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5A24-23F4-4D16-A63F-288F6EA31951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C4C9-D39A-4AFD-BBD3-5F5F370F517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5A24-23F4-4D16-A63F-288F6EA31951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C4C9-D39A-4AFD-BBD3-5F5F370F517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5A24-23F4-4D16-A63F-288F6EA31951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C4C9-D39A-4AFD-BBD3-5F5F370F517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5A24-23F4-4D16-A63F-288F6EA31951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C4C9-D39A-4AFD-BBD3-5F5F370F517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5A24-23F4-4D16-A63F-288F6EA31951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C4C9-D39A-4AFD-BBD3-5F5F370F517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5A24-23F4-4D16-A63F-288F6EA31951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C4C9-D39A-4AFD-BBD3-5F5F370F517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5A24-23F4-4D16-A63F-288F6EA31951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C4C9-D39A-4AFD-BBD3-5F5F370F517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5A24-23F4-4D16-A63F-288F6EA31951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C4C9-D39A-4AFD-BBD3-5F5F370F517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5A24-23F4-4D16-A63F-288F6EA31951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C4C9-D39A-4AFD-BBD3-5F5F370F517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5A24-23F4-4D16-A63F-288F6EA31951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C4C9-D39A-4AFD-BBD3-5F5F370F517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5A24-23F4-4D16-A63F-288F6EA31951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C4C9-D39A-4AFD-BBD3-5F5F370F5172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5A24-23F4-4D16-A63F-288F6EA31951}" type="datetimeFigureOut">
              <a:rPr lang="tr-TR" smtClean="0"/>
              <a:t>23.05.2021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BC4C9-D39A-4AFD-BBD3-5F5F370F5172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>
                <a:solidFill>
                  <a:srgbClr val="FF0000"/>
                </a:solidFill>
              </a:rPr>
              <a:t>Quiz – Dosya Okuma ve Yazma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Bir önceki ders oluşturduğumuz “ogrenciler.txt” isimli dosyayı okuyup dosya içinde bulunan öğrencileirn not ortalamasını hesaplayan bir program yazınız.</a:t>
            </a:r>
          </a:p>
          <a:p>
            <a:endParaRPr lang="tr-TR" sz="2400" dirty="0" smtClean="0"/>
          </a:p>
          <a:p>
            <a:r>
              <a:rPr lang="tr-TR" sz="2400" dirty="0" smtClean="0">
                <a:solidFill>
                  <a:srgbClr val="FF0000"/>
                </a:solidFill>
              </a:rPr>
              <a:t>ogrenciler.txt dosya içeriği:</a:t>
            </a:r>
          </a:p>
          <a:p>
            <a:pPr lvl="1">
              <a:buNone/>
            </a:pPr>
            <a:r>
              <a:rPr lang="tr-TR" sz="2400" dirty="0" smtClean="0"/>
              <a:t>Ali Er, 70</a:t>
            </a:r>
          </a:p>
          <a:p>
            <a:pPr lvl="1">
              <a:buNone/>
            </a:pPr>
            <a:r>
              <a:rPr lang="tr-TR" sz="2400" dirty="0" smtClean="0"/>
              <a:t>Mehmet Kaya, 50</a:t>
            </a:r>
          </a:p>
          <a:p>
            <a:pPr lvl="1">
              <a:buNone/>
            </a:pPr>
            <a:r>
              <a:rPr lang="tr-TR" sz="2400" dirty="0" smtClean="0"/>
              <a:t>Ayşe Su, 100</a:t>
            </a:r>
          </a:p>
          <a:p>
            <a:pPr lvl="1">
              <a:buNone/>
            </a:pPr>
            <a:r>
              <a:rPr lang="tr-TR" sz="2400" dirty="0" smtClean="0"/>
              <a:t>Nihan Korkmaz, 90</a:t>
            </a:r>
          </a:p>
          <a:p>
            <a:endParaRPr lang="tr-TR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Quiz – Dosya Okuma ve Yazma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– Dosya Okuma ve Yazma</dc:title>
  <dc:creator>sungurguray@gmail.com</dc:creator>
  <cp:lastModifiedBy>sungurguray@gmail.com</cp:lastModifiedBy>
  <cp:revision>1</cp:revision>
  <dcterms:created xsi:type="dcterms:W3CDTF">2021-05-23T13:06:06Z</dcterms:created>
  <dcterms:modified xsi:type="dcterms:W3CDTF">2021-05-23T13:12:03Z</dcterms:modified>
</cp:coreProperties>
</file>