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EFDB-4553-4085-A7EB-58C3A6AE7F67}" type="datetimeFigureOut">
              <a:rPr lang="tr-TR" smtClean="0"/>
              <a:t>24.05.2021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B259-CF28-428D-B30B-D636F6312A74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QT Programlama Quiz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QT kullanarak 2 metin kutusu ve 2 buton tasarlayınız. 1. Butona basıldığında kutulardan birinde küçükharfle yazılan metni diğer metin kutusunda büyük harfe dönüştürünüz.</a:t>
            </a:r>
          </a:p>
          <a:p>
            <a:r>
              <a:rPr lang="tr-TR" dirty="0" smtClean="0"/>
              <a:t>2.Buton basıldığında ise metin kutularından birinde yazan cümledeki karakter sayısını bulup diğer kutuya yazdırınız.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QT Programlama 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Programlama Quiz</dc:title>
  <dc:creator>sungurguray@gmail.com</dc:creator>
  <cp:lastModifiedBy>sungurguray@gmail.com</cp:lastModifiedBy>
  <cp:revision>4</cp:revision>
  <dcterms:created xsi:type="dcterms:W3CDTF">2021-05-24T16:34:02Z</dcterms:created>
  <dcterms:modified xsi:type="dcterms:W3CDTF">2021-05-24T17:05:32Z</dcterms:modified>
</cp:coreProperties>
</file>