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2286000"/>
            <a:ext cx="7467600" cy="1371600"/>
          </a:xfrm>
        </p:spPr>
        <p:txBody>
          <a:bodyPr/>
          <a:lstStyle>
            <a:lvl1pPr algn="r">
              <a:lnSpc>
                <a:spcPct val="80000"/>
              </a:lnSpc>
              <a:defRPr sz="5600"/>
            </a:lvl1pPr>
          </a:lstStyle>
          <a:p>
            <a:pPr lvl="0"/>
            <a:r>
              <a:rPr lang="es-ES" altLang="es-MX" noProof="0" smtClean="0"/>
              <a:t>Haga clic para modificar el estilo de título del patrón</a:t>
            </a:r>
            <a:endParaRPr lang="en-GB" altLang="es-MX" noProof="0" smtClean="0"/>
          </a:p>
        </p:txBody>
      </p:sp>
      <p:sp>
        <p:nvSpPr>
          <p:cNvPr id="3075" name="Rectangle 3"/>
          <p:cNvSpPr>
            <a:spLocks noGrp="1" noChangeArrowheads="1"/>
          </p:cNvSpPr>
          <p:nvPr>
            <p:ph type="subTitle" idx="1"/>
          </p:nvPr>
        </p:nvSpPr>
        <p:spPr>
          <a:xfrm>
            <a:off x="2667000" y="4038600"/>
            <a:ext cx="5410200" cy="1066800"/>
          </a:xfrm>
        </p:spPr>
        <p:txBody>
          <a:bodyPr/>
          <a:lstStyle>
            <a:lvl1pPr marL="0" indent="0" algn="r">
              <a:buFontTx/>
              <a:buNone/>
              <a:defRPr/>
            </a:lvl1pPr>
          </a:lstStyle>
          <a:p>
            <a:pPr lvl="0"/>
            <a:r>
              <a:rPr lang="es-ES" altLang="es-MX" noProof="0" smtClean="0"/>
              <a:t>Haga clic para modificar el estilo de subtítulo del patrón</a:t>
            </a:r>
            <a:endParaRPr lang="en-GB" altLang="es-MX" noProof="0" smtClean="0"/>
          </a:p>
        </p:txBody>
      </p:sp>
      <p:sp>
        <p:nvSpPr>
          <p:cNvPr id="3076" name="Rectangle 4"/>
          <p:cNvSpPr>
            <a:spLocks noGrp="1" noChangeArrowheads="1"/>
          </p:cNvSpPr>
          <p:nvPr>
            <p:ph type="dt" sz="half" idx="2"/>
          </p:nvPr>
        </p:nvSpPr>
        <p:spPr>
          <a:xfrm>
            <a:off x="228600" y="6172200"/>
            <a:ext cx="1905000" cy="457200"/>
          </a:xfrm>
        </p:spPr>
        <p:txBody>
          <a:bodyPr/>
          <a:lstStyle>
            <a:lvl1pPr>
              <a:defRPr/>
            </a:lvl1pPr>
          </a:lstStyle>
          <a:p>
            <a:fld id="{F04703B1-98D9-48FE-BDB5-53DB1E6DF6FE}" type="datetimeFigureOut">
              <a:rPr lang="es-MX" smtClean="0"/>
              <a:t>27/01/2015</a:t>
            </a:fld>
            <a:endParaRPr lang="es-MX"/>
          </a:p>
        </p:txBody>
      </p:sp>
      <p:sp>
        <p:nvSpPr>
          <p:cNvPr id="3077" name="Rectangle 5"/>
          <p:cNvSpPr>
            <a:spLocks noGrp="1" noChangeArrowheads="1"/>
          </p:cNvSpPr>
          <p:nvPr>
            <p:ph type="ftr" sz="quarter" idx="3"/>
          </p:nvPr>
        </p:nvSpPr>
        <p:spPr>
          <a:xfrm>
            <a:off x="2362200" y="6172200"/>
            <a:ext cx="4343400" cy="457200"/>
          </a:xfrm>
        </p:spPr>
        <p:txBody>
          <a:bodyPr/>
          <a:lstStyle>
            <a:lvl1pPr>
              <a:defRPr/>
            </a:lvl1pPr>
          </a:lstStyle>
          <a:p>
            <a:endParaRPr lang="es-MX"/>
          </a:p>
        </p:txBody>
      </p:sp>
      <p:sp>
        <p:nvSpPr>
          <p:cNvPr id="3078" name="Rectangle 6"/>
          <p:cNvSpPr>
            <a:spLocks noGrp="1" noChangeArrowheads="1"/>
          </p:cNvSpPr>
          <p:nvPr>
            <p:ph type="sldNum" sz="quarter" idx="4"/>
          </p:nvPr>
        </p:nvSpPr>
        <p:spPr>
          <a:xfrm>
            <a:off x="7010400" y="6172200"/>
            <a:ext cx="1905000" cy="457200"/>
          </a:xfrm>
        </p:spPr>
        <p:txBody>
          <a:bodyPr/>
          <a:lstStyle>
            <a:lvl1pPr>
              <a:defRPr/>
            </a:lvl1pPr>
          </a:lstStyle>
          <a:p>
            <a:fld id="{8E9DBCB2-7471-471A-8308-933C0725581F}"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5" name="4 Marcador de pie de página"/>
          <p:cNvSpPr>
            <a:spLocks noGrp="1"/>
          </p:cNvSpPr>
          <p:nvPr>
            <p:ph type="ftr" sz="quarter" idx="11"/>
          </p:nvPr>
        </p:nvSpPr>
        <p:spPr/>
        <p:txBody>
          <a:bodyPr/>
          <a:lstStyle>
            <a:lvl1pPr>
              <a:defRPr/>
            </a:lvl1pPr>
          </a:lstStyle>
          <a:p>
            <a:endParaRPr lang="es-MX"/>
          </a:p>
        </p:txBody>
      </p:sp>
      <p:sp>
        <p:nvSpPr>
          <p:cNvPr id="6" name="5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192870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419850" y="304800"/>
            <a:ext cx="1885950" cy="57150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762000" y="304800"/>
            <a:ext cx="5505450" cy="57150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5" name="4 Marcador de pie de página"/>
          <p:cNvSpPr>
            <a:spLocks noGrp="1"/>
          </p:cNvSpPr>
          <p:nvPr>
            <p:ph type="ftr" sz="quarter" idx="11"/>
          </p:nvPr>
        </p:nvSpPr>
        <p:spPr/>
        <p:txBody>
          <a:bodyPr/>
          <a:lstStyle>
            <a:lvl1pPr>
              <a:defRPr/>
            </a:lvl1pPr>
          </a:lstStyle>
          <a:p>
            <a:endParaRPr lang="es-MX"/>
          </a:p>
        </p:txBody>
      </p:sp>
      <p:sp>
        <p:nvSpPr>
          <p:cNvPr id="6" name="5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228437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5" name="4 Marcador de pie de página"/>
          <p:cNvSpPr>
            <a:spLocks noGrp="1"/>
          </p:cNvSpPr>
          <p:nvPr>
            <p:ph type="ftr" sz="quarter" idx="11"/>
          </p:nvPr>
        </p:nvSpPr>
        <p:spPr/>
        <p:txBody>
          <a:bodyPr/>
          <a:lstStyle>
            <a:lvl1pPr>
              <a:defRPr/>
            </a:lvl1pPr>
          </a:lstStyle>
          <a:p>
            <a:endParaRPr lang="es-MX"/>
          </a:p>
        </p:txBody>
      </p:sp>
      <p:sp>
        <p:nvSpPr>
          <p:cNvPr id="6" name="5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268465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5" name="4 Marcador de pie de página"/>
          <p:cNvSpPr>
            <a:spLocks noGrp="1"/>
          </p:cNvSpPr>
          <p:nvPr>
            <p:ph type="ftr" sz="quarter" idx="11"/>
          </p:nvPr>
        </p:nvSpPr>
        <p:spPr/>
        <p:txBody>
          <a:bodyPr/>
          <a:lstStyle>
            <a:lvl1pPr>
              <a:defRPr/>
            </a:lvl1pPr>
          </a:lstStyle>
          <a:p>
            <a:endParaRPr lang="es-MX"/>
          </a:p>
        </p:txBody>
      </p:sp>
      <p:sp>
        <p:nvSpPr>
          <p:cNvPr id="6" name="5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70657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762000" y="1524000"/>
            <a:ext cx="3695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10100" y="1524000"/>
            <a:ext cx="3695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6" name="5 Marcador de pie de página"/>
          <p:cNvSpPr>
            <a:spLocks noGrp="1"/>
          </p:cNvSpPr>
          <p:nvPr>
            <p:ph type="ftr" sz="quarter" idx="11"/>
          </p:nvPr>
        </p:nvSpPr>
        <p:spPr/>
        <p:txBody>
          <a:bodyPr/>
          <a:lstStyle>
            <a:lvl1pPr>
              <a:defRPr/>
            </a:lvl1pPr>
          </a:lstStyle>
          <a:p>
            <a:endParaRPr lang="es-MX"/>
          </a:p>
        </p:txBody>
      </p:sp>
      <p:sp>
        <p:nvSpPr>
          <p:cNvPr id="7" name="6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301960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8" name="7 Marcador de pie de página"/>
          <p:cNvSpPr>
            <a:spLocks noGrp="1"/>
          </p:cNvSpPr>
          <p:nvPr>
            <p:ph type="ftr" sz="quarter" idx="11"/>
          </p:nvPr>
        </p:nvSpPr>
        <p:spPr/>
        <p:txBody>
          <a:bodyPr/>
          <a:lstStyle>
            <a:lvl1pPr>
              <a:defRPr/>
            </a:lvl1pPr>
          </a:lstStyle>
          <a:p>
            <a:endParaRPr lang="es-MX"/>
          </a:p>
        </p:txBody>
      </p:sp>
      <p:sp>
        <p:nvSpPr>
          <p:cNvPr id="9" name="8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345594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4" name="3 Marcador de pie de página"/>
          <p:cNvSpPr>
            <a:spLocks noGrp="1"/>
          </p:cNvSpPr>
          <p:nvPr>
            <p:ph type="ftr" sz="quarter" idx="11"/>
          </p:nvPr>
        </p:nvSpPr>
        <p:spPr/>
        <p:txBody>
          <a:bodyPr/>
          <a:lstStyle>
            <a:lvl1pPr>
              <a:defRPr/>
            </a:lvl1pPr>
          </a:lstStyle>
          <a:p>
            <a:endParaRPr lang="es-MX"/>
          </a:p>
        </p:txBody>
      </p:sp>
      <p:sp>
        <p:nvSpPr>
          <p:cNvPr id="5" name="4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133119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3" name="2 Marcador de pie de página"/>
          <p:cNvSpPr>
            <a:spLocks noGrp="1"/>
          </p:cNvSpPr>
          <p:nvPr>
            <p:ph type="ftr" sz="quarter" idx="11"/>
          </p:nvPr>
        </p:nvSpPr>
        <p:spPr/>
        <p:txBody>
          <a:bodyPr/>
          <a:lstStyle>
            <a:lvl1pPr>
              <a:defRPr/>
            </a:lvl1pPr>
          </a:lstStyle>
          <a:p>
            <a:endParaRPr lang="es-MX"/>
          </a:p>
        </p:txBody>
      </p:sp>
      <p:sp>
        <p:nvSpPr>
          <p:cNvPr id="4" name="3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40101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6" name="5 Marcador de pie de página"/>
          <p:cNvSpPr>
            <a:spLocks noGrp="1"/>
          </p:cNvSpPr>
          <p:nvPr>
            <p:ph type="ftr" sz="quarter" idx="11"/>
          </p:nvPr>
        </p:nvSpPr>
        <p:spPr/>
        <p:txBody>
          <a:bodyPr/>
          <a:lstStyle>
            <a:lvl1pPr>
              <a:defRPr/>
            </a:lvl1pPr>
          </a:lstStyle>
          <a:p>
            <a:endParaRPr lang="es-MX"/>
          </a:p>
        </p:txBody>
      </p:sp>
      <p:sp>
        <p:nvSpPr>
          <p:cNvPr id="7" name="6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88477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F04703B1-98D9-48FE-BDB5-53DB1E6DF6FE}" type="datetimeFigureOut">
              <a:rPr lang="es-MX" smtClean="0"/>
              <a:t>27/01/2015</a:t>
            </a:fld>
            <a:endParaRPr lang="es-MX"/>
          </a:p>
        </p:txBody>
      </p:sp>
      <p:sp>
        <p:nvSpPr>
          <p:cNvPr id="6" name="5 Marcador de pie de página"/>
          <p:cNvSpPr>
            <a:spLocks noGrp="1"/>
          </p:cNvSpPr>
          <p:nvPr>
            <p:ph type="ftr" sz="quarter" idx="11"/>
          </p:nvPr>
        </p:nvSpPr>
        <p:spPr/>
        <p:txBody>
          <a:bodyPr/>
          <a:lstStyle>
            <a:lvl1pPr>
              <a:defRPr/>
            </a:lvl1pPr>
          </a:lstStyle>
          <a:p>
            <a:endParaRPr lang="es-MX"/>
          </a:p>
        </p:txBody>
      </p:sp>
      <p:sp>
        <p:nvSpPr>
          <p:cNvPr id="7" name="6 Marcador de número de diapositiva"/>
          <p:cNvSpPr>
            <a:spLocks noGrp="1"/>
          </p:cNvSpPr>
          <p:nvPr>
            <p:ph type="sldNum" sz="quarter" idx="12"/>
          </p:nvPr>
        </p:nvSpPr>
        <p:spPr/>
        <p:txBody>
          <a:bodyPr/>
          <a:lstStyle>
            <a:lvl1pPr>
              <a:defRPr/>
            </a:lvl1pPr>
          </a:lstStyle>
          <a:p>
            <a:fld id="{8E9DBCB2-7471-471A-8308-933C0725581F}" type="slidenum">
              <a:rPr lang="es-MX" smtClean="0"/>
              <a:t>‹Nº›</a:t>
            </a:fld>
            <a:endParaRPr lang="es-MX"/>
          </a:p>
        </p:txBody>
      </p:sp>
    </p:spTree>
    <p:extLst>
      <p:ext uri="{BB962C8B-B14F-4D97-AF65-F5344CB8AC3E}">
        <p14:creationId xmlns:p14="http://schemas.microsoft.com/office/powerpoint/2010/main" val="170216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304800"/>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s-MX" smtClean="0"/>
              <a:t>Haga clic para modificar estilo de título</a:t>
            </a:r>
          </a:p>
        </p:txBody>
      </p:sp>
      <p:sp>
        <p:nvSpPr>
          <p:cNvPr id="1027" name="Rectangle 3"/>
          <p:cNvSpPr>
            <a:spLocks noGrp="1" noChangeArrowheads="1"/>
          </p:cNvSpPr>
          <p:nvPr>
            <p:ph type="body" idx="1"/>
          </p:nvPr>
        </p:nvSpPr>
        <p:spPr bwMode="auto">
          <a:xfrm>
            <a:off x="762000" y="1524000"/>
            <a:ext cx="7543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s-MX" smtClean="0"/>
              <a:t>Haga clic para modificar estilos de título</a:t>
            </a:r>
          </a:p>
          <a:p>
            <a:pPr lvl="1"/>
            <a:r>
              <a:rPr lang="en-GB" altLang="es-MX" smtClean="0"/>
              <a:t>Segundo nivel</a:t>
            </a:r>
          </a:p>
          <a:p>
            <a:pPr lvl="2"/>
            <a:r>
              <a:rPr lang="en-GB" altLang="es-MX" smtClean="0"/>
              <a:t>Tercer nivel</a:t>
            </a:r>
          </a:p>
          <a:p>
            <a:pPr lvl="3"/>
            <a:r>
              <a:rPr lang="en-GB" altLang="es-MX" smtClean="0"/>
              <a:t>Cuarto nivel</a:t>
            </a:r>
          </a:p>
          <a:p>
            <a:pPr lvl="4"/>
            <a:r>
              <a:rPr lang="en-GB" altLang="es-MX" smtClean="0"/>
              <a:t>Quinto nivel</a:t>
            </a:r>
          </a:p>
        </p:txBody>
      </p:sp>
      <p:sp>
        <p:nvSpPr>
          <p:cNvPr id="1028" name="Rectangle 4"/>
          <p:cNvSpPr>
            <a:spLocks noGrp="1" noChangeArrowheads="1"/>
          </p:cNvSpPr>
          <p:nvPr>
            <p:ph type="dt" sz="half" idx="2"/>
          </p:nvPr>
        </p:nvSpPr>
        <p:spPr bwMode="auto">
          <a:xfrm>
            <a:off x="2590800" y="6096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F04703B1-98D9-48FE-BDB5-53DB1E6DF6FE}" type="datetimeFigureOut">
              <a:rPr lang="es-MX" smtClean="0"/>
              <a:t>27/01/2015</a:t>
            </a:fld>
            <a:endParaRPr lang="es-MX"/>
          </a:p>
        </p:txBody>
      </p:sp>
      <p:sp>
        <p:nvSpPr>
          <p:cNvPr id="1029" name="Rectangle 5"/>
          <p:cNvSpPr>
            <a:spLocks noGrp="1" noChangeArrowheads="1"/>
          </p:cNvSpPr>
          <p:nvPr>
            <p:ph type="ftr" sz="quarter" idx="3"/>
          </p:nvPr>
        </p:nvSpPr>
        <p:spPr bwMode="auto">
          <a:xfrm>
            <a:off x="3962400" y="6096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s-MX"/>
          </a:p>
        </p:txBody>
      </p:sp>
      <p:sp>
        <p:nvSpPr>
          <p:cNvPr id="1030" name="Rectangle 6"/>
          <p:cNvSpPr>
            <a:spLocks noGrp="1" noChangeArrowheads="1"/>
          </p:cNvSpPr>
          <p:nvPr>
            <p:ph type="sldNum" sz="quarter" idx="4"/>
          </p:nvPr>
        </p:nvSpPr>
        <p:spPr bwMode="auto">
          <a:xfrm>
            <a:off x="6934200" y="6096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8E9DBCB2-7471-471A-8308-933C0725581F}" type="slidenum">
              <a:rPr lang="es-MX" smtClean="0"/>
              <a:t>‹Nº›</a:t>
            </a:fld>
            <a:endParaRPr lang="es-MX"/>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Black" pitchFamily="34" charset="0"/>
        </a:defRPr>
      </a:lvl2pPr>
      <a:lvl3pPr algn="l" rtl="0" eaLnBrk="1" fontAlgn="base" hangingPunct="1">
        <a:spcBef>
          <a:spcPct val="0"/>
        </a:spcBef>
        <a:spcAft>
          <a:spcPct val="0"/>
        </a:spcAft>
        <a:defRPr sz="4000">
          <a:solidFill>
            <a:schemeClr val="tx2"/>
          </a:solidFill>
          <a:latin typeface="Arial Black" pitchFamily="34" charset="0"/>
        </a:defRPr>
      </a:lvl3pPr>
      <a:lvl4pPr algn="l" rtl="0" eaLnBrk="1" fontAlgn="base" hangingPunct="1">
        <a:spcBef>
          <a:spcPct val="0"/>
        </a:spcBef>
        <a:spcAft>
          <a:spcPct val="0"/>
        </a:spcAft>
        <a:defRPr sz="4000">
          <a:solidFill>
            <a:schemeClr val="tx2"/>
          </a:solidFill>
          <a:latin typeface="Arial Black" pitchFamily="34" charset="0"/>
        </a:defRPr>
      </a:lvl4pPr>
      <a:lvl5pPr algn="l" rtl="0" eaLnBrk="1" fontAlgn="base" hangingPunct="1">
        <a:spcBef>
          <a:spcPct val="0"/>
        </a:spcBef>
        <a:spcAft>
          <a:spcPct val="0"/>
        </a:spcAft>
        <a:defRPr sz="4000">
          <a:solidFill>
            <a:schemeClr val="tx2"/>
          </a:solidFill>
          <a:latin typeface="Arial Black" pitchFamily="34" charset="0"/>
        </a:defRPr>
      </a:lvl5pPr>
      <a:lvl6pPr marL="457200" algn="l" rtl="0" eaLnBrk="1" fontAlgn="base" hangingPunct="1">
        <a:spcBef>
          <a:spcPct val="0"/>
        </a:spcBef>
        <a:spcAft>
          <a:spcPct val="0"/>
        </a:spcAft>
        <a:defRPr sz="4000">
          <a:solidFill>
            <a:schemeClr val="tx2"/>
          </a:solidFill>
          <a:latin typeface="Arial Black" pitchFamily="34" charset="0"/>
        </a:defRPr>
      </a:lvl6pPr>
      <a:lvl7pPr marL="914400" algn="l" rtl="0" eaLnBrk="1" fontAlgn="base" hangingPunct="1">
        <a:spcBef>
          <a:spcPct val="0"/>
        </a:spcBef>
        <a:spcAft>
          <a:spcPct val="0"/>
        </a:spcAft>
        <a:defRPr sz="4000">
          <a:solidFill>
            <a:schemeClr val="tx2"/>
          </a:solidFill>
          <a:latin typeface="Arial Black" pitchFamily="34" charset="0"/>
        </a:defRPr>
      </a:lvl7pPr>
      <a:lvl8pPr marL="1371600" algn="l" rtl="0" eaLnBrk="1" fontAlgn="base" hangingPunct="1">
        <a:spcBef>
          <a:spcPct val="0"/>
        </a:spcBef>
        <a:spcAft>
          <a:spcPct val="0"/>
        </a:spcAft>
        <a:defRPr sz="4000">
          <a:solidFill>
            <a:schemeClr val="tx2"/>
          </a:solidFill>
          <a:latin typeface="Arial Black" pitchFamily="34" charset="0"/>
        </a:defRPr>
      </a:lvl8pPr>
      <a:lvl9pPr marL="1828800" algn="l" rtl="0" eaLnBrk="1" fontAlgn="base" hangingPunct="1">
        <a:spcBef>
          <a:spcPct val="0"/>
        </a:spcBef>
        <a:spcAft>
          <a:spcPct val="0"/>
        </a:spcAft>
        <a:defRPr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708920"/>
            <a:ext cx="7467600" cy="1371600"/>
          </a:xfrm>
        </p:spPr>
        <p:txBody>
          <a:bodyPr/>
          <a:lstStyle/>
          <a:p>
            <a:r>
              <a:rPr lang="es-MX" dirty="0" smtClean="0">
                <a:effectLst>
                  <a:outerShdw blurRad="38100" dist="38100" dir="2700000" algn="tl">
                    <a:srgbClr val="000000">
                      <a:alpha val="43137"/>
                    </a:srgbClr>
                  </a:outerShdw>
                </a:effectLst>
              </a:rPr>
              <a:t>Sistema Controlador de Versiones</a:t>
            </a:r>
            <a:endParaRPr lang="es-MX" dirty="0">
              <a:effectLst>
                <a:outerShdw blurRad="38100" dist="38100" dir="2700000" algn="tl">
                  <a:srgbClr val="000000">
                    <a:alpha val="43137"/>
                  </a:srgbClr>
                </a:outerShdw>
              </a:effectLst>
            </a:endParaRPr>
          </a:p>
        </p:txBody>
      </p:sp>
      <p:sp>
        <p:nvSpPr>
          <p:cNvPr id="4" name="3 Subtítulo"/>
          <p:cNvSpPr>
            <a:spLocks noGrp="1"/>
          </p:cNvSpPr>
          <p:nvPr>
            <p:ph type="subTitle" idx="1"/>
          </p:nvPr>
        </p:nvSpPr>
        <p:spPr>
          <a:xfrm>
            <a:off x="4067944" y="5805264"/>
            <a:ext cx="4690120" cy="490736"/>
          </a:xfrm>
        </p:spPr>
        <p:txBody>
          <a:bodyPr/>
          <a:lstStyle/>
          <a:p>
            <a:r>
              <a:rPr lang="es-MX" dirty="0" smtClean="0">
                <a:effectLst>
                  <a:outerShdw blurRad="38100" dist="38100" dir="2700000" algn="tl">
                    <a:srgbClr val="000000">
                      <a:alpha val="43137"/>
                    </a:srgbClr>
                  </a:outerShdw>
                </a:effectLst>
                <a:latin typeface="Berlin Sans FB" panose="020E0602020502020306" pitchFamily="34" charset="0"/>
              </a:rPr>
              <a:t>Yazmín Salcedo Tovar</a:t>
            </a:r>
            <a:endParaRPr lang="es-MX" dirty="0">
              <a:effectLst>
                <a:outerShdw blurRad="38100" dist="38100" dir="2700000" algn="tl">
                  <a:srgbClr val="000000">
                    <a:alpha val="43137"/>
                  </a:srgbClr>
                </a:outerShdw>
              </a:effectLst>
              <a:latin typeface="Berlin Sans FB" panose="020E0602020502020306" pitchFamily="34" charset="0"/>
            </a:endParaRPr>
          </a:p>
        </p:txBody>
      </p:sp>
      <p:pic>
        <p:nvPicPr>
          <p:cNvPr id="7170" name="Picture 2" descr="http://i1.wp.com/bitelia.com/files/2014/05/gitcup.jpg?resize=800%2C6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3302">
            <a:off x="317703" y="4220659"/>
            <a:ext cx="2958550" cy="22189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07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uriosidades.batanga.com/sites/curiosidades.batanga.com/files/5-descubrimientos-que-desmienten-la-historia-2.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67544" y="692696"/>
            <a:ext cx="8149266" cy="54134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762000" y="1988840"/>
            <a:ext cx="7543800" cy="3096344"/>
          </a:xfrm>
        </p:spPr>
        <p:txBody>
          <a:bodyPr/>
          <a:lstStyle/>
          <a:p>
            <a:pPr algn="just"/>
            <a:r>
              <a:rPr lang="es-MX" sz="3600" dirty="0" smtClean="0">
                <a:effectLst>
                  <a:glow rad="101600">
                    <a:schemeClr val="accent4">
                      <a:lumMod val="10000"/>
                      <a:alpha val="60000"/>
                    </a:schemeClr>
                  </a:glow>
                  <a:outerShdw blurRad="38100" dist="38100" dir="2700000" algn="tl">
                    <a:srgbClr val="000000">
                      <a:alpha val="43137"/>
                    </a:srgbClr>
                  </a:outerShdw>
                </a:effectLst>
                <a:latin typeface="Berlin Sans FB" panose="020E0602020502020306" pitchFamily="34" charset="0"/>
              </a:rPr>
              <a:t>Es una herramienta que registra todos los cambios que se han hecho en unos o mas proyectos, guardando las versiones del producto en todas sus fases de desarrollo. </a:t>
            </a:r>
            <a:endParaRPr lang="es-MX" sz="3600" dirty="0">
              <a:effectLst>
                <a:glow rad="101600">
                  <a:schemeClr val="accent4">
                    <a:lumMod val="10000"/>
                    <a:alpha val="60000"/>
                  </a:schemeClr>
                </a:glow>
                <a:outerShdw blurRad="38100" dist="38100" dir="2700000" algn="tl">
                  <a:srgbClr val="000000">
                    <a:alpha val="43137"/>
                  </a:srgbClr>
                </a:outerShdw>
              </a:effectLst>
              <a:latin typeface="Berlin Sans FB" panose="020E0602020502020306" pitchFamily="34" charset="0"/>
            </a:endParaRPr>
          </a:p>
        </p:txBody>
      </p:sp>
    </p:spTree>
    <p:extLst>
      <p:ext uri="{BB962C8B-B14F-4D97-AF65-F5344CB8AC3E}">
        <p14:creationId xmlns:p14="http://schemas.microsoft.com/office/powerpoint/2010/main" val="101026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1524000"/>
            <a:ext cx="7190184" cy="2391225"/>
          </a:xfrm>
        </p:spPr>
        <p:txBody>
          <a:bodyPr/>
          <a:lstStyle/>
          <a:p>
            <a:pPr algn="just"/>
            <a:r>
              <a:rPr lang="es-MX" dirty="0" smtClean="0">
                <a:effectLst>
                  <a:outerShdw blurRad="38100" dist="38100" dir="2700000" algn="tl">
                    <a:srgbClr val="000000">
                      <a:alpha val="43137"/>
                    </a:srgbClr>
                  </a:outerShdw>
                </a:effectLst>
                <a:latin typeface="Berlin Sans FB" panose="020E0602020502020306" pitchFamily="34" charset="0"/>
              </a:rPr>
              <a:t>Gracias a un sistema controlador de versiones más adelante podemos recuperar versiones de proyectos específicas. </a:t>
            </a:r>
            <a:endParaRPr lang="es-MX" dirty="0">
              <a:effectLst>
                <a:outerShdw blurRad="38100" dist="38100" dir="2700000" algn="tl">
                  <a:srgbClr val="000000">
                    <a:alpha val="43137"/>
                  </a:srgbClr>
                </a:outerShdw>
              </a:effectLst>
              <a:latin typeface="Berlin Sans FB" panose="020E0602020502020306" pitchFamily="34" charset="0"/>
            </a:endParaRPr>
          </a:p>
        </p:txBody>
      </p:sp>
      <p:pic>
        <p:nvPicPr>
          <p:cNvPr id="4098" name="Picture 2" descr="http://i2.wp.com/bitelia.com/files/2014/04/sistema-de-control-de-versiones.jpg?fit=800%2C6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79467">
            <a:off x="943154" y="4082818"/>
            <a:ext cx="3168352" cy="22732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xQHERUUEhQVFhMXFRcXFhcXFx0YGhgWHx8ZGhsYGRUaHCggGBomGxcYIzEiJSksLi8uGB86ODMtNygtLisBCgoKDg0OGxAQGywkICYsLCwsLCwsLCwvLDAsLCwsLDQtLCwsLCw0LSwsLCwsLCwsLCwsNiwsLCwsLCwsLCw3NP/AABEIAJEBWwMBEQACEQEDEQH/xAAcAAEAAgMBAQEAAAAAAAAAAAAABQcEBggDAgH/xABKEAABAwICBwEIDwcEAgMAAAABAAIDBREEIQYHEjFBUWFxEyIygZGhscEUFzQ1QlJydIOSsrPR0vAzU1Ric5PCI4Ki0xZDFURj/8QAGgEBAAMBAQEAAAAAAAAAAAAAAAIDBAUBBv/EADARAQACAQIDBwMEAgMBAAAAAAABAgMEERIxUQUTITJBYYEUceEzscHxItE0ofBC/9oADAMBAAIRAxEAPwC8UBAQEBAQEGHValHSozJIbAbhxceAA4lQyZK468Ur9Pp757xSkfhVlar81XeS5xaz4LGmzQOvxj1K4+XPfJPjy6Pr9LocWnrtEbz19XxSa3NSnhzHkjiwklrhytw7QvMea+Od4lLUaPFnrtaPHr6wtKi1aOsRh8Z6Oad7Xcj+PFdjFlrkrvD5DVaW+nvwX+J6pBWMwgICAgICAgICAgICAgICAgICAgIK71r6bv0ea3D4cgTyN2nP39zjzAIBy2iQd+6x6KnNk4fCE6V3UhjMdLjnbUsj5HHi9xcfOVim0zzXbM+iaTYqhPDoJntt8AkuYehYTa3n6qVclq8nk1iXRWiFfbpLhI8Q0bJcLPbe+zIMnNvxF93Qhb624o3UWjadk0pPBAQEBAQEBAQEBAQEBBh1WpR0qMySGwG4cXHgAOJUMmSuOu9l+n0989+CkfhVFcrElak235AZMaNzR6zzK42XLbJbeX2Ok0lNNThr8z1RyqahBnUiqSUiQSRnPc4Hc4cirMeS2O3FVn1OmpqKcF/6WtRatHWIw+M9HNO9p5H8eK7OLLXJXeHx2q0t9Pfgv8T1SCsZhAQEBAQEBAQEBAQEBAQEBAQEBBz3rkJNVkvu7nFs9mzw8e0sWo8y/HyaQqExBeGogn2FNfd7INvqMutun8qnJzWWr1YgidJ9IYtGYe7T7RZtBlmC5ub8CRyUbWisby9iN2p+3BgPiz/UH5lX39Eu7ltmjOkEWksHdoQ4M2nN78WNxa+QJ5qytotG8IzGyWUnggICAgICAg8sRiWYa225rdohoubXcdwHVeTaK85TpjvffhjfbxeFVpsdVjMcguDuPFp4EHgVHJjrkrw2WafUXwXi9J/Kqa7RpKLJsPzac2P4OHqPMLjZcVsdtpfY6TV01NOKvP1jojVU1CAgzqRVJKRIJIznuc07nDkfx4KzHktjtxVZ9TpqainBf+lr0WrR1iMPjPRzTvaeR/Hiuziy1yV3h8dqtLfT34L/ABPVnqxmEBAQEBAQEBAQEBAQEBAQEBAQVnrf0NkrIZisM0vljbsSMHhOjuSC0cXNJOW8g9LKjNj4vGFlLbeEqRkaYiWuBa4bwRYjtBzCx7TC1mUilTVqQR4eN0jyfgjIdXO3NHUr2tJtO0Ezs6R0K0fGjODjgvtOF3SOG4yOzdbpwHQBb6V4Y2Z7TvKdU3ggqjX1UA2LDQA5ue6Ujo0bI87z5Fn1E+GyzHCm1jXL91J+9n08nqW7B5FGTm35XICAgICAgIMOq1KOlRmSQ2A3Di48ABxKhkyVx13sv0+nvnvwUj8KortYkrUm2/IDJjODR6zzK42XLbJbeX2Ok0lNNThrz9Z6ts0O0r7paDEO77dG88f5XHnyPHt37NNqd/8AC/xLjdp9mbb5cMeHrH8w2uq02OqxmOQXB3Hi08CDwK25MdcleGzj6fUXwXi9J/Kqa7R30WTYfm0+A/g4eo8wuNlxWx22l9jpNXTU04q8/WOiNVTUICDOpFUkpEgkjPRzTucOR/HgrMeS2O3FVn1OmpqKcF/j2WvRatHWIw+M9HNO9p5H8V2cWWuSu8PjtVpb6e/Bf4nqz1YzCAgICAgICAgICAgICAgICAgIMbE0+LF5yRRvP8zA70hebRI9YIG4cWY1rRyaAB5AvR6ICDwx2Mjp8bpJXBkbBdznGwAXkzsOadN9ITpPjHz5hmTImneIxuv1JJcfldFgyX4rbtFY2hAqtJfupP3s+nk9S3YPIoyc2/K5AQEBAQEGHValHSozJIbAbhxceAA4lQyZK468Vl+n09894pSPwqmuViStSbb8gPAZwaPWeZXGy5bZLby+x0mkppqcNefrPVGqpqEG/wChWlBxBbh5iS7dG/ff+V3Xr+j0tLqd/wDC3w+b7U7OikTmxcvWP5j/AE3N8YktcA2zFxex6LdMRLhRaY5SxKhSYai3ZkjaetrEdjhmFC+Kl42tC7DqsuGd6WmP/dFV6Q0k0aYxk3b4THc2ndfqNx7Fx82KcduF9ho9VGpxReOfr90YqmsQZ1IqklIkEkZ6ObwcOR/HgrMeS2O3FVn1OmpqKcF/iei16LVo6xGHxno5p3tPIrs4stcld4fHarS309+C/wAT1Z6sZhAQEBAQEBBHVmuYehs28RKyNvDaOZ+S0Zu8QXk2iOb2ImWiVHXLhYSRDDNL/MdmNp7Lku8oCpnUV9E+7lDS665D4ODYB1mJ9DAofU+z3u33Brrdfv8ABtt/LMb+Qxr36n2O7S8OufCOHfwYkHk0RuHlMg9Cl9RV53cvv25sF+5xf1I/+1PqKHdye3Ngv3OL+pH/ANqfUUO7lnUPWlhK1iI4I4sSHyO2WlzYw0GxOZEhPDkpVzVtO0PJpMRu2HTCuf8AjmDlxGyHlmzZpNgS5zWgXsbeEp3twxujWN52Vj7dcv8ABx/3T+RZ/qfZZ3Z7dcv8HH/dP5E+p9juz265f4OP+6fyJ9T7HdrA1f6UO0sw7pnRiMtkLNkOLtwab3IHxldjvxxuhaNpa/rI1gzaLYhsEMUbtqFsm28k2Jc9ttkW+Jz4qGXLwTtCVabwqTSHSnFaRm+IlLmjMMHesHYwZE9Tc9VltktbmsisQhlBIQbDQtNcbQIu5YeUNj2i6xYx2Z35uaTwVlctqxtCM1iUj7aFT/ft/tR/lUu/u84IZlG1k1HFYmBjp2lr5o2uHcoxdpc0EX2csiva5rzMQ8mkbL9W1SICDDqtSjpUZkkNgNw4uPAAcSoZMlcdeKy/T6e+e8UpH4VTXaxJWpNt+QHgM4NHrPMrjZctslt5fY6TSU01OGvP1nqjVU1CAgndCHhmNi2uO0B2lpstGlmIyxu53asTOltt7futddl8cIK/1m/tIcvgPz8bcr+Xyrm6/wA1fl9J2F5L/eP5aWsDvCAgzqPVJKRIJIz8pvBw5H9ZKzHktjtxVZ9TpqainBf4notei1aOsRh8Z6Oad7TyK7OLLXJXeHx2q0t9Pfgv8T1Z6sZhAQEBAQaZrH03GikQbGA7EyA7DTuY3d3R3S+4cT2FVZMnBCda7qAqGPkqchlme6SR29zjc9g5DkBkFhm0zzXRGzGXj0QEBAQEGyat/fXCf1D9lytw+dG/JbWukuNN2Wtc68rNrZBNmi7rutuFwMytObyqqc1Ag3WFeICC9NRfuCT5w77LFt0/lUZObTteptUY/msf3kyq1HmhPHyV2DdZ1j9QEH4TZA2gmwkNHXD2ZhvnEP22qdPNDyeTqxdFmEGHVakylRmSQ2A3Di48ABxKhkyVx14rL9Pp757xSkfhVNdrElak235AZMYNzR6zzK42XLbJbeX2Ok0lNNThr8z1RqqahAQEH1G8xEOabOBBBHAjMHyr2J28YeTEWiYnlK0NEtJP/mwWubaRgBcR4LhuuOR6LrafUd74Tzh8j2j2f9NMWrO9Z5dYT007YAC4gAkNF+ZyA8ZWmZiObnVpa3ljf1Y9VpsdVjMcguDuPFp4EHgVHJjrkrw2W6fUXwX46T+VUVyjyUWTYfmDmxw3OHMcjzHBcbLitjttL7HS6qmppxV+Y6I5VNQgIM6j1SSkSCSM9HNO5zeR/HgrMeS2O3FDPqdNTUU4L/E9Fr0WrR1iMPjPRzTva7kfx4rs4stcld4fHarS309+C/xPVnqxmEBAQfjnbIudwQct6VVl1fxc05Nw952OkYyYPq28ZK52S3FbdorG0IlQSbFoRonJpbOY2HYjYA6WS19lp3ADi42Nuw8lZjx8co2tsuum6tadgWgGASni6Ul5Pi3DxBbIxVj0UzeXxVdWdPqDSGwiF3B0RLSD8nwT4wlsVZIvKj9LdHJNF8S6CQ7QttMeBYPYdxtwNwQRwI8axXpNJ2XVneEKoJLR1Q4TA1xr4MRhonzxjba5wuXxk2NwTa7SQOxwWrBwzG0wqvvHitTA6M4OnuDosLAx4zDmxNDgejrXC0cNeeyvilLKTxXetzRzDewJsSIWNnYYyJGtDSbvY0h1vCycd6ozVjhmdk6TO+yiFiXiC9NRfuCT5w77LFt0/lUZOaxi0Hgr0Gj65GAUqXIftIeH/wCjVVm8kp05ufVgXiC/NSjQaZu/90nqW7B5FF+bfdgch5FcgbA5DyIPpBh1WpR0qMySGwG4cXHgAOJUMmStK8Vl+n09894pSPwqmu1iStSbb8gMmMG5o9Z5lcbLltktvL7HSaSmmpw1+Z6o1VNQgICAgINy1Z/tpf6bfSt2h80/Zw+3f0qfef2T+n/uJ3ymfaC06z9Kfhzex/8AlR9p/ZGaG6Vd1tBiD325jz8Lk1x+NyPHt31abU7/AOF/iWrtPszh3y4o8PWOnvHt/wC5NqqtNjqsZjkFwdx4tPAg8CtmTHXJXhs5Gn1F8F+On9q0xeiWJgkcxsZeBueLAEeM5HouTbS5IttEbvqsfammtSLWtt7eqLxuAlwBtLG5h4bQyPYdx8SqtS1PNGzZiz48sb47RLGUFogzqPVJKRIJIz0c07nN5H8eCsx5LY7cVWfU6amopwX+PZa9Fq0dYjD4z0c072nkfx4rs4stcld4fHarS309+C/xPVnqxmEBBGaTSGHB4lw3iCUj6pXluUvY5uVwuY0iC9dRmHEeAkePCfiHXPRrWADznyrbp4/xUZOaxlegIKn1+QNMeFk+EHyM/wBpAPpaFn1EeELManFjXNm1a4w4KqYYj4Uncz1DwW+kg+JW4Z2vCF+TpVb1Ag1DW170Yn6L72NVZvJKVObnNYGgQXpqL9wSfOHfZYtun8qjJzWOr0Gka5femX5cP3jVXm8kp08zntc9eIL91J+9n08nqW7B5FGTm35XICAgqDSSrurEznE940kRt4BvPtO8riZ8s5Lb+no+20Wlrp8UVjnPP7/hFKlsEBAQEBAQblqz/bS/02+lbtD5p+zh9u/pU+8/sn9P/cTvlM+0Fp1n6U/Dm9j/APKj7T+yrlyH1yydA61JUmOjk77uYbZ/Eg3sHczlv/R6ujzWvE1n09Xy3a+kx4bRenhxb+H+m1rY4zHx+CZUIzHI3aaR+iDwPVRvSLxtKzDmvivF6TtMKdqmDNOmkiOew4i/MbwfGCFw8lOC016PuMGWM2KuSPWGKoLhBnUaqvo8okYflN4ObyPqPBWYss47cUM+p01NRj4LfE9JXHDIJmhw3OAI7Dmu5E7xu+HtWazNZ9H2vURBi1XC+zoJYvjxvZ5QR615MbwQ5PcwxEtcLOBII5EZEeVc2Y2lpfi8erT1K6UR4AyYSZwYJHh8TnGwLyA1zLnIE2bbnn0WrBeI8JVZK+q6FqVPmSQRAlxAAFySbADmTwQc/wCtjStmkeJayE7UEIcA4bnvNtpw5tFgAeOZ3ELFnvFp2hfSu0NGVCbZtW2EOMqmFA+DJ3Q9AwF3pAHjVuGN7wjfk6VW9nEGoa2vejE/RfexqrN5JSpzc5rA0CC9NRfuCT5w77LFt0/lUZOax1eg0jXL70y/Lh+8aq83klOnmc9rnrxBfupP3s+nk9S3YPIoyc2/K5AQEFNVymupUzo3A2uS0/GZwIP6zXCy45x2msvudLqK58UXr8+0sBVtIgICAgICDctWf7aX+m30rdofNP2cPt39Kn3n9k/p/wC4nfKZ9oLTrP0p+HN7H/5Ufaf2VcuQ+ubnq0xYjkljO97Wub12b3H/ACHkK3aG0RaauF25imaVvHpvE/P9LBXTfNCCntJcWMbi5ntzaXWB5hoDb/8AFcPPaLZJmH2+hxTi09KW57fv4oxVNYg9sHhX457Y4xd7jYD1nkBzUq1m08MK8mWuKs3vO0QunCw+xmNYNzWhvkFl3qxtEQ+EyX47zbrO71XqAgIKH1vaJOpGIOKjae4TOu6wyjlOZvyDjcg87jlfJnx7TxQupbeNleLMsEE1gNLMbT27MWKma0bhtbQHYHXsrIy2j1R4YeFU0hxVXFp8RLI34rnHZ+qMvMvLZLTzkiIhGKCQgurUtoq7AMdjJm2fK3ZhB3iLeX/7iBbo3qtmCm0bypyW9ForQrEGoa2vejE/RfexqrN5JSpzc5rA0CC9NRfuCT5w77LFt0/lUZOax1eg0jXL70y/Lh+8aq83klOnmc9rnrxBfupP3s+nk9S3YPIoyc2/K5AQEEdXKPHWo9h+RGbHDe08x05jiqsuKuSu0tWk1d9Nfir8x1VRVabJSpDHILEZg8HDmDyXGyY7Y7cNn2On1FM9OOn9MNQXiAgICAg3LVn+2l/pt9K3aHzT9nD7d/Sp95/ZP6f+4nfKZ9oLTrP0p+HN7H/5Ufaf2VcuQ+uekEzsO4OYS1zTcEbwV7EzE7wjelb1mto3iW5YHWA5jbTRbR+Mw2v2tIy8q3U10xH+UOFl7DrM747be0/7YNc0zlqLSyNvcmHI53cRyvwHYq8urteNo8IaNL2Rjw2i954p/wCmrrI64g9sJhn4x4ZG0ue42AH6yHVSrWbTtCvJkrjrN7ztELT0Z0eZRGcHSuHfu/xbyb6V18GCMUe75DXa+2pt0rHKP9+6bWhgEBAQYlWfDHBIcTsdwDT3Tbts7PG4O9eTtt4kOYNIJcPLiHnBsezD37xr3XNueeYB4Akkc1z78O/+LTG+3iw8Lhn4twZGxz3m9mtaXONszYDM5BRiJnkE2GfAbPY9p5OaWnyEJNZg3fDGF+4E9gukRuJqlaIY6rEdyw0pB+E5vc29u0+w8inGK0+jybRCz9DdUzMA5suOc2V4zETf2YPNxIBeemQ7Vox4IjxlXa+/JZ4FloVv1AQahra96MT9F97Gqs3klKnNzmsDQIL01F+4JPnDvssW3T+VRk5rHV6DSNcvvTL8uH7xqrzeSU6eZz2uevEF8ajpxJTnNG9k77+MNI9K3YJ/xUZOaw1cgICAgjq5R46zHsPyIzY4b2nmOnMcVVlxVyV2lq0mrvpr8VfmOqqKrTZKVIY5BYjcRucOYPJcbJjtjtw2fY6fUUz046f0w1BeICAgIN91dU2TDl8r27LHtAbfec73ty6ro6LHaN7Tyl8521qMd4jHWd5ifFN6ZYN+Owj2xtLnXabDeQCCbc1o1VJtjmKsHZmWmLURa87R4qoIsuM+xfiPRAQEHthMM/GPayNpc9xsAP1kFKtZtO0K8mSuOs3vO0QtPRnR5lEZnZ0rh37/APFvJvpXXwYIxR7vkNfr7am3Ssco/mfdNrQwCAgIPmR4iBLiAACSTuAG8lBzxrF04fpTKWRktwrHHYb+8Iy7o/1DgDzWLLl4p2jkvrXZpqoTWdqjxmAoYfPicRG3EP7xjXX/ANOPjna13HruA5lasE1iN5lVfeVnM0wp+J/+3hj2yN9BKv469VfDLMw9XwkngTQH5L2eoqW8G0pCOZsvguB7CD6F68faAgICDTdbszWUnEAuALu5BoJzJ7rGbAccgT4lVm8kpU5udlgaBBeOoqZvsKVu0NoTuJF87FrLG3LI+RbdP5VOTmspXq2qa08IcZSsSBva1sniY5rz5mlV5Y3pKVObm9c9oEGxaGaXzaJSudGA9jwBJG42DrbiCPBcLnPPfuVmPJNJRtXdYY11x29ySbXLujbeW1/MtH1EdFfdyhqjrlxMpHcYI42ggm5MjiOIBsALjLcVCdRPpCXdwurC4huKY17Tdr2hzTzBFx6VrUvVAQR1co8daj2H5EZtcN7TzHTmOKqy4q5K7S1aTV301+KvzHVVFVpslKkMcgsRuPBw4OB5LjZMdsduGz7HT6imekXp/TDUF4gIJXRfAio4qNjs23LnDmGi9uw2A8auwUi+SIlj1+acOntevPlHyt4Cy7b4l+oK11h4BuFxDXtFu6tJPyhYE+MELla2kVvEx6vquxs83wzSf/mf+paqsbsCAg9sJhnYx7WRgue42AH63KVazadoV5MlcdZvedohaejOjzKIzg6Vw79/+LeTfSuvgwRij3fIa/XW1NulY5R/M+6bWhgEBAQEGuaxXObS8XsX2u4nd8XLa/43UMnllKvNzOuc0CAgIPwtBTcfsf8ApG7cjzGR8oXu8iWwOk+Mp5BjxU7bcO6Oc36riR5lKMlo9UeGG8aN64J8M4NxrBLHxewbMg67Pgv8yupqJ/8ApCcfRctPx0dSibLE4PjeLtcNxHqPRaonfxhU0LXfin4XBQmN72E4gAlji242JMiQcxluVWeZivgnj5qKe4yG5JJ5nM+UrFuufi8eiAMjfiNxQW5qIxkmIkxTXyPc1rIdkOeXAZyXsCctw8i2aeZmJ3VZIW3iYG4pjmPF2uaWuB4tIsR5CtExuqcyaYaNyaL4l0TwdgkmJ/B7OBv8YbiOfQhc/JSay0VneEGq0hAQCbILz0I0gxOCwEEb8HiHFjC0OEbs2gnZ/wCOyt1LTwx4KLRG6yFcgICCOrlHjrUew/IjNrhvaeY6cwqsuKuSu0tWk1d9Nfir8x1VRVabJSpDHILEbjwcODgeS42THbHbhs+x0+opnpF6f0w1BeIJHR+oCl4mOQ+CDZ3ySLE+IG/iVuHJwXizLrMHf4LY45+n3hcEUgmaHNILSLgjMEcwV24mJjeHxFqzWdp5vtevFX6dVRtRxAaw3bGC243FxPfW6ZAeJcjV5IvfaPR9d2TprYcO9udvH49GtrK6gg9sJhn4x7WRtLnuNgB+sh1Uq1m07QryZK46ze87RC09GdHmURnB0rh37v8AFvJvpXXwYIxR7vkNfrram3Ssco/mfdNrQwCAgICAg+JohO0tcAWuBBB3EHIg+JBzfrC0bh0ZxRjhmEgN3dz+FCDazXu3Hflxtv5nBlpFZ8F9Z3hq6qTEBAQEBAQWzqIrDg+fCuPe7ImYORBDX26G7PIea16e3oqyR6t+050UGl0LIjKYtiQSXDdq/euba1x8bzK7JTjjZCttmle0mz+Md/ZH51T9NHVLvD2k2fxjv7I/On00dTvD2k2fxjv7I/On00dTvD2k2fxjv7I/On00dTvG0aB6CDQ98rhOZe6tYLFgbbZLj8Y38LzK3Hj4EbW3birEWHVaVDWIzHPG2Rh4OF7HmDvB6heTETzexOzQajqbwk5Jhlmi6G0jR2Xs7zqmdPWeScZJRftJZ+7cvm/r7qofTe73vPZJYHUzhYjeWeaToNlg9BPnU409XneS2+iaH4KhkGDDsDx8Mjbf9d1yPEra0rXlCE2mU6pPBAQEBBHVyjx1qPYfkRm1w3tPMdOYVWXFXJXaWrSau+mvxV+Y6qoqtNkpUhjkFiNx4OHxgeIXGyY7Y7cNn2On1FM9IvSfww1BeIJOl16elC0T7N+KRtN8h3eJW4898fllk1GiwZ/G9fHryl71DSjE1Buy6SzTvDBs37Tv86lfU5LxtMq8PZunxTxVrvPv4oVUN4g9sJhn4x7WRtLnuNgB+sh1Uq1m07QryZK46ze87RC09GdHmURnB0rh37v8W8m+n0dfBgjFHu+Q1+utqbdKxyj+Z902tDAICAgICAg17T3SD/xrBSTNt3TJkYO7bdkD1sLut/KoZLcNd0qxvLmiaZ2Ic57yXPcS5zjmS45kk8yVz5nfxXp3QXR8aTY2OBxIjsXyEb+5ttcA8CSQL8LqeKnFZ5adoX/JodgJRY4PDm2X7Jvpst3BXoo4pYcurymy78JGPklzfQ5ed3Xo94pYUuqymyf+lzeyV/5lHuadHvHKIqmpvCytPseWWN9stsh7L9RYO86jOnr6PYySpXFQHCvfG7wmPcx3ymktPnCxzG07LXkvHrfdSgJqmXCCW/ZdnrstGn8yvJyX8tikQEBAQEBAQEBAQEBAQEBAQEEdXKPHWo9h+RGbXDe08x05hVZcVcldpatJq76a/FX5jqqiq02SlSGOQWI3Hg4cweS42THbHbhs+x0+opnpx0n8MNQXiAgIPbCYZ+MeGRtLnuNgB+sh1Uq1m07QhkyVx1m952iFp6M6PMojODpXDv3f4t5N9Po6+DBGKPd8frtfbU26VjlH+/dNrQwCAgICAgICCtte8bnYGEjwRiW7XjZKAfKfOqNR5VmPmo1Ylyd0L0iOi+LbOG7bdkse3cSx1r2PO4B8Ssx34J3RtG8L2pesGn1IAtxLGH4sv+mR9awPiJC2RlrPqpmswmGVzDPzGIgI6Ss/FT4o6vNpeU+kuDw47/FYcdsrPRdeTeseptLVNJtauEpzHDDO9kTWs3ZBEYPNzzYEdG38SrvmrHJKKTKh5pTO5znG7nOLnHm4m5PlKxTO/iufC8eri1E0R0bZsW4WD7RRdQDd7uy+yP8AaVr09fDdTkn0WytKsQEBAQEBAQEBAQEBAQEBAQEBBG12jR1qPYfkRmxw3tPPqOYVWXFXJXaWrSau+mvxV+Y6qpqtNkpUhjkFiNx4OHAg8lxsmO2O3DZ9jp9RTPTjpP4YagvEHthMM/GPDI2lz3GwA/WQ6qVazadoV5MlcdZvedohaejOjzKIzg6Vw793+LeTfT6OvgwRij3fIa/X21NulY5R/M+6bWhgEBAQEBAQEBBGaS0VmkOGkw8mQeMiN7XDNrh2EBRtWLRtL2J2ndzZpFo/Po5KYsQwtNzsv+A8fGY7j2bxxWC9JrPiviYlFKCQg/LIP2yAgHJBvOg+rifSBzZJ2uhw28uIs+QcmNOYH8xFuV1fjwzPjKu19l+YLCMwMbY4mhsbGhrWjcANwW2I2UvZAQEBAQEBAQEBAQEBAQEBAQEBAQRtdo0daj2H5EZscN7Tz6jmOKqy4q5K7S1aTV301+KvzHVVNVpslKkMcoseB4OHNp4hcbJjtjnaz7HT6imenHSfx93jg8K/GvDI2lzjuA9J5DqvK1m07QnkyVx1m952haejGjzKIy5s6Vw79/8Ai3k30+jr4MEYo93yOv19tTbpWOUfzPum1oc8QEBAQEBAQEBAQY+PwMdRYWTRskYd7XtDh5CvJiJ5jSKpqjwGMuY+6wk/EftN+q+9h0FlVOCspxklAYjUp+7xn1ovweoTpvdLvGE/UtiBuxUJ7WOHrK8+m9zvH3FqVmPhYqIdkbj6XBPpvc7xKYLUtCwju2Kkd0YxrPOdpSjTx6vO8lt9D0DwFEIdHA1zxufITI4HmNrJviAVtcdY5QjNplsqmiICAgICAgICAgICAgICAgICAgICAgINc079zHtWXV/pup2T+uwNXPgP7VXouUtPbXmq3JbnCEBAQEBAQEBAQEBAQEBAQEBAQEBAQEBAQEBAQEBAQEBA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6" descr="data:image/jpeg;base64,/9j/4AAQSkZJRgABAQAAAQABAAD/2wCEAAkGBxQHERUUEhQVFhMXFRcXFhcXFx0YGhgWHx8ZGhsYGRUaHCggGBomGxcYIzEiJSksLi8uGB86ODMtNygtLisBCgoKDg0OGxAQGywkICYsLCwsLCwsLCwvLDAsLCwsLDQtLCwsLCw0LSwsLCwsLCwsLCwsNiwsLCwsLCwsLCw3NP/AABEIAJEBWwMBEQACEQEDEQH/xAAcAAEAAgMBAQEAAAAAAAAAAAAABQcEBggDAgH/xABKEAABAwICBwEIDwcEAgMAAAABAAIDBREEIQYHEjFBUWFxEyIygZGhscEUFzQ1QlJydIOSsrPR0vAzU1Ric5PCI4Ki0xZDFURj/8QAGgEBAAMBAQEAAAAAAAAAAAAAAAIDBAUBBv/EADARAQACAQIDBwMEAgMBAAAAAAABAgMEERIxUQUTITJBYYEUceEzscHxItE0ofBC/9oADAMBAAIRAxEAPwC8UBAQEBAQEGHValHSozJIbAbhxceAA4lQyZK468Ur9Pp757xSkfhVlar81XeS5xaz4LGmzQOvxj1K4+XPfJPjy6Pr9LocWnrtEbz19XxSa3NSnhzHkjiwklrhytw7QvMea+Od4lLUaPFnrtaPHr6wtKi1aOsRh8Z6Oad7Xcj+PFdjFlrkrvD5DVaW+nvwX+J6pBWMwgICAgICAgICAgICAgICAgICAgIK71r6bv0ea3D4cgTyN2nP39zjzAIBy2iQd+6x6KnNk4fCE6V3UhjMdLjnbUsj5HHi9xcfOVim0zzXbM+iaTYqhPDoJntt8AkuYehYTa3n6qVclq8nk1iXRWiFfbpLhI8Q0bJcLPbe+zIMnNvxF93Qhb624o3UWjadk0pPBAQEBAQEBAQEBAQEBBh1WpR0qMySGwG4cXHgAOJUMmSuOu9l+n0989+CkfhVFcrElak235AZMaNzR6zzK42XLbJbeX2Ok0lNNThr8z1RyqahBnUiqSUiQSRnPc4Hc4cirMeS2O3FVn1OmpqKcF/6WtRatHWIw+M9HNO9p5H8eK7OLLXJXeHx2q0t9Pfgv8T1SCsZhAQEBAQEBAQEBAQEBAQEBAQEBBz3rkJNVkvu7nFs9mzw8e0sWo8y/HyaQqExBeGogn2FNfd7INvqMutun8qnJzWWr1YgidJ9IYtGYe7T7RZtBlmC5ub8CRyUbWisby9iN2p+3BgPiz/UH5lX39Eu7ltmjOkEWksHdoQ4M2nN78WNxa+QJ5qytotG8IzGyWUnggICAgICAg8sRiWYa225rdohoubXcdwHVeTaK85TpjvffhjfbxeFVpsdVjMcguDuPFp4EHgVHJjrkrw2WafUXwXi9J/Kqa7RpKLJsPzac2P4OHqPMLjZcVsdtpfY6TV01NOKvP1jojVU1CAgzqRVJKRIJIznuc07nDkfx4KzHktjtxVZ9TpqainBf+lr0WrR1iMPjPRzTvaeR/Hiuziy1yV3h8dqtLfT34L/ABPVnqxmEBAQEBAQEBAQEBAQEBAQEBAQVnrf0NkrIZisM0vljbsSMHhOjuSC0cXNJOW8g9LKjNj4vGFlLbeEqRkaYiWuBa4bwRYjtBzCx7TC1mUilTVqQR4eN0jyfgjIdXO3NHUr2tJtO0Ezs6R0K0fGjODjgvtOF3SOG4yOzdbpwHQBb6V4Y2Z7TvKdU3ggqjX1UA2LDQA5ue6Ujo0bI87z5Fn1E+GyzHCm1jXL91J+9n08nqW7B5FGTm35XICAgICAgIMOq1KOlRmSQ2A3Di48ABxKhkyVx13sv0+nvnvwUj8KortYkrUm2/IDJjODR6zzK42XLbJbeX2Ok0lNNThrz9Z6ts0O0r7paDEO77dG88f5XHnyPHt37NNqd/8AC/xLjdp9mbb5cMeHrH8w2uq02OqxmOQXB3Hi08CDwK25MdcleGzj6fUXwXi9J/Kqa7R30WTYfm0+A/g4eo8wuNlxWx22l9jpNXTU04q8/WOiNVTUICDOpFUkpEgkjPRzTucOR/HgrMeS2O3FVn1OmpqKcF/j2WvRatHWIw+M9HNO9p5H8V2cWWuSu8PjtVpb6e/Bf4nqz1YzCAgICAgICAgICAgICAgICAgIMbE0+LF5yRRvP8zA70hebRI9YIG4cWY1rRyaAB5AvR6ICDwx2Mjp8bpJXBkbBdznGwAXkzsOadN9ITpPjHz5hmTImneIxuv1JJcfldFgyX4rbtFY2hAqtJfupP3s+nk9S3YPIoyc2/K5AQEBAQEGHValHSozJIbAbhxceAA4lQyZK468Vl+n09894pSPwqmuViStSbb8gPAZwaPWeZXGy5bZLby+x0mkppqcNefrPVGqpqEG/wChWlBxBbh5iS7dG/ff+V3Xr+j0tLqd/wDC3w+b7U7OikTmxcvWP5j/AE3N8YktcA2zFxex6LdMRLhRaY5SxKhSYai3ZkjaetrEdjhmFC+Kl42tC7DqsuGd6WmP/dFV6Q0k0aYxk3b4THc2ndfqNx7Fx82KcduF9ho9VGpxReOfr90YqmsQZ1IqklIkEkZ6ObwcOR/HgrMeS2O3FVn1OmpqKcF/iei16LVo6xGHxno5p3tPIrs4stcld4fHarS309+C/wAT1Z6sZhAQEBAQEBBHVmuYehs28RKyNvDaOZ+S0Zu8QXk2iOb2ImWiVHXLhYSRDDNL/MdmNp7Lku8oCpnUV9E+7lDS665D4ODYB1mJ9DAofU+z3u33Brrdfv8ABtt/LMb+Qxr36n2O7S8OufCOHfwYkHk0RuHlMg9Cl9RV53cvv25sF+5xf1I/+1PqKHdye3Ngv3OL+pH/ANqfUUO7lnUPWlhK1iI4I4sSHyO2WlzYw0GxOZEhPDkpVzVtO0PJpMRu2HTCuf8AjmDlxGyHlmzZpNgS5zWgXsbeEp3twxujWN52Vj7dcv8ABx/3T+RZ/qfZZ3Z7dcv8HH/dP5E+p9juz265f4OP+6fyJ9T7HdrA1f6UO0sw7pnRiMtkLNkOLtwab3IHxldjvxxuhaNpa/rI1gzaLYhsEMUbtqFsm28k2Jc9ttkW+Jz4qGXLwTtCVabwqTSHSnFaRm+IlLmjMMHesHYwZE9Tc9VltktbmsisQhlBIQbDQtNcbQIu5YeUNj2i6xYx2Z35uaTwVlctqxtCM1iUj7aFT/ft/tR/lUu/u84IZlG1k1HFYmBjp2lr5o2uHcoxdpc0EX2csiva5rzMQ8mkbL9W1SICDDqtSjpUZkkNgNw4uPAAcSoZMlcdeKy/T6e+e8UpH4VTXaxJWpNt+QHgM4NHrPMrjZctslt5fY6TSU01OGvP1nqjVU1CAgndCHhmNi2uO0B2lpstGlmIyxu53asTOltt7futddl8cIK/1m/tIcvgPz8bcr+Xyrm6/wA1fl9J2F5L/eP5aWsDvCAgzqPVJKRIJIz8pvBw5H9ZKzHktjtxVZ9TpqainBf4notei1aOsRh8Z6Oad7TyK7OLLXJXeHx2q0t9Pfgv8T1Z6sZhAQEBAQaZrH03GikQbGA7EyA7DTuY3d3R3S+4cT2FVZMnBCda7qAqGPkqchlme6SR29zjc9g5DkBkFhm0zzXRGzGXj0QEBAQEGyat/fXCf1D9lytw+dG/JbWukuNN2Wtc68rNrZBNmi7rutuFwMytObyqqc1Ag3WFeICC9NRfuCT5w77LFt0/lUZObTteptUY/msf3kyq1HmhPHyV2DdZ1j9QEH4TZA2gmwkNHXD2ZhvnEP22qdPNDyeTqxdFmEGHVakylRmSQ2A3Di48ABxKhkyVx14rL9Pp757xSkfhVNdrElak235AZMYNzR6zzK42XLbJbeX2Ok0lNNThr8z1RqqahAQEH1G8xEOabOBBBHAjMHyr2J28YeTEWiYnlK0NEtJP/mwWubaRgBcR4LhuuOR6LrafUd74Tzh8j2j2f9NMWrO9Z5dYT007YAC4gAkNF+ZyA8ZWmZiObnVpa3ljf1Y9VpsdVjMcguDuPFp4EHgVHJjrkrw2W6fUXwX46T+VUVyjyUWTYfmDmxw3OHMcjzHBcbLitjttL7HS6qmppxV+Y6I5VNQgIM6j1SSkSCSM9HNO5zeR/HgrMeS2O3FDPqdNTUU4L/E9Fr0WrR1iMPjPRzTva7kfx4rs4stcld4fHarS309+C/xPVnqxmEBAQfjnbIudwQct6VVl1fxc05Nw952OkYyYPq28ZK52S3FbdorG0IlQSbFoRonJpbOY2HYjYA6WS19lp3ADi42Nuw8lZjx8co2tsuum6tadgWgGASni6Ul5Pi3DxBbIxVj0UzeXxVdWdPqDSGwiF3B0RLSD8nwT4wlsVZIvKj9LdHJNF8S6CQ7QttMeBYPYdxtwNwQRwI8axXpNJ2XVneEKoJLR1Q4TA1xr4MRhonzxjba5wuXxk2NwTa7SQOxwWrBwzG0wqvvHitTA6M4OnuDosLAx4zDmxNDgejrXC0cNeeyvilLKTxXetzRzDewJsSIWNnYYyJGtDSbvY0h1vCycd6ozVjhmdk6TO+yiFiXiC9NRfuCT5w77LFt0/lUZOaxi0Hgr0Gj65GAUqXIftIeH/wCjVVm8kp05ufVgXiC/NSjQaZu/90nqW7B5FF+bfdgch5FcgbA5DyIPpBh1WpR0qMySGwG4cXHgAOJUMmStK8Vl+n09894pSPwqmu1iStSbb8gMmMG5o9Z5lcbLltktvL7HSaSmmpw1+Z6o1VNQgICAgINy1Z/tpf6bfSt2h80/Zw+3f0qfef2T+n/uJ3ymfaC06z9Kfhzex/8AlR9p/ZGaG6Vd1tBiD325jz8Lk1x+NyPHt31abU7/AOF/iWrtPszh3y4o8PWOnvHt/wC5NqqtNjqsZjkFwdx4tPAg8CtmTHXJXhs5Gn1F8F+On9q0xeiWJgkcxsZeBueLAEeM5HouTbS5IttEbvqsfammtSLWtt7eqLxuAlwBtLG5h4bQyPYdx8SqtS1PNGzZiz48sb47RLGUFogzqPVJKRIJIz0c07nN5H8eCsx5LY7cVWfU6amopwX+PZa9Fq0dYjD4z0c072nkfx4rs4stcld4fHarS309+C/xPVnqxmEBBGaTSGHB4lw3iCUj6pXluUvY5uVwuY0iC9dRmHEeAkePCfiHXPRrWADznyrbp4/xUZOaxlegIKn1+QNMeFk+EHyM/wBpAPpaFn1EeELManFjXNm1a4w4KqYYj4Uncz1DwW+kg+JW4Z2vCF+TpVb1Ag1DW170Yn6L72NVZvJKVObnNYGgQXpqL9wSfOHfZYtun8qjJzWOr0Gka5femX5cP3jVXm8kp08zntc9eIL91J+9n08nqW7B5FGTm35XICAgqDSSrurEznE940kRt4BvPtO8riZ8s5Lb+no+20Wlrp8UVjnPP7/hFKlsEBAQEBAQblqz/bS/02+lbtD5p+zh9u/pU+8/sn9P/cTvlM+0Fp1n6U/Dm9j/APKj7T+yrlyH1yydA61JUmOjk77uYbZ/Eg3sHczlv/R6ujzWvE1n09Xy3a+kx4bRenhxb+H+m1rY4zHx+CZUIzHI3aaR+iDwPVRvSLxtKzDmvivF6TtMKdqmDNOmkiOew4i/MbwfGCFw8lOC016PuMGWM2KuSPWGKoLhBnUaqvo8okYflN4ObyPqPBWYss47cUM+p01NRj4LfE9JXHDIJmhw3OAI7Dmu5E7xu+HtWazNZ9H2vURBi1XC+zoJYvjxvZ5QR615MbwQ5PcwxEtcLOBII5EZEeVc2Y2lpfi8erT1K6UR4AyYSZwYJHh8TnGwLyA1zLnIE2bbnn0WrBeI8JVZK+q6FqVPmSQRAlxAAFySbADmTwQc/wCtjStmkeJayE7UEIcA4bnvNtpw5tFgAeOZ3ELFnvFp2hfSu0NGVCbZtW2EOMqmFA+DJ3Q9AwF3pAHjVuGN7wjfk6VW9nEGoa2vejE/RfexqrN5JSpzc5rA0CC9NRfuCT5w77LFt0/lUZOax1eg0jXL70y/Lh+8aq83klOnmc9rnrxBfupP3s+nk9S3YPIoyc2/K5AQEFNVymupUzo3A2uS0/GZwIP6zXCy45x2msvudLqK58UXr8+0sBVtIgICAgICDctWf7aX+m30rdofNP2cPt39Kn3n9k/p/wC4nfKZ9oLTrP0p+HN7H/5Ufaf2VcuQ+ubnq0xYjkljO97Wub12b3H/ACHkK3aG0RaauF25imaVvHpvE/P9LBXTfNCCntJcWMbi5ntzaXWB5hoDb/8AFcPPaLZJmH2+hxTi09KW57fv4oxVNYg9sHhX457Y4xd7jYD1nkBzUq1m08MK8mWuKs3vO0QunCw+xmNYNzWhvkFl3qxtEQ+EyX47zbrO71XqAgIKH1vaJOpGIOKjae4TOu6wyjlOZvyDjcg87jlfJnx7TxQupbeNleLMsEE1gNLMbT27MWKma0bhtbQHYHXsrIy2j1R4YeFU0hxVXFp8RLI34rnHZ+qMvMvLZLTzkiIhGKCQgurUtoq7AMdjJm2fK3ZhB3iLeX/7iBbo3qtmCm0bypyW9ForQrEGoa2vejE/RfexqrN5JSpzc5rA0CC9NRfuCT5w77LFt0/lUZOax1eg0jXL70y/Lh+8aq83klOnmc9rnrxBfupP3s+nk9S3YPIoyc2/K5AQEEdXKPHWo9h+RGbHDe08x05jiqsuKuSu0tWk1d9Nfir8x1VRVabJSpDHILEZg8HDmDyXGyY7Y7cNn2On1FM9OOn9MNQXiAgICAg3LVn+2l/pt9K3aHzT9nD7d/Sp95/ZP6f+4nfKZ9oLTrP0p+HN7H/5Ufaf2VcuQ+uekEzsO4OYS1zTcEbwV7EzE7wjelb1mto3iW5YHWA5jbTRbR+Mw2v2tIy8q3U10xH+UOFl7DrM747be0/7YNc0zlqLSyNvcmHI53cRyvwHYq8urteNo8IaNL2Rjw2i954p/wCmrrI64g9sJhn4x4ZG0ue42AH6yHVSrWbTtCvJkrjrN7ztELT0Z0eZRGcHSuHfu/xbyb6V18GCMUe75DXa+2pt0rHKP9+6bWhgEBAQYlWfDHBIcTsdwDT3Tbts7PG4O9eTtt4kOYNIJcPLiHnBsezD37xr3XNueeYB4Akkc1z78O/+LTG+3iw8Lhn4twZGxz3m9mtaXONszYDM5BRiJnkE2GfAbPY9p5OaWnyEJNZg3fDGF+4E9gukRuJqlaIY6rEdyw0pB+E5vc29u0+w8inGK0+jybRCz9DdUzMA5suOc2V4zETf2YPNxIBeemQ7Vox4IjxlXa+/JZ4FloVv1AQahra96MT9F97Gqs3klKnNzmsDQIL01F+4JPnDvssW3T+VRk5rHV6DSNcvvTL8uH7xqrzeSU6eZz2uevEF8ajpxJTnNG9k77+MNI9K3YJ/xUZOaw1cgICAgjq5R46zHsPyIzY4b2nmOnMcVVlxVyV2lq0mrvpr8VfmOqqKrTZKVIY5BYjcRucOYPJcbJjtjtw2fY6fUUz046f0w1BeICAgIN91dU2TDl8r27LHtAbfec73ty6ro6LHaN7Tyl8521qMd4jHWd5ifFN6ZYN+Owj2xtLnXabDeQCCbc1o1VJtjmKsHZmWmLURa87R4qoIsuM+xfiPRAQEHthMM/GPayNpc9xsAP1kFKtZtO0K8mSuOs3vO0QtPRnR5lEZnZ0rh37/APFvJvpXXwYIxR7vkNfr7am3Ssco/mfdNrQwCAgIPmR4iBLiAACSTuAG8lBzxrF04fpTKWRktwrHHYb+8Iy7o/1DgDzWLLl4p2jkvrXZpqoTWdqjxmAoYfPicRG3EP7xjXX/ANOPjna13HruA5lasE1iN5lVfeVnM0wp+J/+3hj2yN9BKv469VfDLMw9XwkngTQH5L2eoqW8G0pCOZsvguB7CD6F68faAgICDTdbszWUnEAuALu5BoJzJ7rGbAccgT4lVm8kpU5udlgaBBeOoqZvsKVu0NoTuJF87FrLG3LI+RbdP5VOTmspXq2qa08IcZSsSBva1sniY5rz5mlV5Y3pKVObm9c9oEGxaGaXzaJSudGA9jwBJG42DrbiCPBcLnPPfuVmPJNJRtXdYY11x29ySbXLujbeW1/MtH1EdFfdyhqjrlxMpHcYI42ggm5MjiOIBsALjLcVCdRPpCXdwurC4huKY17Tdr2hzTzBFx6VrUvVAQR1co8daj2H5EZtcN7TzHTmOKqy4q5K7S1aTV301+KvzHVVFVpslKkMcgsRuPBw4OB5LjZMdsduGz7HT6imekXp/TDUF4gIJXRfAio4qNjs23LnDmGi9uw2A8auwUi+SIlj1+acOntevPlHyt4Cy7b4l+oK11h4BuFxDXtFu6tJPyhYE+MELla2kVvEx6vquxs83wzSf/mf+paqsbsCAg9sJhnYx7WRgue42AH63KVazadoV5MlcdZvedohaejOjzKIzg6Vw79/+LeTfSuvgwRij3fIa/XW1NulY5R/M+6bWhgEBAQEGuaxXObS8XsX2u4nd8XLa/43UMnllKvNzOuc0CAgIPwtBTcfsf8ApG7cjzGR8oXu8iWwOk+Mp5BjxU7bcO6Oc36riR5lKMlo9UeGG8aN64J8M4NxrBLHxewbMg67Pgv8yupqJ/8ApCcfRctPx0dSibLE4PjeLtcNxHqPRaonfxhU0LXfin4XBQmN72E4gAlji242JMiQcxluVWeZivgnj5qKe4yG5JJ5nM+UrFuufi8eiAMjfiNxQW5qIxkmIkxTXyPc1rIdkOeXAZyXsCctw8i2aeZmJ3VZIW3iYG4pjmPF2uaWuB4tIsR5CtExuqcyaYaNyaL4l0TwdgkmJ/B7OBv8YbiOfQhc/JSay0VneEGq0hAQCbILz0I0gxOCwEEb8HiHFjC0OEbs2gnZ/wCOyt1LTwx4KLRG6yFcgICCOrlHjrUew/IjNrhvaeY6cwqsuKuSu0tWk1d9Nfir8x1VRVabJSpDHILEbjwcODgeS42THbHbhs+x0+opnpF6f0w1BeIJHR+oCl4mOQ+CDZ3ySLE+IG/iVuHJwXizLrMHf4LY45+n3hcEUgmaHNILSLgjMEcwV24mJjeHxFqzWdp5vtevFX6dVRtRxAaw3bGC243FxPfW6ZAeJcjV5IvfaPR9d2TprYcO9udvH49GtrK6gg9sJhn4x7WRtLnuNgB+sh1Uq1m07QryZK46ze87RC09GdHmURnB0rh37v8AFvJvpXXwYIxR7vkNfrram3Ssco/mfdNrQwCAgICAg+JohO0tcAWuBBB3EHIg+JBzfrC0bh0ZxRjhmEgN3dz+FCDazXu3Hflxtv5nBlpFZ8F9Z3hq6qTEBAQEBAQWzqIrDg+fCuPe7ImYORBDX26G7PIea16e3oqyR6t+050UGl0LIjKYtiQSXDdq/euba1x8bzK7JTjjZCttmle0mz+Md/ZH51T9NHVLvD2k2fxjv7I/On00dTvD2k2fxjv7I/On00dTvD2k2fxjv7I/On00dTvG0aB6CDQ98rhOZe6tYLFgbbZLj8Y38LzK3Hj4EbW3birEWHVaVDWIzHPG2Rh4OF7HmDvB6heTETzexOzQajqbwk5Jhlmi6G0jR2Xs7zqmdPWeScZJRftJZ+7cvm/r7qofTe73vPZJYHUzhYjeWeaToNlg9BPnU409XneS2+iaH4KhkGDDsDx8Mjbf9d1yPEra0rXlCE2mU6pPBAQEBBHVyjx1qPYfkRm1w3tPMdOYVWXFXJXaWrSau+mvxV+Y6qoqtNkpUhjkFiNx4OHxgeIXGyY7Y7cNn2On1FM9IvSfww1BeIJOl16elC0T7N+KRtN8h3eJW4898fllk1GiwZ/G9fHryl71DSjE1Buy6SzTvDBs37Tv86lfU5LxtMq8PZunxTxVrvPv4oVUN4g9sJhn4x7WRtLnuNgB+sh1Uq1m07QryZK46ze87RC09GdHmURnB0rh37v8W8m+n0dfBgjFHu+Q1+utqbdKxyj+Z902tDAICAgICAg17T3SD/xrBSTNt3TJkYO7bdkD1sLut/KoZLcNd0qxvLmiaZ2Ic57yXPcS5zjmS45kk8yVz5nfxXp3QXR8aTY2OBxIjsXyEb+5ttcA8CSQL8LqeKnFZ5adoX/JodgJRY4PDm2X7Jvpst3BXoo4pYcurymy78JGPklzfQ5ed3Xo94pYUuqymyf+lzeyV/5lHuadHvHKIqmpvCytPseWWN9stsh7L9RYO86jOnr6PYySpXFQHCvfG7wmPcx3ymktPnCxzG07LXkvHrfdSgJqmXCCW/ZdnrstGn8yvJyX8tikQEBAQEBAQEBAQEBAQEBAQEEdXKPHWo9h+RGbXDe08x05hVZcVcldpatJq76a/FX5jqqiq02SlSGOQWI3Hg4cweS42THbHbhs+x0+opnpx0n8MNQXiAgIPbCYZ+MeGRtLnuNgB+sh1Uq1m07QhkyVx1m952iFp6M6PMojODpXDv3f4t5N9Po6+DBGKPd8frtfbU26VjlH+/dNrQwCAgICAgICCtte8bnYGEjwRiW7XjZKAfKfOqNR5VmPmo1Ylyd0L0iOi+LbOG7bdkse3cSx1r2PO4B8Ssx34J3RtG8L2pesGn1IAtxLGH4sv+mR9awPiJC2RlrPqpmswmGVzDPzGIgI6Ss/FT4o6vNpeU+kuDw47/FYcdsrPRdeTeseptLVNJtauEpzHDDO9kTWs3ZBEYPNzzYEdG38SrvmrHJKKTKh5pTO5znG7nOLnHm4m5PlKxTO/iufC8eri1E0R0bZsW4WD7RRdQDd7uy+yP8AaVr09fDdTkn0WytKsQEBAQEBAQEBAQEBAQEBAQEBBG12jR1qPYfkRmxw3tPPqOYVWXFXJXaWrSau+mvxV+Y6qpqtNkpUhjkFiNx4OHAg8lxsmO2O3DZ9jp9RTPTjpP4YagvEHthMM/GPDI2lz3GwA/WQ6qVazadoV5MlcdZvedohaejOjzKIzg6Vw793+LeTfT6OvgwRij3fIa/X21NulY5R/M+6bWhgEBAQEBAQEBBGaS0VmkOGkw8mQeMiN7XDNrh2EBRtWLRtL2J2ndzZpFo/Po5KYsQwtNzsv+A8fGY7j2bxxWC9JrPiviYlFKCQg/LIP2yAgHJBvOg+rifSBzZJ2uhw28uIs+QcmNOYH8xFuV1fjwzPjKu19l+YLCMwMbY4mhsbGhrWjcANwW2I2UvZAQEBAQEBAQEBAQEBAQEBAQEBAQRtdo0daj2H5EZscN7Tz6jmOKqy4q5K7S1aTV301+KvzHVVNVpslKkMcoseB4OHNp4hcbJjtjnaz7HT6imenHSfx93jg8K/GvDI2lzjuA9J5DqvK1m07QnkyVx1m952haejGjzKIy5s6Vw79/8Ai3k30+jr4MEYo93yOv19tTbpWOUfzPum1oc8QEBAQEBAQEBAQY+PwMdRYWTRskYd7XtDh5CvJiJ5jSKpqjwGMuY+6wk/EftN+q+9h0FlVOCspxklAYjUp+7xn1ovweoTpvdLvGE/UtiBuxUJ7WOHrK8+m9zvH3FqVmPhYqIdkbj6XBPpvc7xKYLUtCwju2Kkd0YxrPOdpSjTx6vO8lt9D0DwFEIdHA1zxufITI4HmNrJviAVtcdY5QjNplsqmiICAgICAgICAgICAgICAgICAgICAgINc079zHtWXV/pup2T+uwNXPgP7VXouUtPbXmq3JbnCEBAQEBAQEBAQEBAQEBAQEBAQEBAQEBAQEBAQEBAQEBAQ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4104" name="Picture 8" descr="http://blog.corunet.com/wp-content/uploads/2013/12/git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10040">
            <a:off x="5716695" y="3937647"/>
            <a:ext cx="2405687" cy="24056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76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curiosidades.batanga.com/sites/curiosidades.batanga.com/files/imagecache/completa/Viajes-en-el-tiempo-que-es-la-paradoja-del-abuelo.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11560" y="620689"/>
            <a:ext cx="7920880" cy="56166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762000" y="1524000"/>
            <a:ext cx="7543800" cy="2913112"/>
          </a:xfrm>
        </p:spPr>
        <p:txBody>
          <a:bodyPr/>
          <a:lstStyle/>
          <a:p>
            <a:pPr algn="just"/>
            <a:r>
              <a:rPr lang="es-MX" dirty="0" smtClean="0">
                <a:effectLst>
                  <a:glow rad="228600">
                    <a:schemeClr val="accent6">
                      <a:lumMod val="50000"/>
                      <a:alpha val="40000"/>
                    </a:schemeClr>
                  </a:glow>
                  <a:outerShdw blurRad="38100" dist="38100" dir="2700000" algn="tl">
                    <a:srgbClr val="000000">
                      <a:alpha val="43137"/>
                    </a:srgbClr>
                  </a:outerShdw>
                </a:effectLst>
                <a:latin typeface="Berlin Sans FB" panose="020E0602020502020306" pitchFamily="34" charset="0"/>
              </a:rPr>
              <a:t>Para un desarrollador esta es una herramienta muy valiosa, pues es como poder viajar atrás en el tiempo, sabiendo que por lo menos en el desarrollo de software esto es posible.  </a:t>
            </a:r>
            <a:endParaRPr lang="es-MX" dirty="0">
              <a:effectLst>
                <a:glow rad="228600">
                  <a:schemeClr val="accent6">
                    <a:lumMod val="50000"/>
                    <a:alpha val="40000"/>
                  </a:schemeClr>
                </a:glow>
                <a:outerShdw blurRad="38100" dist="38100" dir="2700000" algn="tl">
                  <a:srgbClr val="000000">
                    <a:alpha val="43137"/>
                  </a:srgbClr>
                </a:outerShdw>
              </a:effectLst>
              <a:latin typeface="Berlin Sans FB" panose="020E0602020502020306" pitchFamily="34" charset="0"/>
            </a:endParaRPr>
          </a:p>
        </p:txBody>
      </p:sp>
    </p:spTree>
    <p:extLst>
      <p:ext uri="{BB962C8B-B14F-4D97-AF65-F5344CB8AC3E}">
        <p14:creationId xmlns:p14="http://schemas.microsoft.com/office/powerpoint/2010/main" val="355352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sz="4400" dirty="0" smtClean="0">
                <a:latin typeface="Berlin Sans FB" panose="020E0602020502020306" pitchFamily="34" charset="0"/>
              </a:rPr>
              <a:t>GIT</a:t>
            </a:r>
            <a:endParaRPr lang="es-MX" sz="4400" dirty="0">
              <a:latin typeface="Berlin Sans FB" panose="020E0602020502020306" pitchFamily="34" charset="0"/>
            </a:endParaRPr>
          </a:p>
        </p:txBody>
      </p:sp>
      <p:sp>
        <p:nvSpPr>
          <p:cNvPr id="3" name="2 Marcador de contenido"/>
          <p:cNvSpPr>
            <a:spLocks noGrp="1"/>
          </p:cNvSpPr>
          <p:nvPr>
            <p:ph idx="1"/>
          </p:nvPr>
        </p:nvSpPr>
        <p:spPr/>
        <p:txBody>
          <a:bodyPr/>
          <a:lstStyle/>
          <a:p>
            <a:r>
              <a:rPr lang="es-MX" dirty="0" smtClean="0">
                <a:effectLst>
                  <a:outerShdw blurRad="38100" dist="38100" dir="2700000" algn="tl">
                    <a:srgbClr val="000000">
                      <a:alpha val="43137"/>
                    </a:srgbClr>
                  </a:outerShdw>
                </a:effectLst>
                <a:latin typeface="Berlin Sans FB" panose="020E0602020502020306" pitchFamily="34" charset="0"/>
              </a:rPr>
              <a:t>Distribuido.</a:t>
            </a:r>
          </a:p>
          <a:p>
            <a:r>
              <a:rPr lang="es-MX" dirty="0" smtClean="0">
                <a:effectLst>
                  <a:outerShdw blurRad="38100" dist="38100" dir="2700000" algn="tl">
                    <a:srgbClr val="000000">
                      <a:alpha val="43137"/>
                    </a:srgbClr>
                  </a:outerShdw>
                </a:effectLst>
                <a:latin typeface="Berlin Sans FB" panose="020E0602020502020306" pitchFamily="34" charset="0"/>
              </a:rPr>
              <a:t>Toma “fotografías”, no guarda solo las diferencias. </a:t>
            </a:r>
          </a:p>
          <a:p>
            <a:r>
              <a:rPr lang="es-MX" dirty="0" smtClean="0">
                <a:effectLst>
                  <a:outerShdw blurRad="38100" dist="38100" dir="2700000" algn="tl">
                    <a:srgbClr val="000000">
                      <a:alpha val="43137"/>
                    </a:srgbClr>
                  </a:outerShdw>
                </a:effectLst>
                <a:latin typeface="Berlin Sans FB" panose="020E0602020502020306" pitchFamily="34" charset="0"/>
              </a:rPr>
              <a:t>Es muy rápido.</a:t>
            </a:r>
          </a:p>
          <a:p>
            <a:r>
              <a:rPr lang="es-MX" dirty="0" smtClean="0">
                <a:effectLst>
                  <a:outerShdw blurRad="38100" dist="38100" dir="2700000" algn="tl">
                    <a:srgbClr val="000000">
                      <a:alpha val="43137"/>
                    </a:srgbClr>
                  </a:outerShdw>
                </a:effectLst>
                <a:latin typeface="Berlin Sans FB" panose="020E0602020502020306" pitchFamily="34" charset="0"/>
              </a:rPr>
              <a:t>Tiene integridad.</a:t>
            </a:r>
          </a:p>
          <a:p>
            <a:r>
              <a:rPr lang="es-MX" dirty="0" smtClean="0">
                <a:effectLst>
                  <a:outerShdw blurRad="38100" dist="38100" dir="2700000" algn="tl">
                    <a:srgbClr val="000000">
                      <a:alpha val="43137"/>
                    </a:srgbClr>
                  </a:outerShdw>
                </a:effectLst>
                <a:latin typeface="Berlin Sans FB" panose="020E0602020502020306" pitchFamily="34" charset="0"/>
              </a:rPr>
              <a:t>Añade información sin borrar la existente.</a:t>
            </a:r>
          </a:p>
          <a:p>
            <a:r>
              <a:rPr lang="es-MX" dirty="0" smtClean="0">
                <a:effectLst>
                  <a:outerShdw blurRad="38100" dist="38100" dir="2700000" algn="tl">
                    <a:srgbClr val="000000">
                      <a:alpha val="43137"/>
                    </a:srgbClr>
                  </a:outerShdw>
                </a:effectLst>
                <a:latin typeface="Berlin Sans FB" panose="020E0602020502020306" pitchFamily="34" charset="0"/>
              </a:rPr>
              <a:t>Diseñado para proyectos grandes.  </a:t>
            </a:r>
            <a:endParaRPr lang="es-MX" dirty="0">
              <a:effectLst>
                <a:outerShdw blurRad="38100" dist="38100" dir="2700000" algn="tl">
                  <a:srgbClr val="000000">
                    <a:alpha val="43137"/>
                  </a:srgbClr>
                </a:outerShdw>
              </a:effectLst>
              <a:latin typeface="Berlin Sans FB" panose="020E0602020502020306" pitchFamily="34" charset="0"/>
            </a:endParaRPr>
          </a:p>
        </p:txBody>
      </p:sp>
      <p:pic>
        <p:nvPicPr>
          <p:cNvPr id="6146" name="Picture 2" descr="http://excess.org/media/image/2008/07/gi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492194">
            <a:off x="7413697" y="4741732"/>
            <a:ext cx="9239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66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sz="3600" dirty="0" smtClean="0">
                <a:latin typeface="Berlin Sans FB" panose="020E0602020502020306" pitchFamily="34" charset="0"/>
              </a:rPr>
              <a:t>Flujo de trabajo básico en GIT</a:t>
            </a:r>
            <a:endParaRPr lang="es-MX" sz="3600" dirty="0">
              <a:latin typeface="Berlin Sans FB" panose="020E0602020502020306" pitchFamily="34" charset="0"/>
            </a:endParaRPr>
          </a:p>
        </p:txBody>
      </p:sp>
      <p:sp>
        <p:nvSpPr>
          <p:cNvPr id="3" name="2 Marcador de contenido"/>
          <p:cNvSpPr>
            <a:spLocks noGrp="1"/>
          </p:cNvSpPr>
          <p:nvPr>
            <p:ph idx="1"/>
          </p:nvPr>
        </p:nvSpPr>
        <p:spPr>
          <a:xfrm>
            <a:off x="755576" y="1772816"/>
            <a:ext cx="7543800" cy="2265040"/>
          </a:xfrm>
        </p:spPr>
        <p:txBody>
          <a:bodyPr/>
          <a:lstStyle/>
          <a:p>
            <a:pPr algn="just"/>
            <a:r>
              <a:rPr lang="es-MX" dirty="0" smtClean="0">
                <a:effectLst>
                  <a:outerShdw blurRad="38100" dist="38100" dir="2700000" algn="tl">
                    <a:srgbClr val="000000">
                      <a:alpha val="43137"/>
                    </a:srgbClr>
                  </a:outerShdw>
                </a:effectLst>
                <a:latin typeface="Berlin Sans FB" panose="020E0602020502020306" pitchFamily="34" charset="0"/>
              </a:rPr>
              <a:t>Modificas una serie de archivos en tu directorio de trabajo. </a:t>
            </a:r>
          </a:p>
          <a:p>
            <a:pPr algn="just"/>
            <a:r>
              <a:rPr lang="es-MX" dirty="0" smtClean="0">
                <a:effectLst>
                  <a:outerShdw blurRad="38100" dist="38100" dir="2700000" algn="tl">
                    <a:srgbClr val="000000">
                      <a:alpha val="43137"/>
                    </a:srgbClr>
                  </a:outerShdw>
                </a:effectLst>
                <a:latin typeface="Berlin Sans FB" panose="020E0602020502020306" pitchFamily="34" charset="0"/>
              </a:rPr>
              <a:t>Preparas los archivos, añadiéndolos a tu área de preparación.</a:t>
            </a:r>
          </a:p>
        </p:txBody>
      </p:sp>
      <p:pic>
        <p:nvPicPr>
          <p:cNvPr id="8194" name="Picture 2" descr="http://informatica.iesvalledeljerteplasencia.es/wordpress/wp-content/uploads/2014/03/Captura_1.png"/>
          <p:cNvPicPr>
            <a:picLocks noChangeAspect="1" noChangeArrowheads="1"/>
          </p:cNvPicPr>
          <p:nvPr/>
        </p:nvPicPr>
        <p:blipFill rotWithShape="1">
          <a:blip r:embed="rId2">
            <a:extLst>
              <a:ext uri="{28A0092B-C50C-407E-A947-70E740481C1C}">
                <a14:useLocalDpi xmlns:a14="http://schemas.microsoft.com/office/drawing/2010/main" val="0"/>
              </a:ext>
            </a:extLst>
          </a:blip>
          <a:srcRect t="968" r="2796" b="6841"/>
          <a:stretch/>
        </p:blipFill>
        <p:spPr bwMode="auto">
          <a:xfrm>
            <a:off x="3707904" y="4517559"/>
            <a:ext cx="4927780" cy="18694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8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268760"/>
            <a:ext cx="7122368" cy="2880320"/>
          </a:xfrm>
        </p:spPr>
        <p:txBody>
          <a:bodyPr/>
          <a:lstStyle/>
          <a:p>
            <a:pPr algn="just"/>
            <a:r>
              <a:rPr lang="es-MX" dirty="0" smtClean="0">
                <a:effectLst>
                  <a:outerShdw blurRad="38100" dist="38100" dir="2700000" algn="tl">
                    <a:srgbClr val="000000">
                      <a:alpha val="43137"/>
                    </a:srgbClr>
                  </a:outerShdw>
                </a:effectLst>
                <a:latin typeface="Berlin Sans FB" panose="020E0602020502020306" pitchFamily="34" charset="0"/>
              </a:rPr>
              <a:t>Confirmas los cambios, tomando los archivos tal y como están en el área de preparación almacenando esas “fotografías” de manera permanente en el directorio de </a:t>
            </a:r>
            <a:r>
              <a:rPr lang="es-MX" dirty="0" err="1" smtClean="0">
                <a:effectLst>
                  <a:outerShdw blurRad="38100" dist="38100" dir="2700000" algn="tl">
                    <a:srgbClr val="000000">
                      <a:alpha val="43137"/>
                    </a:srgbClr>
                  </a:outerShdw>
                </a:effectLst>
                <a:latin typeface="Berlin Sans FB" panose="020E0602020502020306" pitchFamily="34" charset="0"/>
              </a:rPr>
              <a:t>Git</a:t>
            </a:r>
            <a:r>
              <a:rPr lang="es-MX" dirty="0" smtClean="0">
                <a:effectLst>
                  <a:outerShdw blurRad="38100" dist="38100" dir="2700000" algn="tl">
                    <a:srgbClr val="000000">
                      <a:alpha val="43137"/>
                    </a:srgbClr>
                  </a:outerShdw>
                </a:effectLst>
                <a:latin typeface="Berlin Sans FB" panose="020E0602020502020306" pitchFamily="34" charset="0"/>
              </a:rPr>
              <a:t>. </a:t>
            </a:r>
          </a:p>
          <a:p>
            <a:endParaRPr lang="es-MX" dirty="0"/>
          </a:p>
        </p:txBody>
      </p:sp>
      <p:pic>
        <p:nvPicPr>
          <p:cNvPr id="9222" name="Picture 6" descr="http://rubysfera.pl/wp-content/uploads/2012/01/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57469"/>
            <a:ext cx="4248472" cy="3084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14113"/>
      </p:ext>
    </p:extLst>
  </p:cSld>
  <p:clrMapOvr>
    <a:masterClrMapping/>
  </p:clrMapOvr>
</p:sld>
</file>

<file path=ppt/theme/theme1.xml><?xml version="1.0" encoding="utf-8"?>
<a:theme xmlns:a="http://schemas.openxmlformats.org/drawingml/2006/main" name="Blue-green cave design template">
  <a:themeElements>
    <a:clrScheme name="Tema de Office 11">
      <a:dk1>
        <a:srgbClr val="005A58"/>
      </a:dk1>
      <a:lt1>
        <a:srgbClr val="FFFFFF"/>
      </a:lt1>
      <a:dk2>
        <a:srgbClr val="33CCCC"/>
      </a:dk2>
      <a:lt2>
        <a:srgbClr val="FFFF99"/>
      </a:lt2>
      <a:accent1>
        <a:srgbClr val="006462"/>
      </a:accent1>
      <a:accent2>
        <a:srgbClr val="6D6FC7"/>
      </a:accent2>
      <a:accent3>
        <a:srgbClr val="ADE2E2"/>
      </a:accent3>
      <a:accent4>
        <a:srgbClr val="DADADA"/>
      </a:accent4>
      <a:accent5>
        <a:srgbClr val="AAB8B7"/>
      </a:accent5>
      <a:accent6>
        <a:srgbClr val="6264B4"/>
      </a:accent6>
      <a:hlink>
        <a:srgbClr val="00FFFF"/>
      </a:hlink>
      <a:folHlink>
        <a:srgbClr val="00FF00"/>
      </a:folHlink>
    </a:clrScheme>
    <a:fontScheme name="Tema de Offic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s-MX"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s-MX" sz="1800" b="0" i="0" u="none" strike="noStrike" cap="none" normalizeH="0" baseline="0" smtClean="0">
            <a:ln>
              <a:noFill/>
            </a:ln>
            <a:solidFill>
              <a:schemeClr val="tx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a de Office 6">
        <a:dk1>
          <a:srgbClr val="DCEBE6"/>
        </a:dk1>
        <a:lt1>
          <a:srgbClr val="FFFFFF"/>
        </a:lt1>
        <a:dk2>
          <a:srgbClr val="000000"/>
        </a:dk2>
        <a:lt2>
          <a:srgbClr val="333333"/>
        </a:lt2>
        <a:accent1>
          <a:srgbClr val="3374A1"/>
        </a:accent1>
        <a:accent2>
          <a:srgbClr val="3B2E8A"/>
        </a:accent2>
        <a:accent3>
          <a:srgbClr val="FFFFFF"/>
        </a:accent3>
        <a:accent4>
          <a:srgbClr val="BCC9C4"/>
        </a:accent4>
        <a:accent5>
          <a:srgbClr val="ADBCCD"/>
        </a:accent5>
        <a:accent6>
          <a:srgbClr val="35297D"/>
        </a:accent6>
        <a:hlink>
          <a:srgbClr val="00FFFF"/>
        </a:hlink>
        <a:folHlink>
          <a:srgbClr val="FFCC00"/>
        </a:folHlink>
      </a:clrScheme>
      <a:clrMap bg1="lt1" tx1="dk1" bg2="lt2" tx2="dk2" accent1="accent1" accent2="accent2" accent3="accent3" accent4="accent4" accent5="accent5" accent6="accent6" hlink="hlink" folHlink="folHlink"/>
    </a:extraClrScheme>
    <a:extraClrScheme>
      <a:clrScheme name="Tema de Office 7">
        <a:dk1>
          <a:srgbClr val="3E3E5C"/>
        </a:dk1>
        <a:lt1>
          <a:srgbClr val="FFFFFF"/>
        </a:lt1>
        <a:dk2>
          <a:srgbClr val="B9B9D7"/>
        </a:dk2>
        <a:lt2>
          <a:srgbClr val="FFFFFF"/>
        </a:lt2>
        <a:accent1>
          <a:srgbClr val="60597B"/>
        </a:accent1>
        <a:accent2>
          <a:srgbClr val="6666FF"/>
        </a:accent2>
        <a:accent3>
          <a:srgbClr val="D9D9E8"/>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a de Office 8">
        <a:dk1>
          <a:srgbClr val="CCCC99"/>
        </a:dk1>
        <a:lt1>
          <a:srgbClr val="FFFFCC"/>
        </a:lt1>
        <a:dk2>
          <a:srgbClr val="DFD293"/>
        </a:dk2>
        <a:lt2>
          <a:srgbClr val="5C1F00"/>
        </a:lt2>
        <a:accent1>
          <a:srgbClr val="78783C"/>
        </a:accent1>
        <a:accent2>
          <a:srgbClr val="FFFFCC"/>
        </a:accent2>
        <a:accent3>
          <a:srgbClr val="FFFFE2"/>
        </a:accent3>
        <a:accent4>
          <a:srgbClr val="AEAE82"/>
        </a:accent4>
        <a:accent5>
          <a:srgbClr val="BEBEAF"/>
        </a:accent5>
        <a:accent6>
          <a:srgbClr val="E7E7B9"/>
        </a:accent6>
        <a:hlink>
          <a:srgbClr val="990000"/>
        </a:hlink>
        <a:folHlink>
          <a:srgbClr val="663300"/>
        </a:folHlink>
      </a:clrScheme>
      <a:clrMap bg1="lt1" tx1="dk1" bg2="lt2" tx2="dk2" accent1="accent1" accent2="accent2" accent3="accent3" accent4="accent4" accent5="accent5" accent6="accent6" hlink="hlink" folHlink="folHlink"/>
    </a:extraClrScheme>
    <a:extraClrScheme>
      <a:clrScheme name="Tema de Office 9">
        <a:dk1>
          <a:srgbClr val="2D2015"/>
        </a:dk1>
        <a:lt1>
          <a:srgbClr val="D2D2D2"/>
        </a:lt1>
        <a:dk2>
          <a:srgbClr val="CCCCA5"/>
        </a:dk2>
        <a:lt2>
          <a:srgbClr val="DFC08D"/>
        </a:lt2>
        <a:accent1>
          <a:srgbClr val="666666"/>
        </a:accent1>
        <a:accent2>
          <a:srgbClr val="0066FF"/>
        </a:accent2>
        <a:accent3>
          <a:srgbClr val="E2E2CF"/>
        </a:accent3>
        <a:accent4>
          <a:srgbClr val="B3B3B3"/>
        </a:accent4>
        <a:accent5>
          <a:srgbClr val="B8B8B8"/>
        </a:accent5>
        <a:accent6>
          <a:srgbClr val="005CE7"/>
        </a:accent6>
        <a:hlink>
          <a:srgbClr val="66CCFF"/>
        </a:hlink>
        <a:folHlink>
          <a:srgbClr val="FAF0C8"/>
        </a:folHlink>
      </a:clrScheme>
      <a:clrMap bg1="dk2" tx1="lt1" bg2="dk1" tx2="lt2" accent1="accent1" accent2="accent2" accent3="accent3" accent4="accent4" accent5="accent5" accent6="accent6" hlink="hlink" folHlink="folHlink"/>
    </a:extraClrScheme>
    <a:extraClrScheme>
      <a:clrScheme name="Tema de Office 10">
        <a:dk1>
          <a:srgbClr val="2D2015"/>
        </a:dk1>
        <a:lt1>
          <a:srgbClr val="D2D2D2"/>
        </a:lt1>
        <a:dk2>
          <a:srgbClr val="73CDFF"/>
        </a:dk2>
        <a:lt2>
          <a:srgbClr val="DFC08D"/>
        </a:lt2>
        <a:accent1>
          <a:srgbClr val="666666"/>
        </a:accent1>
        <a:accent2>
          <a:srgbClr val="0066FF"/>
        </a:accent2>
        <a:accent3>
          <a:srgbClr val="BCE3FF"/>
        </a:accent3>
        <a:accent4>
          <a:srgbClr val="B3B3B3"/>
        </a:accent4>
        <a:accent5>
          <a:srgbClr val="B8B8B8"/>
        </a:accent5>
        <a:accent6>
          <a:srgbClr val="005CE7"/>
        </a:accent6>
        <a:hlink>
          <a:srgbClr val="66CCFF"/>
        </a:hlink>
        <a:folHlink>
          <a:srgbClr val="FAF0C8"/>
        </a:folHlink>
      </a:clrScheme>
      <a:clrMap bg1="dk2" tx1="lt1" bg2="dk1" tx2="lt2" accent1="accent1" accent2="accent2" accent3="accent3" accent4="accent4" accent5="accent5" accent6="accent6" hlink="hlink" folHlink="folHlink"/>
    </a:extraClrScheme>
    <a:extraClrScheme>
      <a:clrScheme name="Tema de Office 11">
        <a:dk1>
          <a:srgbClr val="005A58"/>
        </a:dk1>
        <a:lt1>
          <a:srgbClr val="FFFFFF"/>
        </a:lt1>
        <a:dk2>
          <a:srgbClr val="33CCCC"/>
        </a:dk2>
        <a:lt2>
          <a:srgbClr val="FFFF99"/>
        </a:lt2>
        <a:accent1>
          <a:srgbClr val="006462"/>
        </a:accent1>
        <a:accent2>
          <a:srgbClr val="6D6FC7"/>
        </a:accent2>
        <a:accent3>
          <a:srgbClr val="ADE2E2"/>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a de Office 12">
        <a:dk1>
          <a:srgbClr val="003366"/>
        </a:dk1>
        <a:lt1>
          <a:srgbClr val="FFFFFF"/>
        </a:lt1>
        <a:dk2>
          <a:srgbClr val="000066"/>
        </a:dk2>
        <a:lt2>
          <a:srgbClr val="CCFFFF"/>
        </a:lt2>
        <a:accent1>
          <a:srgbClr val="3366CC"/>
        </a:accent1>
        <a:accent2>
          <a:srgbClr val="00B000"/>
        </a:accent2>
        <a:accent3>
          <a:srgbClr val="AAAAB8"/>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Blue-green cave design template</Template>
  <TotalTime>127</TotalTime>
  <Words>177</Words>
  <Application>Microsoft Office PowerPoint</Application>
  <PresentationFormat>Presentación en pantalla (4:3)</PresentationFormat>
  <Paragraphs>16</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Blue-green cave design template</vt:lpstr>
      <vt:lpstr>Sistema Controlador de Versiones</vt:lpstr>
      <vt:lpstr>Presentación de PowerPoint</vt:lpstr>
      <vt:lpstr>Presentación de PowerPoint</vt:lpstr>
      <vt:lpstr>Presentación de PowerPoint</vt:lpstr>
      <vt:lpstr>GIT</vt:lpstr>
      <vt:lpstr>Flujo de trabajo básico en GIT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Controlador de Versiones</dc:title>
  <dc:creator>Dell</dc:creator>
  <cp:lastModifiedBy>Dell</cp:lastModifiedBy>
  <cp:revision>10</cp:revision>
  <dcterms:created xsi:type="dcterms:W3CDTF">2015-01-28T02:03:33Z</dcterms:created>
  <dcterms:modified xsi:type="dcterms:W3CDTF">2015-01-28T04:11:21Z</dcterms:modified>
</cp:coreProperties>
</file>