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5"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E8429-8039-473F-9607-3317822848D5}" v="1" dt="2024-12-16T17:21:30.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72" d="100"/>
          <a:sy n="72"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meen Elkurd" userId="ec78856ac4b6375b" providerId="LiveId" clId="{A17E8429-8039-473F-9607-3317822848D5}"/>
    <pc:docChg chg="addSld delSld modSld sldOrd">
      <pc:chgData name="Yasmeen Elkurd" userId="ec78856ac4b6375b" providerId="LiveId" clId="{A17E8429-8039-473F-9607-3317822848D5}" dt="2024-12-16T17:24:42.381" v="138" actId="20577"/>
      <pc:docMkLst>
        <pc:docMk/>
      </pc:docMkLst>
      <pc:sldChg chg="modSp mod">
        <pc:chgData name="Yasmeen Elkurd" userId="ec78856ac4b6375b" providerId="LiveId" clId="{A17E8429-8039-473F-9607-3317822848D5}" dt="2024-12-16T17:24:42.381" v="138" actId="20577"/>
        <pc:sldMkLst>
          <pc:docMk/>
          <pc:sldMk cId="2453902277" sldId="262"/>
        </pc:sldMkLst>
        <pc:spChg chg="mod">
          <ac:chgData name="Yasmeen Elkurd" userId="ec78856ac4b6375b" providerId="LiveId" clId="{A17E8429-8039-473F-9607-3317822848D5}" dt="2024-12-16T17:24:42.381" v="138" actId="20577"/>
          <ac:spMkLst>
            <pc:docMk/>
            <pc:sldMk cId="2453902277" sldId="262"/>
            <ac:spMk id="3" creationId="{448B44F4-9A41-F6A7-26C0-614CF6716CF7}"/>
          </ac:spMkLst>
        </pc:spChg>
      </pc:sldChg>
      <pc:sldChg chg="new del">
        <pc:chgData name="Yasmeen Elkurd" userId="ec78856ac4b6375b" providerId="LiveId" clId="{A17E8429-8039-473F-9607-3317822848D5}" dt="2024-12-16T17:20:56.178" v="4" actId="47"/>
        <pc:sldMkLst>
          <pc:docMk/>
          <pc:sldMk cId="54457797" sldId="264"/>
        </pc:sldMkLst>
      </pc:sldChg>
      <pc:sldChg chg="modSp add mod ord">
        <pc:chgData name="Yasmeen Elkurd" userId="ec78856ac4b6375b" providerId="LiveId" clId="{A17E8429-8039-473F-9607-3317822848D5}" dt="2024-12-16T17:22:12.009" v="113" actId="20577"/>
        <pc:sldMkLst>
          <pc:docMk/>
          <pc:sldMk cId="1584282073" sldId="265"/>
        </pc:sldMkLst>
        <pc:spChg chg="mod">
          <ac:chgData name="Yasmeen Elkurd" userId="ec78856ac4b6375b" providerId="LiveId" clId="{A17E8429-8039-473F-9607-3317822848D5}" dt="2024-12-16T17:21:11.449" v="10" actId="20577"/>
          <ac:spMkLst>
            <pc:docMk/>
            <pc:sldMk cId="1584282073" sldId="265"/>
            <ac:spMk id="2" creationId="{C1A772AA-0E76-3DFE-B9DE-F98B6F19652D}"/>
          </ac:spMkLst>
        </pc:spChg>
        <pc:spChg chg="mod">
          <ac:chgData name="Yasmeen Elkurd" userId="ec78856ac4b6375b" providerId="LiveId" clId="{A17E8429-8039-473F-9607-3317822848D5}" dt="2024-12-16T17:22:12.009" v="113" actId="20577"/>
          <ac:spMkLst>
            <pc:docMk/>
            <pc:sldMk cId="1584282073" sldId="265"/>
            <ac:spMk id="3" creationId="{CFE9B0A5-E55D-DD44-DA99-034E81B4F7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12/15/2024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570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7986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153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84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185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776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286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161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577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33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12/15/2024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78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12/15/2024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214292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F30A-82B0-C10F-1004-3255B0844770}"/>
              </a:ext>
            </a:extLst>
          </p:cNvPr>
          <p:cNvSpPr>
            <a:spLocks noGrp="1"/>
          </p:cNvSpPr>
          <p:nvPr>
            <p:ph type="ctrTitle"/>
          </p:nvPr>
        </p:nvSpPr>
        <p:spPr/>
        <p:txBody>
          <a:bodyPr/>
          <a:lstStyle/>
          <a:p>
            <a:r>
              <a:rPr lang="en-US" dirty="0">
                <a:latin typeface="Aharoni" panose="02010803020104030203" pitchFamily="2" charset="-79"/>
                <a:ea typeface="ADLaM Display" panose="02010000000000000000" pitchFamily="2" charset="0"/>
                <a:cs typeface="Aharoni" panose="02010803020104030203" pitchFamily="2" charset="-79"/>
              </a:rPr>
              <a:t>FilmBuddy</a:t>
            </a:r>
          </a:p>
        </p:txBody>
      </p:sp>
      <p:sp>
        <p:nvSpPr>
          <p:cNvPr id="3" name="Subtitle 2">
            <a:extLst>
              <a:ext uri="{FF2B5EF4-FFF2-40B4-BE49-F238E27FC236}">
                <a16:creationId xmlns:a16="http://schemas.microsoft.com/office/drawing/2014/main" id="{95E0B2A2-82D1-2AC6-7503-527FA539EF7F}"/>
              </a:ext>
            </a:extLst>
          </p:cNvPr>
          <p:cNvSpPr>
            <a:spLocks noGrp="1"/>
          </p:cNvSpPr>
          <p:nvPr>
            <p:ph type="subTitle" idx="1"/>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Movie Recommendation Web Application </a:t>
            </a:r>
          </a:p>
        </p:txBody>
      </p:sp>
    </p:spTree>
    <p:extLst>
      <p:ext uri="{BB962C8B-B14F-4D97-AF65-F5344CB8AC3E}">
        <p14:creationId xmlns:p14="http://schemas.microsoft.com/office/powerpoint/2010/main" val="348202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69805E2-5EAD-203A-CBEF-93C43E4A0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772AA-0E76-3DFE-B9DE-F98B6F19652D}"/>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About</a:t>
            </a:r>
          </a:p>
        </p:txBody>
      </p:sp>
      <p:sp>
        <p:nvSpPr>
          <p:cNvPr id="3" name="Content Placeholder 2">
            <a:extLst>
              <a:ext uri="{FF2B5EF4-FFF2-40B4-BE49-F238E27FC236}">
                <a16:creationId xmlns:a16="http://schemas.microsoft.com/office/drawing/2014/main" id="{CFE9B0A5-E55D-DD44-DA99-034E81B4F775}"/>
              </a:ext>
            </a:extLst>
          </p:cNvPr>
          <p:cNvSpPr>
            <a:spLocks noGrp="1"/>
          </p:cNvSpPr>
          <p:nvPr>
            <p:ph idx="1"/>
          </p:nvPr>
        </p:nvSpPr>
        <p:spPr/>
        <p:txBody>
          <a:bodyPr/>
          <a:lstStyle/>
          <a:p>
            <a:r>
              <a:rPr lang="en-US" b="0" i="0" dirty="0">
                <a:effectLst/>
                <a:latin typeface="-apple-system"/>
              </a:rPr>
              <a:t>FilmBuddy is perfect for the indecisive movie watcher. Movie critics are also invited to use the application and rate movies. Teachers can also view movies with appropriate age ratings to show in class. Movies are a great form of entertainment that allow us to escape the reality of work and school. So lay back and let FilmBuddy do the work for you.</a:t>
            </a:r>
            <a:endParaRPr lang="en-US" dirty="0"/>
          </a:p>
        </p:txBody>
      </p:sp>
    </p:spTree>
    <p:extLst>
      <p:ext uri="{BB962C8B-B14F-4D97-AF65-F5344CB8AC3E}">
        <p14:creationId xmlns:p14="http://schemas.microsoft.com/office/powerpoint/2010/main" val="158428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B721-9D85-2BC6-B8E7-D80ED61CB291}"/>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User Story 1</a:t>
            </a:r>
          </a:p>
        </p:txBody>
      </p:sp>
      <p:sp>
        <p:nvSpPr>
          <p:cNvPr id="3" name="Content Placeholder 2">
            <a:extLst>
              <a:ext uri="{FF2B5EF4-FFF2-40B4-BE49-F238E27FC236}">
                <a16:creationId xmlns:a16="http://schemas.microsoft.com/office/drawing/2014/main" id="{E16F81CA-7B22-1405-F326-191F5E5D0B36}"/>
              </a:ext>
            </a:extLst>
          </p:cNvPr>
          <p:cNvSpPr>
            <a:spLocks noGrp="1"/>
          </p:cNvSpPr>
          <p:nvPr>
            <p:ph idx="1"/>
          </p:nvPr>
        </p:nvSpPr>
        <p:spPr/>
        <p:txBody>
          <a:bodyPr/>
          <a:lstStyle/>
          <a:p>
            <a:r>
              <a:rPr lang="en-US" b="0" i="0" dirty="0">
                <a:effectLst/>
                <a:latin typeface="-apple-system"/>
              </a:rPr>
              <a:t>As an avid movie watcher, I want to see personalized film recommendations, so I can discover movies that match my interests.</a:t>
            </a:r>
          </a:p>
          <a:p>
            <a:endParaRPr lang="en-US" dirty="0">
              <a:latin typeface="-apple-system"/>
            </a:endParaRPr>
          </a:p>
          <a:p>
            <a:r>
              <a:rPr lang="en-US" b="0" i="0" dirty="0">
                <a:effectLst/>
                <a:latin typeface="-apple-system"/>
              </a:rPr>
              <a:t> Acceptance Criteria: The system provides a personalized film recommendation list based on the user's viewing history and preferences. This recommendations are also updated regularly based on review history and new movie releases.</a:t>
            </a:r>
            <a:endParaRPr lang="en-US" dirty="0"/>
          </a:p>
        </p:txBody>
      </p:sp>
    </p:spTree>
    <p:extLst>
      <p:ext uri="{BB962C8B-B14F-4D97-AF65-F5344CB8AC3E}">
        <p14:creationId xmlns:p14="http://schemas.microsoft.com/office/powerpoint/2010/main" val="328363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A6B273D-B5A2-4A3A-66CC-0EE77F066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606212-41C1-2366-17A0-8228E9C743F6}"/>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User Story 2</a:t>
            </a:r>
          </a:p>
        </p:txBody>
      </p:sp>
      <p:sp>
        <p:nvSpPr>
          <p:cNvPr id="3" name="Content Placeholder 2">
            <a:extLst>
              <a:ext uri="{FF2B5EF4-FFF2-40B4-BE49-F238E27FC236}">
                <a16:creationId xmlns:a16="http://schemas.microsoft.com/office/drawing/2014/main" id="{10AF9374-64DB-1D12-C713-176405DFBAD8}"/>
              </a:ext>
            </a:extLst>
          </p:cNvPr>
          <p:cNvSpPr>
            <a:spLocks noGrp="1"/>
          </p:cNvSpPr>
          <p:nvPr>
            <p:ph idx="1"/>
          </p:nvPr>
        </p:nvSpPr>
        <p:spPr/>
        <p:txBody>
          <a:bodyPr/>
          <a:lstStyle/>
          <a:p>
            <a:r>
              <a:rPr lang="en-US" b="0" i="0" dirty="0">
                <a:effectLst/>
                <a:latin typeface="-apple-system"/>
              </a:rPr>
              <a:t>As a film critic, I want to rate and review movies, so I can share my opinions with the community. </a:t>
            </a:r>
          </a:p>
          <a:p>
            <a:endParaRPr lang="en-US" dirty="0">
              <a:latin typeface="-apple-system"/>
            </a:endParaRPr>
          </a:p>
          <a:p>
            <a:r>
              <a:rPr lang="en-US" b="0" i="0" dirty="0">
                <a:effectLst/>
                <a:latin typeface="-apple-system"/>
              </a:rPr>
              <a:t>Acceptance Criteria: Film critics can rate movies using a rating system. Once approved, reviews can be seen on the details of the movie in the app by critics and all other users.</a:t>
            </a:r>
            <a:endParaRPr lang="en-US" dirty="0"/>
          </a:p>
        </p:txBody>
      </p:sp>
    </p:spTree>
    <p:extLst>
      <p:ext uri="{BB962C8B-B14F-4D97-AF65-F5344CB8AC3E}">
        <p14:creationId xmlns:p14="http://schemas.microsoft.com/office/powerpoint/2010/main" val="376335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1A7AA43C-A73D-38F1-8552-D4E6A8C31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649AD-926D-0F17-C773-DC100ACFAC3B}"/>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User Story 3</a:t>
            </a:r>
          </a:p>
        </p:txBody>
      </p:sp>
      <p:sp>
        <p:nvSpPr>
          <p:cNvPr id="3" name="Content Placeholder 2">
            <a:extLst>
              <a:ext uri="{FF2B5EF4-FFF2-40B4-BE49-F238E27FC236}">
                <a16:creationId xmlns:a16="http://schemas.microsoft.com/office/drawing/2014/main" id="{F23A74CD-CDBE-6DE5-4331-62C6A4AE6FA3}"/>
              </a:ext>
            </a:extLst>
          </p:cNvPr>
          <p:cNvSpPr>
            <a:spLocks noGrp="1"/>
          </p:cNvSpPr>
          <p:nvPr>
            <p:ph idx="1"/>
          </p:nvPr>
        </p:nvSpPr>
        <p:spPr/>
        <p:txBody>
          <a:bodyPr/>
          <a:lstStyle/>
          <a:p>
            <a:r>
              <a:rPr lang="en-US" b="0" i="0" dirty="0">
                <a:effectLst/>
                <a:latin typeface="-apple-system"/>
              </a:rPr>
              <a:t>As an admin, I want to approve user-submitted content, so I can maintain quality and relevance on the platform. </a:t>
            </a:r>
          </a:p>
          <a:p>
            <a:endParaRPr lang="en-US" dirty="0">
              <a:latin typeface="-apple-system"/>
            </a:endParaRPr>
          </a:p>
          <a:p>
            <a:r>
              <a:rPr lang="en-US" b="0" i="0" dirty="0">
                <a:effectLst/>
                <a:latin typeface="-apple-system"/>
              </a:rPr>
              <a:t>Acceptance Criteria: Admins receive notifications for new user-submitted content awaiting approval. Admins can then approve or deny the request. A notification with the deny reasoning will be sent to the user.</a:t>
            </a:r>
            <a:endParaRPr lang="en-US" dirty="0"/>
          </a:p>
        </p:txBody>
      </p:sp>
    </p:spTree>
    <p:extLst>
      <p:ext uri="{BB962C8B-B14F-4D97-AF65-F5344CB8AC3E}">
        <p14:creationId xmlns:p14="http://schemas.microsoft.com/office/powerpoint/2010/main" val="375132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D6CBF40-7408-8597-38A6-43FDD3EEA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0F4BA-CD9B-9F5D-52C0-45EC57A4766D}"/>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User Story 4</a:t>
            </a:r>
          </a:p>
        </p:txBody>
      </p:sp>
      <p:sp>
        <p:nvSpPr>
          <p:cNvPr id="3" name="Content Placeholder 2">
            <a:extLst>
              <a:ext uri="{FF2B5EF4-FFF2-40B4-BE49-F238E27FC236}">
                <a16:creationId xmlns:a16="http://schemas.microsoft.com/office/drawing/2014/main" id="{448B44F4-9A41-F6A7-26C0-614CF6716CF7}"/>
              </a:ext>
            </a:extLst>
          </p:cNvPr>
          <p:cNvSpPr>
            <a:spLocks noGrp="1"/>
          </p:cNvSpPr>
          <p:nvPr>
            <p:ph idx="1"/>
          </p:nvPr>
        </p:nvSpPr>
        <p:spPr/>
        <p:txBody>
          <a:bodyPr/>
          <a:lstStyle/>
          <a:p>
            <a:r>
              <a:rPr lang="en-US" b="0" i="0" dirty="0">
                <a:effectLst/>
                <a:latin typeface="-apple-system"/>
              </a:rPr>
              <a:t>As a teacher, I want to see age-appropriate content, so I can ensure my students only see suitable films that I play in the classroom. </a:t>
            </a:r>
          </a:p>
          <a:p>
            <a:endParaRPr lang="en-US" dirty="0">
              <a:latin typeface="-apple-system"/>
            </a:endParaRPr>
          </a:p>
          <a:p>
            <a:r>
              <a:rPr lang="en-US" b="0" i="0" dirty="0">
                <a:effectLst/>
                <a:latin typeface="-apple-system"/>
              </a:rPr>
              <a:t>Acceptance Criteria: Teachers can filter film recommendations by </a:t>
            </a:r>
            <a:r>
              <a:rPr lang="en-US" b="0" i="0">
                <a:effectLst/>
                <a:latin typeface="-apple-system"/>
              </a:rPr>
              <a:t>age rating G, PG, and PG-13</a:t>
            </a:r>
            <a:endParaRPr lang="en-US" dirty="0"/>
          </a:p>
        </p:txBody>
      </p:sp>
    </p:spTree>
    <p:extLst>
      <p:ext uri="{BB962C8B-B14F-4D97-AF65-F5344CB8AC3E}">
        <p14:creationId xmlns:p14="http://schemas.microsoft.com/office/powerpoint/2010/main" val="245390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B20AD3D-9395-1809-0AE7-9112C8ACA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CEE81-F29E-DBBE-D5BC-C3F2CB97F8C4}"/>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Security Features</a:t>
            </a:r>
          </a:p>
        </p:txBody>
      </p:sp>
      <p:sp>
        <p:nvSpPr>
          <p:cNvPr id="3" name="Content Placeholder 2">
            <a:extLst>
              <a:ext uri="{FF2B5EF4-FFF2-40B4-BE49-F238E27FC236}">
                <a16:creationId xmlns:a16="http://schemas.microsoft.com/office/drawing/2014/main" id="{FD2E235E-35DE-D346-A5D7-5642A098F819}"/>
              </a:ext>
            </a:extLst>
          </p:cNvPr>
          <p:cNvSpPr>
            <a:spLocks noGrp="1"/>
          </p:cNvSpPr>
          <p:nvPr>
            <p:ph idx="1"/>
          </p:nvPr>
        </p:nvSpPr>
        <p:spPr/>
        <p:txBody>
          <a:bodyPr>
            <a:normAutofit fontScale="70000" lnSpcReduction="20000"/>
          </a:bodyPr>
          <a:lstStyle/>
          <a:p>
            <a:r>
              <a:rPr lang="en-US" sz="2400" dirty="0">
                <a:latin typeface="-apple-system"/>
              </a:rPr>
              <a:t>Two-factor Authentication Required</a:t>
            </a:r>
          </a:p>
          <a:p>
            <a:pPr lvl="1"/>
            <a:r>
              <a:rPr lang="en-US" dirty="0">
                <a:latin typeface="-apple-system"/>
              </a:rPr>
              <a:t>SMS</a:t>
            </a:r>
          </a:p>
          <a:p>
            <a:pPr lvl="1"/>
            <a:r>
              <a:rPr lang="en-US" dirty="0">
                <a:latin typeface="-apple-system"/>
              </a:rPr>
              <a:t>Email</a:t>
            </a:r>
          </a:p>
          <a:p>
            <a:pPr lvl="1"/>
            <a:r>
              <a:rPr lang="en-US" dirty="0">
                <a:latin typeface="-apple-system"/>
              </a:rPr>
              <a:t>Authentication App</a:t>
            </a:r>
          </a:p>
          <a:p>
            <a:r>
              <a:rPr lang="en-US" sz="2400" dirty="0">
                <a:latin typeface="-apple-system"/>
              </a:rPr>
              <a:t>CSRF tokens used</a:t>
            </a:r>
          </a:p>
          <a:p>
            <a:r>
              <a:rPr lang="en-US" sz="2400" dirty="0">
                <a:latin typeface="-apple-system"/>
              </a:rPr>
              <a:t>Escaped HTML on register and login page to prevent potential XSS vulnerabilities</a:t>
            </a:r>
          </a:p>
          <a:p>
            <a:r>
              <a:rPr lang="en-US" sz="2400" dirty="0">
                <a:latin typeface="-apple-system"/>
              </a:rPr>
              <a:t>Sanitized JavaScript on register and login page to prevent potential XSS attacks</a:t>
            </a:r>
          </a:p>
          <a:p>
            <a:r>
              <a:rPr lang="en-US" sz="2400" dirty="0">
                <a:latin typeface="-apple-system"/>
              </a:rPr>
              <a:t>Required attributes on register and login page</a:t>
            </a:r>
          </a:p>
          <a:p>
            <a:r>
              <a:rPr lang="en-US" sz="2400" dirty="0">
                <a:latin typeface="-apple-system"/>
              </a:rPr>
              <a:t>Users have appropriate permissions based on group membership </a:t>
            </a:r>
          </a:p>
          <a:p>
            <a:r>
              <a:rPr lang="en-US" sz="2400" dirty="0">
                <a:latin typeface="-apple-system"/>
              </a:rPr>
              <a:t>Admin group utilized for managing users</a:t>
            </a:r>
          </a:p>
          <a:p>
            <a:r>
              <a:rPr lang="en-US" sz="2400" dirty="0">
                <a:latin typeface="-apple-system"/>
              </a:rPr>
              <a:t>Invalid credentials message if login does not match user</a:t>
            </a:r>
          </a:p>
          <a:p>
            <a:r>
              <a:rPr lang="en-US" sz="2400" dirty="0">
                <a:latin typeface="-apple-system"/>
              </a:rPr>
              <a:t>Secure redirects</a:t>
            </a:r>
          </a:p>
          <a:p>
            <a:pPr marL="457200" lvl="1" indent="0">
              <a:buNone/>
            </a:pPr>
            <a:endParaRPr lang="en-US" dirty="0">
              <a:latin typeface="-apple-system"/>
            </a:endParaRPr>
          </a:p>
        </p:txBody>
      </p:sp>
    </p:spTree>
    <p:extLst>
      <p:ext uri="{BB962C8B-B14F-4D97-AF65-F5344CB8AC3E}">
        <p14:creationId xmlns:p14="http://schemas.microsoft.com/office/powerpoint/2010/main" val="499790057"/>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6714</TotalTime>
  <Words>374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ADLaM Display</vt:lpstr>
      <vt:lpstr>Aharoni</vt:lpstr>
      <vt:lpstr>-apple-system</vt:lpstr>
      <vt:lpstr>Arial</vt:lpstr>
      <vt:lpstr>Modern Love</vt:lpstr>
      <vt:lpstr>The Hand</vt:lpstr>
      <vt:lpstr>SketchyVTI</vt:lpstr>
      <vt:lpstr>FilmBuddy</vt:lpstr>
      <vt:lpstr>About</vt:lpstr>
      <vt:lpstr>User Story 1</vt:lpstr>
      <vt:lpstr>User Story 2</vt:lpstr>
      <vt:lpstr>User Story 3</vt:lpstr>
      <vt:lpstr>User Story 4</vt:lpstr>
      <vt:lpstr>Security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Yasmeen Elkurd</dc:creator>
  <cp:lastModifiedBy>Yasmeen Elkurd</cp:lastModifiedBy>
  <cp:revision>2</cp:revision>
  <dcterms:created xsi:type="dcterms:W3CDTF">2024-11-04T19:32:53Z</dcterms:created>
  <dcterms:modified xsi:type="dcterms:W3CDTF">2024-12-16T17:24:42Z</dcterms:modified>
</cp:coreProperties>
</file>