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8" r:id="rId4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1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image" Target="../media/image2.png"/><Relationship Id="rId65" Type="http://schemas.openxmlformats.org/officeDocument/2006/relationships/slideLayout" Target="../slideLayouts/slideLayout1.xml"/><Relationship Id="rId64" Type="http://schemas.openxmlformats.org/officeDocument/2006/relationships/tags" Target="../tags/tag111.xml"/><Relationship Id="rId63" Type="http://schemas.openxmlformats.org/officeDocument/2006/relationships/tags" Target="../tags/tag110.xml"/><Relationship Id="rId62" Type="http://schemas.openxmlformats.org/officeDocument/2006/relationships/tags" Target="../tags/tag109.xml"/><Relationship Id="rId61" Type="http://schemas.openxmlformats.org/officeDocument/2006/relationships/image" Target="../media/image15.png"/><Relationship Id="rId60" Type="http://schemas.openxmlformats.org/officeDocument/2006/relationships/tags" Target="../tags/tag108.xml"/><Relationship Id="rId6" Type="http://schemas.openxmlformats.org/officeDocument/2006/relationships/tags" Target="../tags/tag67.xml"/><Relationship Id="rId59" Type="http://schemas.openxmlformats.org/officeDocument/2006/relationships/image" Target="../media/image14.png"/><Relationship Id="rId58" Type="http://schemas.openxmlformats.org/officeDocument/2006/relationships/tags" Target="../tags/tag107.xml"/><Relationship Id="rId57" Type="http://schemas.openxmlformats.org/officeDocument/2006/relationships/tags" Target="../tags/tag106.xml"/><Relationship Id="rId56" Type="http://schemas.openxmlformats.org/officeDocument/2006/relationships/tags" Target="../tags/tag105.xml"/><Relationship Id="rId55" Type="http://schemas.openxmlformats.org/officeDocument/2006/relationships/tags" Target="../tags/tag104.xml"/><Relationship Id="rId54" Type="http://schemas.openxmlformats.org/officeDocument/2006/relationships/tags" Target="../tags/tag103.xml"/><Relationship Id="rId53" Type="http://schemas.openxmlformats.org/officeDocument/2006/relationships/tags" Target="../tags/tag102.xml"/><Relationship Id="rId52" Type="http://schemas.openxmlformats.org/officeDocument/2006/relationships/image" Target="../media/image13.png"/><Relationship Id="rId51" Type="http://schemas.openxmlformats.org/officeDocument/2006/relationships/tags" Target="../tags/tag101.xml"/><Relationship Id="rId50" Type="http://schemas.openxmlformats.org/officeDocument/2006/relationships/image" Target="../media/image12.png"/><Relationship Id="rId5" Type="http://schemas.openxmlformats.org/officeDocument/2006/relationships/image" Target="../media/image1.png"/><Relationship Id="rId49" Type="http://schemas.openxmlformats.org/officeDocument/2006/relationships/tags" Target="../tags/tag100.xml"/><Relationship Id="rId48" Type="http://schemas.openxmlformats.org/officeDocument/2006/relationships/tags" Target="../tags/tag99.xml"/><Relationship Id="rId47" Type="http://schemas.openxmlformats.org/officeDocument/2006/relationships/tags" Target="../tags/tag98.xml"/><Relationship Id="rId46" Type="http://schemas.openxmlformats.org/officeDocument/2006/relationships/tags" Target="../tags/tag97.xml"/><Relationship Id="rId45" Type="http://schemas.openxmlformats.org/officeDocument/2006/relationships/tags" Target="../tags/tag96.xml"/><Relationship Id="rId44" Type="http://schemas.openxmlformats.org/officeDocument/2006/relationships/tags" Target="../tags/tag95.xml"/><Relationship Id="rId43" Type="http://schemas.openxmlformats.org/officeDocument/2006/relationships/image" Target="../media/image11.png"/><Relationship Id="rId42" Type="http://schemas.openxmlformats.org/officeDocument/2006/relationships/tags" Target="../tags/tag94.xml"/><Relationship Id="rId41" Type="http://schemas.openxmlformats.org/officeDocument/2006/relationships/image" Target="../media/image10.png"/><Relationship Id="rId40" Type="http://schemas.openxmlformats.org/officeDocument/2006/relationships/tags" Target="../tags/tag93.xml"/><Relationship Id="rId4" Type="http://schemas.openxmlformats.org/officeDocument/2006/relationships/tags" Target="../tags/tag66.xml"/><Relationship Id="rId39" Type="http://schemas.openxmlformats.org/officeDocument/2006/relationships/tags" Target="../tags/tag92.xml"/><Relationship Id="rId38" Type="http://schemas.openxmlformats.org/officeDocument/2006/relationships/tags" Target="../tags/tag91.xml"/><Relationship Id="rId37" Type="http://schemas.openxmlformats.org/officeDocument/2006/relationships/tags" Target="../tags/tag90.xml"/><Relationship Id="rId36" Type="http://schemas.openxmlformats.org/officeDocument/2006/relationships/tags" Target="../tags/tag89.xml"/><Relationship Id="rId35" Type="http://schemas.openxmlformats.org/officeDocument/2006/relationships/tags" Target="../tags/tag88.xml"/><Relationship Id="rId34" Type="http://schemas.openxmlformats.org/officeDocument/2006/relationships/image" Target="../media/image9.png"/><Relationship Id="rId33" Type="http://schemas.openxmlformats.org/officeDocument/2006/relationships/tags" Target="../tags/tag87.xml"/><Relationship Id="rId32" Type="http://schemas.openxmlformats.org/officeDocument/2006/relationships/image" Target="../media/image8.png"/><Relationship Id="rId31" Type="http://schemas.openxmlformats.org/officeDocument/2006/relationships/tags" Target="../tags/tag86.xml"/><Relationship Id="rId30" Type="http://schemas.openxmlformats.org/officeDocument/2006/relationships/tags" Target="../tags/tag85.xml"/><Relationship Id="rId3" Type="http://schemas.openxmlformats.org/officeDocument/2006/relationships/tags" Target="../tags/tag65.xml"/><Relationship Id="rId29" Type="http://schemas.openxmlformats.org/officeDocument/2006/relationships/tags" Target="../tags/tag84.xml"/><Relationship Id="rId28" Type="http://schemas.openxmlformats.org/officeDocument/2006/relationships/tags" Target="../tags/tag83.xml"/><Relationship Id="rId27" Type="http://schemas.openxmlformats.org/officeDocument/2006/relationships/tags" Target="../tags/tag82.xml"/><Relationship Id="rId26" Type="http://schemas.openxmlformats.org/officeDocument/2006/relationships/image" Target="../media/image7.png"/><Relationship Id="rId25" Type="http://schemas.openxmlformats.org/officeDocument/2006/relationships/tags" Target="../tags/tag81.xml"/><Relationship Id="rId24" Type="http://schemas.openxmlformats.org/officeDocument/2006/relationships/image" Target="../media/image6.png"/><Relationship Id="rId23" Type="http://schemas.openxmlformats.org/officeDocument/2006/relationships/tags" Target="../tags/tag80.xml"/><Relationship Id="rId22" Type="http://schemas.openxmlformats.org/officeDocument/2006/relationships/tags" Target="../tags/tag79.xml"/><Relationship Id="rId21" Type="http://schemas.openxmlformats.org/officeDocument/2006/relationships/tags" Target="../tags/tag78.xml"/><Relationship Id="rId20" Type="http://schemas.openxmlformats.org/officeDocument/2006/relationships/tags" Target="../tags/tag77.xml"/><Relationship Id="rId2" Type="http://schemas.openxmlformats.org/officeDocument/2006/relationships/tags" Target="../tags/tag64.xml"/><Relationship Id="rId19" Type="http://schemas.openxmlformats.org/officeDocument/2006/relationships/tags" Target="../tags/tag76.xml"/><Relationship Id="rId18" Type="http://schemas.openxmlformats.org/officeDocument/2006/relationships/tags" Target="../tags/tag75.xml"/><Relationship Id="rId17" Type="http://schemas.openxmlformats.org/officeDocument/2006/relationships/image" Target="../media/image5.png"/><Relationship Id="rId16" Type="http://schemas.openxmlformats.org/officeDocument/2006/relationships/tags" Target="../tags/tag74.xml"/><Relationship Id="rId15" Type="http://schemas.openxmlformats.org/officeDocument/2006/relationships/image" Target="../media/image4.png"/><Relationship Id="rId14" Type="http://schemas.openxmlformats.org/officeDocument/2006/relationships/tags" Target="../tags/tag73.xml"/><Relationship Id="rId13" Type="http://schemas.openxmlformats.org/officeDocument/2006/relationships/tags" Target="../tags/tag72.xml"/><Relationship Id="rId12" Type="http://schemas.openxmlformats.org/officeDocument/2006/relationships/tags" Target="../tags/tag71.xml"/><Relationship Id="rId11" Type="http://schemas.openxmlformats.org/officeDocument/2006/relationships/tags" Target="../tags/tag70.xml"/><Relationship Id="rId10" Type="http://schemas.openxmlformats.org/officeDocument/2006/relationships/image" Target="../media/image3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组合 77"/>
          <p:cNvGrpSpPr/>
          <p:nvPr>
            <p:custDataLst>
              <p:tags r:id="rId1"/>
            </p:custDataLst>
          </p:nvPr>
        </p:nvGrpSpPr>
        <p:grpSpPr>
          <a:xfrm>
            <a:off x="380365" y="161290"/>
            <a:ext cx="3529330" cy="3533775"/>
            <a:chOff x="599" y="254"/>
            <a:chExt cx="5558" cy="5565"/>
          </a:xfrm>
        </p:grpSpPr>
        <p:grpSp>
          <p:nvGrpSpPr>
            <p:cNvPr id="63" name="组合 62"/>
            <p:cNvGrpSpPr/>
            <p:nvPr>
              <p:custDataLst>
                <p:tags r:id="rId2"/>
              </p:custDataLst>
            </p:nvPr>
          </p:nvGrpSpPr>
          <p:grpSpPr>
            <a:xfrm>
              <a:off x="599" y="254"/>
              <a:ext cx="5558" cy="5565"/>
              <a:chOff x="599" y="254"/>
              <a:chExt cx="5558" cy="5565"/>
            </a:xfrm>
          </p:grpSpPr>
          <p:grpSp>
            <p:nvGrpSpPr>
              <p:cNvPr id="62" name="组合 61"/>
              <p:cNvGrpSpPr/>
              <p:nvPr>
                <p:custDataLst>
                  <p:tags r:id="rId3"/>
                </p:custDataLst>
              </p:nvPr>
            </p:nvGrpSpPr>
            <p:grpSpPr>
              <a:xfrm>
                <a:off x="599" y="254"/>
                <a:ext cx="5558" cy="5565"/>
                <a:chOff x="599" y="254"/>
                <a:chExt cx="5558" cy="5565"/>
              </a:xfrm>
            </p:grpSpPr>
            <p:pic>
              <p:nvPicPr>
                <p:cNvPr id="4" name="图片 3" descr="51"/>
                <p:cNvPicPr>
                  <a:picLocks noChangeAspect="1"/>
                </p:cNvPicPr>
                <p:nvPr>
                  <p:custDataLst>
                    <p:tags r:id="rId4"/>
                  </p:custDataLst>
                </p:nvPr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9" y="254"/>
                  <a:ext cx="5558" cy="5565"/>
                </a:xfrm>
                <a:prstGeom prst="rect">
                  <a:avLst/>
                </a:prstGeom>
              </p:spPr>
            </p:pic>
            <p:pic>
              <p:nvPicPr>
                <p:cNvPr id="7" name="图片 6"/>
                <p:cNvPicPr>
                  <a:picLocks noChangeAspect="1"/>
                </p:cNvPicPr>
                <p:nvPr>
                  <p:custDataLst>
                    <p:tags r:id="rId6"/>
                  </p:custDataLst>
                </p:nvPr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51" y="3753"/>
                  <a:ext cx="4200" cy="1369"/>
                </a:xfrm>
                <a:prstGeom prst="rect">
                  <a:avLst/>
                </a:prstGeom>
              </p:spPr>
            </p:pic>
          </p:grpSp>
          <p:sp>
            <p:nvSpPr>
              <p:cNvPr id="43" name="矩形 42" descr="7b0a2020202022776f7264617274223a2022220a7d0a"/>
              <p:cNvSpPr/>
              <p:nvPr>
                <p:custDataLst>
                  <p:tags r:id="rId8"/>
                </p:custDataLst>
              </p:nvPr>
            </p:nvSpPr>
            <p:spPr>
              <a:xfrm>
                <a:off x="955" y="3753"/>
                <a:ext cx="4868" cy="1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noAutofit/>
              </a:bodyPr>
              <a:p>
                <a:pPr algn="ctr"/>
                <a:r>
                  <a:rPr lang="en-US" altLang="zh-CN" sz="5400" b="1">
                    <a:ln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+mj-ea"/>
                  </a:rPr>
                  <a:t>Bomb</a:t>
                </a:r>
                <a:endParaRPr lang="en-US" altLang="zh-CN" sz="5400" b="1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+mj-ea"/>
                </a:endParaRPr>
              </a:p>
            </p:txBody>
          </p:sp>
        </p:grpSp>
        <p:pic>
          <p:nvPicPr>
            <p:cNvPr id="71" name="图片 70" descr="D:/zhangyazuoData/myflorr/tornado/static/bomb.pngbomb"/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0"/>
            <a:srcRect l="-17" t="17" r="17" b="17"/>
            <a:stretch>
              <a:fillRect/>
            </a:stretch>
          </p:blipFill>
          <p:spPr>
            <a:xfrm>
              <a:off x="1805" y="1250"/>
              <a:ext cx="2981" cy="2981"/>
            </a:xfrm>
            <a:prstGeom prst="rect">
              <a:avLst/>
            </a:prstGeom>
          </p:spPr>
        </p:pic>
      </p:grpSp>
      <p:grpSp>
        <p:nvGrpSpPr>
          <p:cNvPr id="79" name="组合 78"/>
          <p:cNvGrpSpPr/>
          <p:nvPr>
            <p:custDataLst>
              <p:tags r:id="rId11"/>
            </p:custDataLst>
          </p:nvPr>
        </p:nvGrpSpPr>
        <p:grpSpPr>
          <a:xfrm>
            <a:off x="3956685" y="173990"/>
            <a:ext cx="3528695" cy="3533775"/>
            <a:chOff x="6231" y="274"/>
            <a:chExt cx="5557" cy="5565"/>
          </a:xfrm>
        </p:grpSpPr>
        <p:grpSp>
          <p:nvGrpSpPr>
            <p:cNvPr id="50" name="组合 49"/>
            <p:cNvGrpSpPr/>
            <p:nvPr>
              <p:custDataLst>
                <p:tags r:id="rId12"/>
              </p:custDataLst>
            </p:nvPr>
          </p:nvGrpSpPr>
          <p:grpSpPr>
            <a:xfrm>
              <a:off x="6231" y="274"/>
              <a:ext cx="5557" cy="5565"/>
              <a:chOff x="6231" y="343"/>
              <a:chExt cx="5557" cy="5565"/>
            </a:xfrm>
          </p:grpSpPr>
          <p:grpSp>
            <p:nvGrpSpPr>
              <p:cNvPr id="14" name="组合 13"/>
              <p:cNvGrpSpPr/>
              <p:nvPr>
                <p:custDataLst>
                  <p:tags r:id="rId13"/>
                </p:custDataLst>
              </p:nvPr>
            </p:nvGrpSpPr>
            <p:grpSpPr>
              <a:xfrm>
                <a:off x="6231" y="343"/>
                <a:ext cx="5557" cy="5565"/>
                <a:chOff x="6231" y="343"/>
                <a:chExt cx="5557" cy="5565"/>
              </a:xfrm>
            </p:grpSpPr>
            <p:pic>
              <p:nvPicPr>
                <p:cNvPr id="9" name="图片 8" descr="12"/>
                <p:cNvPicPr>
                  <a:picLocks noChangeAspect="1"/>
                </p:cNvPicPr>
                <p:nvPr>
                  <p:custDataLst>
                    <p:tags r:id="rId14"/>
                  </p:custDataLst>
                </p:nvPr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31" y="343"/>
                  <a:ext cx="5557" cy="5565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>
                  <p:custDataLst>
                    <p:tags r:id="rId16"/>
                  </p:custDataLst>
                </p:nvPr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65" y="1319"/>
                  <a:ext cx="4274" cy="3736"/>
                </a:xfrm>
                <a:prstGeom prst="rect">
                  <a:avLst/>
                </a:prstGeom>
              </p:spPr>
            </p:pic>
          </p:grpSp>
          <p:sp>
            <p:nvSpPr>
              <p:cNvPr id="44" name="矩形 43" descr="7b0a2020202022776f7264617274223a2022220a7d0a"/>
              <p:cNvSpPr/>
              <p:nvPr>
                <p:custDataLst>
                  <p:tags r:id="rId18"/>
                </p:custDataLst>
              </p:nvPr>
            </p:nvSpPr>
            <p:spPr>
              <a:xfrm>
                <a:off x="6677" y="3752"/>
                <a:ext cx="4868" cy="1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noAutofit/>
              </a:bodyPr>
              <a:p>
                <a:pPr algn="ctr"/>
                <a:r>
                  <a:rPr lang="en-US" altLang="zh-CN" sz="5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+mj-ea"/>
                    <a:sym typeface="+mn-ea"/>
                  </a:rPr>
                  <a:t>Bomb</a:t>
                </a:r>
                <a:endParaRPr lang="en-US" altLang="zh-CN" sz="5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+mj-ea"/>
                </a:endParaRPr>
              </a:p>
            </p:txBody>
          </p:sp>
        </p:grpSp>
        <p:pic>
          <p:nvPicPr>
            <p:cNvPr id="72" name="图片 71" descr="D:/zhangyazuoData/myflorr/tornado/static/bomb.pngbomb"/>
            <p:cNvPicPr>
              <a:picLocks noChangeAspect="1"/>
            </p:cNvPicPr>
            <p:nvPr>
              <p:custDataLst>
                <p:tags r:id="rId19"/>
              </p:custDataLst>
            </p:nvPr>
          </p:nvPicPr>
          <p:blipFill>
            <a:blip r:embed="rId10"/>
            <a:srcRect l="-17" t="17" r="17" b="17"/>
            <a:stretch>
              <a:fillRect/>
            </a:stretch>
          </p:blipFill>
          <p:spPr>
            <a:xfrm>
              <a:off x="7497" y="1250"/>
              <a:ext cx="2981" cy="2981"/>
            </a:xfrm>
            <a:prstGeom prst="rect">
              <a:avLst/>
            </a:prstGeom>
          </p:spPr>
        </p:pic>
      </p:grpSp>
      <p:grpSp>
        <p:nvGrpSpPr>
          <p:cNvPr id="80" name="组合 79"/>
          <p:cNvGrpSpPr/>
          <p:nvPr>
            <p:custDataLst>
              <p:tags r:id="rId20"/>
            </p:custDataLst>
          </p:nvPr>
        </p:nvGrpSpPr>
        <p:grpSpPr>
          <a:xfrm>
            <a:off x="7529195" y="187325"/>
            <a:ext cx="3528060" cy="3531870"/>
            <a:chOff x="11857" y="295"/>
            <a:chExt cx="5556" cy="5562"/>
          </a:xfrm>
        </p:grpSpPr>
        <p:grpSp>
          <p:nvGrpSpPr>
            <p:cNvPr id="64" name="组合 63"/>
            <p:cNvGrpSpPr/>
            <p:nvPr>
              <p:custDataLst>
                <p:tags r:id="rId21"/>
              </p:custDataLst>
            </p:nvPr>
          </p:nvGrpSpPr>
          <p:grpSpPr>
            <a:xfrm>
              <a:off x="11857" y="295"/>
              <a:ext cx="5556" cy="5562"/>
              <a:chOff x="12065" y="254"/>
              <a:chExt cx="5556" cy="5562"/>
            </a:xfrm>
          </p:grpSpPr>
          <p:grpSp>
            <p:nvGrpSpPr>
              <p:cNvPr id="17" name="组合 16"/>
              <p:cNvGrpSpPr/>
              <p:nvPr>
                <p:custDataLst>
                  <p:tags r:id="rId22"/>
                </p:custDataLst>
              </p:nvPr>
            </p:nvGrpSpPr>
            <p:grpSpPr>
              <a:xfrm rot="0">
                <a:off x="12065" y="254"/>
                <a:ext cx="5556" cy="5562"/>
                <a:chOff x="12065" y="254"/>
                <a:chExt cx="5556" cy="5562"/>
              </a:xfrm>
            </p:grpSpPr>
            <p:pic>
              <p:nvPicPr>
                <p:cNvPr id="15" name="图片 14" descr="03"/>
                <p:cNvPicPr>
                  <a:picLocks noChangeAspect="1"/>
                </p:cNvPicPr>
                <p:nvPr>
                  <p:custDataLst>
                    <p:tags r:id="rId23"/>
                  </p:custDataLst>
                </p:nvPr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2065" y="254"/>
                  <a:ext cx="5556" cy="5563"/>
                </a:xfrm>
                <a:prstGeom prst="rect">
                  <a:avLst/>
                </a:prstGeom>
              </p:spPr>
            </p:pic>
            <p:pic>
              <p:nvPicPr>
                <p:cNvPr id="16" name="图片 15"/>
                <p:cNvPicPr>
                  <a:picLocks noChangeAspect="1"/>
                </p:cNvPicPr>
                <p:nvPr>
                  <p:custDataLst>
                    <p:tags r:id="rId25"/>
                  </p:custDataLst>
                </p:nvPr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2630" y="1016"/>
                  <a:ext cx="4286" cy="4164"/>
                </a:xfrm>
                <a:prstGeom prst="rect">
                  <a:avLst/>
                </a:prstGeom>
              </p:spPr>
            </p:pic>
          </p:grpSp>
          <p:sp>
            <p:nvSpPr>
              <p:cNvPr id="45" name="矩形 44" descr="7b0a2020202022776f7264617274223a2022220a7d0a"/>
              <p:cNvSpPr/>
              <p:nvPr>
                <p:custDataLst>
                  <p:tags r:id="rId27"/>
                </p:custDataLst>
              </p:nvPr>
            </p:nvSpPr>
            <p:spPr>
              <a:xfrm>
                <a:off x="12455" y="3752"/>
                <a:ext cx="4868" cy="1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noAutofit/>
              </a:bodyPr>
              <a:p>
                <a:pPr algn="ctr"/>
                <a:r>
                  <a:rPr lang="en-US" altLang="zh-CN" sz="5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+mj-ea"/>
                    <a:sym typeface="+mn-ea"/>
                  </a:rPr>
                  <a:t>Bomb</a:t>
                </a:r>
                <a:endParaRPr lang="en-US" altLang="zh-CN" sz="5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+mj-ea"/>
                </a:endParaRPr>
              </a:p>
            </p:txBody>
          </p:sp>
        </p:grpSp>
        <p:pic>
          <p:nvPicPr>
            <p:cNvPr id="73" name="图片 72" descr="D:/zhangyazuoData/myflorr/tornado/static/bomb.pngbomb"/>
            <p:cNvPicPr>
              <a:picLocks noChangeAspect="1"/>
            </p:cNvPicPr>
            <p:nvPr>
              <p:custDataLst>
                <p:tags r:id="rId28"/>
              </p:custDataLst>
            </p:nvPr>
          </p:nvPicPr>
          <p:blipFill>
            <a:blip r:embed="rId10"/>
            <a:srcRect l="-17" t="17" r="17" b="17"/>
            <a:stretch>
              <a:fillRect/>
            </a:stretch>
          </p:blipFill>
          <p:spPr>
            <a:xfrm>
              <a:off x="13190" y="1250"/>
              <a:ext cx="2981" cy="2981"/>
            </a:xfrm>
            <a:prstGeom prst="rect">
              <a:avLst/>
            </a:prstGeom>
          </p:spPr>
        </p:pic>
      </p:grpSp>
      <p:grpSp>
        <p:nvGrpSpPr>
          <p:cNvPr id="81" name="组合 80"/>
          <p:cNvGrpSpPr/>
          <p:nvPr>
            <p:custDataLst>
              <p:tags r:id="rId29"/>
            </p:custDataLst>
          </p:nvPr>
        </p:nvGrpSpPr>
        <p:grpSpPr>
          <a:xfrm>
            <a:off x="11104880" y="151765"/>
            <a:ext cx="3494405" cy="3533775"/>
            <a:chOff x="17488" y="239"/>
            <a:chExt cx="5503" cy="5565"/>
          </a:xfrm>
        </p:grpSpPr>
        <p:grpSp>
          <p:nvGrpSpPr>
            <p:cNvPr id="70" name="组合 69"/>
            <p:cNvGrpSpPr/>
            <p:nvPr>
              <p:custDataLst>
                <p:tags r:id="rId30"/>
              </p:custDataLst>
            </p:nvPr>
          </p:nvGrpSpPr>
          <p:grpSpPr>
            <a:xfrm>
              <a:off x="17488" y="239"/>
              <a:ext cx="5503" cy="5565"/>
              <a:chOff x="17743" y="279"/>
              <a:chExt cx="5503" cy="5565"/>
            </a:xfrm>
          </p:grpSpPr>
          <p:grpSp>
            <p:nvGrpSpPr>
              <p:cNvPr id="65" name="组合 64"/>
              <p:cNvGrpSpPr/>
              <p:nvPr/>
            </p:nvGrpSpPr>
            <p:grpSpPr>
              <a:xfrm>
                <a:off x="17743" y="279"/>
                <a:ext cx="5503" cy="5565"/>
                <a:chOff x="4207" y="0"/>
                <a:chExt cx="10784" cy="10800"/>
              </a:xfrm>
            </p:grpSpPr>
            <p:pic>
              <p:nvPicPr>
                <p:cNvPr id="66" name="图片 65" descr="07"/>
                <p:cNvPicPr>
                  <a:picLocks noChangeAspect="1"/>
                </p:cNvPicPr>
                <p:nvPr>
                  <p:custDataLst>
                    <p:tags r:id="rId31"/>
                  </p:custDataLst>
                </p:nvPr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07" y="0"/>
                  <a:ext cx="10785" cy="10800"/>
                </a:xfrm>
                <a:prstGeom prst="rect">
                  <a:avLst/>
                </a:prstGeom>
              </p:spPr>
            </p:pic>
            <p:pic>
              <p:nvPicPr>
                <p:cNvPr id="67" name="图片 66"/>
                <p:cNvPicPr>
                  <a:picLocks noChangeAspect="1"/>
                </p:cNvPicPr>
                <p:nvPr>
                  <p:custDataLst>
                    <p:tags r:id="rId33"/>
                  </p:custDataLst>
                </p:nvPr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256" y="1607"/>
                  <a:ext cx="8688" cy="7791"/>
                </a:xfrm>
                <a:prstGeom prst="rect">
                  <a:avLst/>
                </a:prstGeom>
              </p:spPr>
            </p:pic>
          </p:grpSp>
          <p:sp>
            <p:nvSpPr>
              <p:cNvPr id="69" name="矩形 68" descr="7b0a2020202022776f7264617274223a2022220a7d0a"/>
              <p:cNvSpPr/>
              <p:nvPr>
                <p:custDataLst>
                  <p:tags r:id="rId35"/>
                </p:custDataLst>
              </p:nvPr>
            </p:nvSpPr>
            <p:spPr>
              <a:xfrm>
                <a:off x="18109" y="3772"/>
                <a:ext cx="4868" cy="1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noAutofit/>
              </a:bodyPr>
              <a:p>
                <a:pPr algn="ctr"/>
                <a:r>
                  <a:rPr lang="en-US" altLang="zh-CN" sz="5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+mj-ea"/>
                    <a:sym typeface="+mn-ea"/>
                  </a:rPr>
                  <a:t>Bomb</a:t>
                </a:r>
                <a:endParaRPr lang="en-US" altLang="zh-CN" sz="5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+mj-ea"/>
                </a:endParaRPr>
              </a:p>
            </p:txBody>
          </p:sp>
        </p:grpSp>
        <p:pic>
          <p:nvPicPr>
            <p:cNvPr id="74" name="图片 73" descr="D:/zhangyazuoData/myflorr/tornado/static/bomb.pngbomb"/>
            <p:cNvPicPr>
              <a:picLocks noChangeAspect="1"/>
            </p:cNvPicPr>
            <p:nvPr>
              <p:custDataLst>
                <p:tags r:id="rId36"/>
              </p:custDataLst>
            </p:nvPr>
          </p:nvPicPr>
          <p:blipFill>
            <a:blip r:embed="rId10"/>
            <a:srcRect l="-17" t="17" r="17" b="17"/>
            <a:stretch>
              <a:fillRect/>
            </a:stretch>
          </p:blipFill>
          <p:spPr>
            <a:xfrm>
              <a:off x="18749" y="1250"/>
              <a:ext cx="2981" cy="2981"/>
            </a:xfrm>
            <a:prstGeom prst="rect">
              <a:avLst/>
            </a:prstGeom>
          </p:spPr>
        </p:pic>
      </p:grpSp>
      <p:grpSp>
        <p:nvGrpSpPr>
          <p:cNvPr id="84" name="组合 83"/>
          <p:cNvGrpSpPr/>
          <p:nvPr>
            <p:custDataLst>
              <p:tags r:id="rId37"/>
            </p:custDataLst>
          </p:nvPr>
        </p:nvGrpSpPr>
        <p:grpSpPr>
          <a:xfrm>
            <a:off x="352425" y="3738245"/>
            <a:ext cx="3526790" cy="3531870"/>
            <a:chOff x="555" y="5887"/>
            <a:chExt cx="5554" cy="5562"/>
          </a:xfrm>
        </p:grpSpPr>
        <p:grpSp>
          <p:nvGrpSpPr>
            <p:cNvPr id="56" name="组合 55"/>
            <p:cNvGrpSpPr/>
            <p:nvPr>
              <p:custDataLst>
                <p:tags r:id="rId38"/>
              </p:custDataLst>
            </p:nvPr>
          </p:nvGrpSpPr>
          <p:grpSpPr>
            <a:xfrm>
              <a:off x="555" y="5887"/>
              <a:ext cx="5554" cy="5562"/>
              <a:chOff x="555" y="5887"/>
              <a:chExt cx="5554" cy="5562"/>
            </a:xfrm>
          </p:grpSpPr>
          <p:grpSp>
            <p:nvGrpSpPr>
              <p:cNvPr id="21" name="组合 20"/>
              <p:cNvGrpSpPr/>
              <p:nvPr>
                <p:custDataLst>
                  <p:tags r:id="rId39"/>
                </p:custDataLst>
              </p:nvPr>
            </p:nvGrpSpPr>
            <p:grpSpPr>
              <a:xfrm>
                <a:off x="555" y="5887"/>
                <a:ext cx="5554" cy="5562"/>
                <a:chOff x="606" y="254"/>
                <a:chExt cx="5554" cy="5562"/>
              </a:xfrm>
            </p:grpSpPr>
            <p:pic>
              <p:nvPicPr>
                <p:cNvPr id="18" name="图片 17" descr="04"/>
                <p:cNvPicPr>
                  <a:picLocks noChangeAspect="1"/>
                </p:cNvPicPr>
                <p:nvPr>
                  <p:custDataLst>
                    <p:tags r:id="rId40"/>
                  </p:custDataLst>
                </p:nvPr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06" y="254"/>
                  <a:ext cx="5554" cy="5563"/>
                </a:xfrm>
                <a:prstGeom prst="rect">
                  <a:avLst/>
                </a:prstGeom>
              </p:spPr>
            </p:pic>
            <p:pic>
              <p:nvPicPr>
                <p:cNvPr id="20" name="图片 19"/>
                <p:cNvPicPr>
                  <a:picLocks noChangeAspect="1"/>
                </p:cNvPicPr>
                <p:nvPr>
                  <p:custDataLst>
                    <p:tags r:id="rId42"/>
                  </p:custDataLst>
                </p:nvPr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70" y="949"/>
                  <a:ext cx="3932" cy="4032"/>
                </a:xfrm>
                <a:prstGeom prst="rect">
                  <a:avLst/>
                </a:prstGeom>
              </p:spPr>
            </p:pic>
          </p:grpSp>
          <p:sp>
            <p:nvSpPr>
              <p:cNvPr id="46" name="矩形 45" descr="7b0a2020202022776f7264617274223a2022220a7d0a"/>
              <p:cNvSpPr/>
              <p:nvPr>
                <p:custDataLst>
                  <p:tags r:id="rId44"/>
                </p:custDataLst>
              </p:nvPr>
            </p:nvSpPr>
            <p:spPr>
              <a:xfrm>
                <a:off x="955" y="9355"/>
                <a:ext cx="4868" cy="1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noAutofit/>
              </a:bodyPr>
              <a:p>
                <a:pPr algn="ctr"/>
                <a:r>
                  <a:rPr lang="en-US" altLang="zh-CN" sz="5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+mj-ea"/>
                    <a:sym typeface="+mn-ea"/>
                  </a:rPr>
                  <a:t>Bomb</a:t>
                </a:r>
                <a:endParaRPr lang="en-US" altLang="zh-CN" sz="5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+mj-ea"/>
                </a:endParaRPr>
              </a:p>
            </p:txBody>
          </p:sp>
        </p:grpSp>
        <p:pic>
          <p:nvPicPr>
            <p:cNvPr id="75" name="图片 74" descr="D:/zhangyazuoData/myflorr/tornado/static/bomb.pngbomb"/>
            <p:cNvPicPr>
              <a:picLocks noChangeAspect="1"/>
            </p:cNvPicPr>
            <p:nvPr>
              <p:custDataLst>
                <p:tags r:id="rId45"/>
              </p:custDataLst>
            </p:nvPr>
          </p:nvPicPr>
          <p:blipFill>
            <a:blip r:embed="rId10"/>
            <a:srcRect l="-17" t="17" r="17" b="17"/>
            <a:stretch>
              <a:fillRect/>
            </a:stretch>
          </p:blipFill>
          <p:spPr>
            <a:xfrm>
              <a:off x="1810" y="6917"/>
              <a:ext cx="2981" cy="2981"/>
            </a:xfrm>
            <a:prstGeom prst="rect">
              <a:avLst/>
            </a:prstGeom>
          </p:spPr>
        </p:pic>
      </p:grpSp>
      <p:grpSp>
        <p:nvGrpSpPr>
          <p:cNvPr id="83" name="组合 82"/>
          <p:cNvGrpSpPr/>
          <p:nvPr>
            <p:custDataLst>
              <p:tags r:id="rId46"/>
            </p:custDataLst>
          </p:nvPr>
        </p:nvGrpSpPr>
        <p:grpSpPr>
          <a:xfrm>
            <a:off x="3926205" y="3740785"/>
            <a:ext cx="3569970" cy="3529330"/>
            <a:chOff x="6183" y="5891"/>
            <a:chExt cx="5622" cy="5558"/>
          </a:xfrm>
        </p:grpSpPr>
        <p:grpSp>
          <p:nvGrpSpPr>
            <p:cNvPr id="55" name="组合 54"/>
            <p:cNvGrpSpPr/>
            <p:nvPr>
              <p:custDataLst>
                <p:tags r:id="rId47"/>
              </p:custDataLst>
            </p:nvPr>
          </p:nvGrpSpPr>
          <p:grpSpPr>
            <a:xfrm>
              <a:off x="6183" y="5891"/>
              <a:ext cx="5622" cy="5558"/>
              <a:chOff x="6336" y="5891"/>
              <a:chExt cx="5622" cy="5558"/>
            </a:xfrm>
          </p:grpSpPr>
          <p:grpSp>
            <p:nvGrpSpPr>
              <p:cNvPr id="25" name="组合 24"/>
              <p:cNvGrpSpPr/>
              <p:nvPr>
                <p:custDataLst>
                  <p:tags r:id="rId48"/>
                </p:custDataLst>
              </p:nvPr>
            </p:nvGrpSpPr>
            <p:grpSpPr>
              <a:xfrm>
                <a:off x="6336" y="5891"/>
                <a:ext cx="5622" cy="5558"/>
                <a:chOff x="6336" y="5891"/>
                <a:chExt cx="5622" cy="5558"/>
              </a:xfrm>
            </p:grpSpPr>
            <p:pic>
              <p:nvPicPr>
                <p:cNvPr id="22" name="图片 21" descr="05"/>
                <p:cNvPicPr>
                  <a:picLocks noChangeAspect="1"/>
                </p:cNvPicPr>
                <p:nvPr>
                  <p:custDataLst>
                    <p:tags r:id="rId49"/>
                  </p:custDataLst>
                </p:nvPr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336" y="5891"/>
                  <a:ext cx="5622" cy="5559"/>
                </a:xfrm>
                <a:prstGeom prst="rect">
                  <a:avLst/>
                </a:prstGeom>
              </p:spPr>
            </p:pic>
            <p:pic>
              <p:nvPicPr>
                <p:cNvPr id="24" name="图片 23"/>
                <p:cNvPicPr>
                  <a:picLocks noChangeAspect="1"/>
                </p:cNvPicPr>
                <p:nvPr>
                  <p:custDataLst>
                    <p:tags r:id="rId51"/>
                  </p:custDataLst>
                </p:nvPr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65" y="6582"/>
                  <a:ext cx="4275" cy="3911"/>
                </a:xfrm>
                <a:prstGeom prst="rect">
                  <a:avLst/>
                </a:prstGeom>
              </p:spPr>
            </p:pic>
          </p:grpSp>
          <p:sp>
            <p:nvSpPr>
              <p:cNvPr id="47" name="矩形 46" descr="7b0a2020202022776f7264617274223a2022220a7d0a"/>
              <p:cNvSpPr/>
              <p:nvPr>
                <p:custDataLst>
                  <p:tags r:id="rId53"/>
                </p:custDataLst>
              </p:nvPr>
            </p:nvSpPr>
            <p:spPr>
              <a:xfrm>
                <a:off x="6690" y="9355"/>
                <a:ext cx="4868" cy="1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noAutofit/>
              </a:bodyPr>
              <a:p>
                <a:pPr algn="ctr"/>
                <a:r>
                  <a:rPr lang="en-US" altLang="zh-CN" sz="5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+mj-ea"/>
                    <a:sym typeface="+mn-ea"/>
                  </a:rPr>
                  <a:t>Bomb</a:t>
                </a:r>
                <a:endParaRPr lang="en-US" altLang="zh-CN" sz="5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+mj-ea"/>
                </a:endParaRPr>
              </a:p>
            </p:txBody>
          </p:sp>
        </p:grpSp>
        <p:pic>
          <p:nvPicPr>
            <p:cNvPr id="76" name="图片 75" descr="D:/zhangyazuoData/myflorr/tornado/static/bomb.pngbomb"/>
            <p:cNvPicPr>
              <a:picLocks noChangeAspect="1"/>
            </p:cNvPicPr>
            <p:nvPr>
              <p:custDataLst>
                <p:tags r:id="rId54"/>
              </p:custDataLst>
            </p:nvPr>
          </p:nvPicPr>
          <p:blipFill>
            <a:blip r:embed="rId10"/>
            <a:srcRect l="-17" t="17" r="17" b="17"/>
            <a:stretch>
              <a:fillRect/>
            </a:stretch>
          </p:blipFill>
          <p:spPr>
            <a:xfrm>
              <a:off x="7502" y="6917"/>
              <a:ext cx="2981" cy="2981"/>
            </a:xfrm>
            <a:prstGeom prst="rect">
              <a:avLst/>
            </a:prstGeom>
          </p:spPr>
        </p:pic>
      </p:grpSp>
      <p:grpSp>
        <p:nvGrpSpPr>
          <p:cNvPr id="82" name="组合 81"/>
          <p:cNvGrpSpPr/>
          <p:nvPr>
            <p:custDataLst>
              <p:tags r:id="rId55"/>
            </p:custDataLst>
          </p:nvPr>
        </p:nvGrpSpPr>
        <p:grpSpPr>
          <a:xfrm>
            <a:off x="7558405" y="3740785"/>
            <a:ext cx="3528060" cy="3533140"/>
            <a:chOff x="11903" y="5891"/>
            <a:chExt cx="5556" cy="5564"/>
          </a:xfrm>
        </p:grpSpPr>
        <p:grpSp>
          <p:nvGrpSpPr>
            <p:cNvPr id="54" name="组合 53"/>
            <p:cNvGrpSpPr/>
            <p:nvPr>
              <p:custDataLst>
                <p:tags r:id="rId56"/>
              </p:custDataLst>
            </p:nvPr>
          </p:nvGrpSpPr>
          <p:grpSpPr>
            <a:xfrm>
              <a:off x="11903" y="5891"/>
              <a:ext cx="5556" cy="5564"/>
              <a:chOff x="12065" y="5891"/>
              <a:chExt cx="5556" cy="5564"/>
            </a:xfrm>
          </p:grpSpPr>
          <p:grpSp>
            <p:nvGrpSpPr>
              <p:cNvPr id="52" name="组合 51"/>
              <p:cNvGrpSpPr/>
              <p:nvPr>
                <p:custDataLst>
                  <p:tags r:id="rId57"/>
                </p:custDataLst>
              </p:nvPr>
            </p:nvGrpSpPr>
            <p:grpSpPr>
              <a:xfrm>
                <a:off x="12065" y="5891"/>
                <a:ext cx="5556" cy="5564"/>
                <a:chOff x="12065" y="5891"/>
                <a:chExt cx="5556" cy="5564"/>
              </a:xfrm>
            </p:grpSpPr>
            <p:pic>
              <p:nvPicPr>
                <p:cNvPr id="26" name="图片 25" descr="06"/>
                <p:cNvPicPr>
                  <a:picLocks noChangeAspect="1"/>
                </p:cNvPicPr>
                <p:nvPr>
                  <p:custDataLst>
                    <p:tags r:id="rId58"/>
                  </p:custDataLst>
                </p:nvPr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065" y="5891"/>
                  <a:ext cx="5556" cy="5564"/>
                </a:xfrm>
                <a:prstGeom prst="rect">
                  <a:avLst/>
                </a:prstGeom>
              </p:spPr>
            </p:pic>
            <p:pic>
              <p:nvPicPr>
                <p:cNvPr id="28" name="图片 27"/>
                <p:cNvPicPr>
                  <a:picLocks noChangeAspect="1"/>
                </p:cNvPicPr>
                <p:nvPr>
                  <p:custDataLst>
                    <p:tags r:id="rId60"/>
                  </p:custDataLst>
                </p:nvPr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862" y="6582"/>
                  <a:ext cx="4054" cy="4105"/>
                </a:xfrm>
                <a:prstGeom prst="rect">
                  <a:avLst/>
                </a:prstGeom>
              </p:spPr>
            </p:pic>
          </p:grpSp>
          <p:sp>
            <p:nvSpPr>
              <p:cNvPr id="48" name="矩形 47" descr="7b0a2020202022776f7264617274223a2022220a7d0a"/>
              <p:cNvSpPr/>
              <p:nvPr>
                <p:custDataLst>
                  <p:tags r:id="rId62"/>
                </p:custDataLst>
              </p:nvPr>
            </p:nvSpPr>
            <p:spPr>
              <a:xfrm>
                <a:off x="12447" y="9355"/>
                <a:ext cx="4868" cy="1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 anchor="t">
                <a:noAutofit/>
              </a:bodyPr>
              <a:p>
                <a:pPr algn="ctr"/>
                <a:r>
                  <a:rPr lang="en-US" altLang="zh-CN" sz="5400" b="1"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ea typeface="+mj-ea"/>
                    <a:sym typeface="+mn-ea"/>
                  </a:rPr>
                  <a:t>Bomb</a:t>
                </a:r>
                <a:endParaRPr lang="en-US" altLang="zh-CN" sz="5400" b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ea typeface="+mj-ea"/>
                </a:endParaRPr>
              </a:p>
            </p:txBody>
          </p:sp>
        </p:grpSp>
        <p:pic>
          <p:nvPicPr>
            <p:cNvPr id="77" name="图片 76" descr="D:/zhangyazuoData/myflorr/tornado/static/bomb.pngbomb"/>
            <p:cNvPicPr>
              <a:picLocks noChangeAspect="1"/>
            </p:cNvPicPr>
            <p:nvPr>
              <p:custDataLst>
                <p:tags r:id="rId63"/>
              </p:custDataLst>
            </p:nvPr>
          </p:nvPicPr>
          <p:blipFill>
            <a:blip r:embed="rId10"/>
            <a:srcRect l="-17" t="17" r="17" b="17"/>
            <a:stretch>
              <a:fillRect/>
            </a:stretch>
          </p:blipFill>
          <p:spPr>
            <a:xfrm>
              <a:off x="13195" y="6917"/>
              <a:ext cx="2981" cy="2981"/>
            </a:xfrm>
            <a:prstGeom prst="rect">
              <a:avLst/>
            </a:prstGeom>
          </p:spPr>
        </p:pic>
      </p:grpSp>
    </p:spTree>
    <p:custDataLst>
      <p:tags r:id="rId6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01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02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03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04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05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06.xml><?xml version="1.0" encoding="utf-8"?>
<p:tagLst xmlns:p="http://schemas.openxmlformats.org/presentationml/2006/main">
  <p:tag name="KSO_WM_DIAGRAM_VIRTUALLY_FRAME" val="{&quot;height&quot;:560.05,&quot;left&quot;:27.75,&quot;top&quot;:12.7,&quot;width&quot;:853.3}"/>
</p:tagLst>
</file>

<file path=ppt/tags/tag107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08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09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11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2&quot;:[25001799],&quot;65&quot;:[20205081]}"/>
</p:tagLst>
</file>

<file path=ppt/tags/tag11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3.xml><?xml version="1.0" encoding="utf-8"?>
<p:tagLst xmlns:p="http://schemas.openxmlformats.org/presentationml/2006/main">
  <p:tag name="resource_record_key" val="{&quot;12&quot;:[25001799],&quot;65&quot;:[20205081]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64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65.xml><?xml version="1.0" encoding="utf-8"?>
<p:tagLst xmlns:p="http://schemas.openxmlformats.org/presentationml/2006/main">
  <p:tag name="KSO_WM_DIAGRAM_VIRTUALLY_FRAME" val="{&quot;height&quot;:612.4,&quot;left&quot;:-4.7,&quot;top&quot;:-39.65,&quot;width&quot;:885.75}"/>
</p:tagLst>
</file>

<file path=ppt/tags/tag66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67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68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69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1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2.xml><?xml version="1.0" encoding="utf-8"?>
<p:tagLst xmlns:p="http://schemas.openxmlformats.org/presentationml/2006/main">
  <p:tag name="KSO_WM_DIAGRAM_VIRTUALLY_FRAME" val="{&quot;height&quot;:560.05,&quot;left&quot;:27.75,&quot;top&quot;:12.7,&quot;width&quot;:853.3}"/>
</p:tagLst>
</file>

<file path=ppt/tags/tag73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4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5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6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7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8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79.xml><?xml version="1.0" encoding="utf-8"?>
<p:tagLst xmlns:p="http://schemas.openxmlformats.org/presentationml/2006/main">
  <p:tag name="KSO_WM_DIAGRAM_VIRTUALLY_FRAME" val="{&quot;height&quot;:612.4,&quot;left&quot;:-4.7,&quot;top&quot;:-39.65,&quot;width&quot;:885.75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1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2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3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4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5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6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7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8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89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1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2.xml><?xml version="1.0" encoding="utf-8"?>
<p:tagLst xmlns:p="http://schemas.openxmlformats.org/presentationml/2006/main">
  <p:tag name="KSO_WM_DIAGRAM_VIRTUALLY_FRAME" val="{&quot;height&quot;:560.05,&quot;left&quot;:27.75,&quot;top&quot;:12.7,&quot;width&quot;:853.3}"/>
</p:tagLst>
</file>

<file path=ppt/tags/tag93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4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5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6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7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8.xml><?xml version="1.0" encoding="utf-8"?>
<p:tagLst xmlns:p="http://schemas.openxmlformats.org/presentationml/2006/main">
  <p:tag name="KSO_WM_DIAGRAM_VIRTUALLY_FRAME" val="{&quot;height&quot;:693.4,&quot;left&quot;:-4.7,&quot;top&quot;:-39.65,&quot;width&quot;:1167}"/>
</p:tagLst>
</file>

<file path=ppt/tags/tag99.xml><?xml version="1.0" encoding="utf-8"?>
<p:tagLst xmlns:p="http://schemas.openxmlformats.org/presentationml/2006/main">
  <p:tag name="KSO_WM_DIAGRAM_VIRTUALLY_FRAME" val="{&quot;height&quot;:560.05,&quot;left&quot;:27.75,&quot;top&quot;:12.7,&quot;width&quot;:853.3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WPS 演示</Application>
  <PresentationFormat>宽屏</PresentationFormat>
  <Paragraphs>14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汉仪铸字木头人简</vt:lpstr>
      <vt:lpstr>华文仿宋</vt:lpstr>
      <vt:lpstr>隶书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张亚左</cp:lastModifiedBy>
  <cp:revision>162</cp:revision>
  <dcterms:created xsi:type="dcterms:W3CDTF">2019-06-19T02:08:00Z</dcterms:created>
  <dcterms:modified xsi:type="dcterms:W3CDTF">2025-10-03T08:07:14Z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2052-12.1.0.22089</vt:lpwstr>
  </property>
  <property fmtid="{D5CDD505-2E9C-101B-9397-08002B2CF9AE}" pid="3" name="ICV">
    <vt:lpwstr>DD4630EC4E414506BF4586B858EE251C_13</vt:lpwstr>
  </property>
</Properties>
</file>