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4660"/>
  </p:normalViewPr>
  <p:slideViewPr>
    <p:cSldViewPr snapToGrid="0">
      <p:cViewPr varScale="1">
        <p:scale>
          <a:sx n="76" d="100"/>
          <a:sy n="76" d="100"/>
        </p:scale>
        <p:origin x="7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A8430-16BB-4825-9514-5F19E23058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D27911-2B62-4197-B073-7B50B1619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DF6CC2-0D8C-47A6-B267-9DD98E302CCB}"/>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456C7032-7748-4DA7-B47C-41B94F28E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0CB006-8D2C-4D54-9D92-624CB039071F}"/>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87362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81B02-DD6D-4790-A664-EC2C5A6702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DB6430-9186-45A9-80B2-0E07DCE8F31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D9F620-3B7C-4AB9-AA50-350EA8811346}"/>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51E4E7DD-861C-4CE4-97E2-7E93C4C3EF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A3BBE5-099F-48AC-88D5-D4FAB64EB6F1}"/>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126120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1F9973-68F7-4043-BC70-27923A5F1A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33CB59-470B-4CDD-831A-B0C76AB2EE4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84635C-FEB1-4E5D-91C8-9771FB1CBBA2}"/>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05A1A6DC-7827-4BD6-AF91-052A3EA846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060B2E-DDB8-468E-B16F-95CEDEEB0C27}"/>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14887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5DFAF-6CF8-4193-90F5-8FADA64A2A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20BEDA-4CE0-4967-9CE1-59860165E2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AA8423-558F-412B-8C52-9FC34CA1A362}"/>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0C066718-27BE-4730-A7B2-00194E852A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432B27-A74A-4CD3-B638-1CACE4534557}"/>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321250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9C63DF-6EA7-4DD7-9BFD-0E97D20282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FEC221-F549-4E69-8661-9932C993E0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AE942D4-10F2-4640-8987-00AB639EDB7D}"/>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D56624F6-250F-4960-96F1-A0F1638A46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009DB4-82C7-4D63-B38C-19579198A53B}"/>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3357801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B5B05-B77E-4CC0-A506-1A2F6250FD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C5DF9A-F91A-4C72-B4D5-8F843302829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2C1B40-255D-45F5-80BB-C19A2670D17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084A759-D0DF-4B47-B3D8-8CE002E0DA79}"/>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6" name="页脚占位符 5">
            <a:extLst>
              <a:ext uri="{FF2B5EF4-FFF2-40B4-BE49-F238E27FC236}">
                <a16:creationId xmlns:a16="http://schemas.microsoft.com/office/drawing/2014/main" id="{FEAF24B1-084E-4609-A13F-590B2A1D4A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8BC94-E8A2-4DC8-8278-429BC4C03544}"/>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228527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62D5B-6D95-4D58-9609-ACDF1DC241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B8681E-E9EA-4FEC-8F65-235E5BAA4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DA483C9-4DAC-4093-A4BD-720075DD90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694BBF8-BC9A-46C0-AC14-56B2209483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7721463-E62A-4714-912E-3A136E38E5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4292A7-E435-4093-9207-F6B0235B3EE5}"/>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8" name="页脚占位符 7">
            <a:extLst>
              <a:ext uri="{FF2B5EF4-FFF2-40B4-BE49-F238E27FC236}">
                <a16:creationId xmlns:a16="http://schemas.microsoft.com/office/drawing/2014/main" id="{1013838F-BBB8-4DE8-AB99-5D1D6AE140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79B5B2-6DD1-48C7-AEE8-C85E03E543F3}"/>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84862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77F78-CCAE-42E9-BCC0-E6C03CB18C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A5A092-6FDE-4139-9D12-A7D673F52DFF}"/>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4" name="页脚占位符 3">
            <a:extLst>
              <a:ext uri="{FF2B5EF4-FFF2-40B4-BE49-F238E27FC236}">
                <a16:creationId xmlns:a16="http://schemas.microsoft.com/office/drawing/2014/main" id="{3F0917DC-D083-4E2E-B3A4-E4DFDA9DE9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984021-5BC8-4397-8495-BE5117E91412}"/>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160626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16EB20-F9E2-4D99-9D77-1DF2406ADDFB}"/>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3" name="页脚占位符 2">
            <a:extLst>
              <a:ext uri="{FF2B5EF4-FFF2-40B4-BE49-F238E27FC236}">
                <a16:creationId xmlns:a16="http://schemas.microsoft.com/office/drawing/2014/main" id="{BD2E3B91-5CF5-4E00-90F6-BF8D121E71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118F2-D1E6-4AD2-9823-E394976FEDD8}"/>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372849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DBBF5-DEE9-45A7-B714-FC55BCD456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EB6CEE-4077-4208-8F2F-BFE52B91A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0DFEDB-5F19-4512-A824-DD9D667ED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58AEAF-4601-4319-BC72-36DD83D1DB97}"/>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6" name="页脚占位符 5">
            <a:extLst>
              <a:ext uri="{FF2B5EF4-FFF2-40B4-BE49-F238E27FC236}">
                <a16:creationId xmlns:a16="http://schemas.microsoft.com/office/drawing/2014/main" id="{93DD98C2-8EC3-4C55-8181-000A65C096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D495E9-41EB-46EA-B6E8-093E1A5EC1FF}"/>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112556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82464-D49A-4B2D-AAF8-408EE62AA8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2D134F-3933-420C-92B9-726A42C79B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94E680-3B4B-4814-9BF6-F9D64957F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496522-8341-4879-AB75-D6B0839D8518}"/>
              </a:ext>
            </a:extLst>
          </p:cNvPr>
          <p:cNvSpPr>
            <a:spLocks noGrp="1"/>
          </p:cNvSpPr>
          <p:nvPr>
            <p:ph type="dt" sz="half" idx="10"/>
          </p:nvPr>
        </p:nvSpPr>
        <p:spPr/>
        <p:txBody>
          <a:bodyPr/>
          <a:lstStyle/>
          <a:p>
            <a:fld id="{4C2FF3FA-AA34-486E-BBDC-F3DCECCA1085}" type="datetimeFigureOut">
              <a:rPr lang="zh-CN" altLang="en-US" smtClean="0"/>
              <a:t>2022/4/4</a:t>
            </a:fld>
            <a:endParaRPr lang="zh-CN" altLang="en-US"/>
          </a:p>
        </p:txBody>
      </p:sp>
      <p:sp>
        <p:nvSpPr>
          <p:cNvPr id="6" name="页脚占位符 5">
            <a:extLst>
              <a:ext uri="{FF2B5EF4-FFF2-40B4-BE49-F238E27FC236}">
                <a16:creationId xmlns:a16="http://schemas.microsoft.com/office/drawing/2014/main" id="{47394F0C-9B20-47F1-9D65-8AC3BD2672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E08962-214C-46EB-B545-BE68C4C54181}"/>
              </a:ext>
            </a:extLst>
          </p:cNvPr>
          <p:cNvSpPr>
            <a:spLocks noGrp="1"/>
          </p:cNvSpPr>
          <p:nvPr>
            <p:ph type="sldNum" sz="quarter" idx="12"/>
          </p:nvPr>
        </p:nvSpPr>
        <p:spPr/>
        <p:txBody>
          <a:body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45733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89C20E4-3369-4BAE-83E7-D47ACBB30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3BAFB0-713C-4E5D-96F9-EF751EDDC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E0932E-9C74-49F7-87FB-F82C3D6FC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FF3FA-AA34-486E-BBDC-F3DCECCA1085}"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9ED83429-953F-4C10-B092-02793CC54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EF5E263-D6ED-4EFF-8544-BF4CFF6E5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97E6C-5B54-4C91-82A3-454E2012E330}" type="slidenum">
              <a:rPr lang="zh-CN" altLang="en-US" smtClean="0"/>
              <a:t>‹#›</a:t>
            </a:fld>
            <a:endParaRPr lang="zh-CN" altLang="en-US"/>
          </a:p>
        </p:txBody>
      </p:sp>
    </p:spTree>
    <p:extLst>
      <p:ext uri="{BB962C8B-B14F-4D97-AF65-F5344CB8AC3E}">
        <p14:creationId xmlns:p14="http://schemas.microsoft.com/office/powerpoint/2010/main" val="669632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3C9A-D3EB-4FBA-9990-0841493DDF98}"/>
              </a:ext>
            </a:extLst>
          </p:cNvPr>
          <p:cNvSpPr>
            <a:spLocks noGrp="1"/>
          </p:cNvSpPr>
          <p:nvPr>
            <p:ph type="ctrTitle"/>
          </p:nvPr>
        </p:nvSpPr>
        <p:spPr/>
        <p:txBody>
          <a:bodyPr/>
          <a:lstStyle/>
          <a:p>
            <a:r>
              <a:rPr lang="en-US" altLang="zh-CN" dirty="0" err="1"/>
              <a:t>AirlineReservation</a:t>
            </a:r>
            <a:endParaRPr lang="zh-CN" altLang="en-US" dirty="0"/>
          </a:p>
        </p:txBody>
      </p:sp>
      <p:sp>
        <p:nvSpPr>
          <p:cNvPr id="3" name="副标题 2">
            <a:extLst>
              <a:ext uri="{FF2B5EF4-FFF2-40B4-BE49-F238E27FC236}">
                <a16:creationId xmlns:a16="http://schemas.microsoft.com/office/drawing/2014/main" id="{A4A039E6-3B03-46B3-8D1B-30243A727D6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6734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985AE-7341-4768-AEC7-A5EE579A4FFC}"/>
              </a:ext>
            </a:extLst>
          </p:cNvPr>
          <p:cNvSpPr>
            <a:spLocks noGrp="1"/>
          </p:cNvSpPr>
          <p:nvPr>
            <p:ph type="ctrTitle"/>
          </p:nvPr>
        </p:nvSpPr>
        <p:spPr>
          <a:xfrm>
            <a:off x="1524000" y="0"/>
            <a:ext cx="9144000" cy="2349500"/>
          </a:xfrm>
        </p:spPr>
        <p:txBody>
          <a:bodyPr/>
          <a:lstStyle/>
          <a:p>
            <a:r>
              <a:rPr lang="en-US" altLang="zh-CN" dirty="0"/>
              <a:t>Why we chose this project</a:t>
            </a:r>
            <a:br>
              <a:rPr lang="en-US" altLang="zh-CN" dirty="0"/>
            </a:br>
            <a:endParaRPr lang="zh-CN" altLang="en-US" dirty="0"/>
          </a:p>
        </p:txBody>
      </p:sp>
      <p:sp>
        <p:nvSpPr>
          <p:cNvPr id="3" name="副标题 2">
            <a:extLst>
              <a:ext uri="{FF2B5EF4-FFF2-40B4-BE49-F238E27FC236}">
                <a16:creationId xmlns:a16="http://schemas.microsoft.com/office/drawing/2014/main" id="{B644EEA1-FDA6-4AD2-B6FF-7F366FCE169C}"/>
              </a:ext>
            </a:extLst>
          </p:cNvPr>
          <p:cNvSpPr>
            <a:spLocks noGrp="1"/>
          </p:cNvSpPr>
          <p:nvPr>
            <p:ph type="subTitle" idx="1"/>
          </p:nvPr>
        </p:nvSpPr>
        <p:spPr>
          <a:xfrm>
            <a:off x="1143000" y="2222500"/>
            <a:ext cx="10071100" cy="3543299"/>
          </a:xfrm>
        </p:spPr>
        <p:txBody>
          <a:bodyPr/>
          <a:lstStyle/>
          <a:p>
            <a:pPr algn="l"/>
            <a:r>
              <a:rPr lang="en-US" altLang="zh-CN" dirty="0"/>
              <a:t>In the old days, when technology was not so advanced, the options for buying tickets were either by phone or at an agent's counter.</a:t>
            </a:r>
          </a:p>
          <a:p>
            <a:pPr algn="l"/>
            <a:r>
              <a:rPr lang="en-US" altLang="zh-CN" dirty="0"/>
              <a:t>But nowadays, with the rapid development of technology, more and more people are using online shopping, and the purchase of air tickets has become more convenient and user-friendly.</a:t>
            </a:r>
          </a:p>
          <a:p>
            <a:pPr algn="l"/>
            <a:r>
              <a:rPr lang="en-US" altLang="zh-CN" dirty="0"/>
              <a:t>So we chose to make a simulator for buying airline tickets</a:t>
            </a:r>
            <a:endParaRPr lang="zh-CN" altLang="en-US" dirty="0"/>
          </a:p>
        </p:txBody>
      </p:sp>
    </p:spTree>
    <p:extLst>
      <p:ext uri="{BB962C8B-B14F-4D97-AF65-F5344CB8AC3E}">
        <p14:creationId xmlns:p14="http://schemas.microsoft.com/office/powerpoint/2010/main" val="131439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A5E53-A26A-48C0-8276-BC63D4EFF458}"/>
              </a:ext>
            </a:extLst>
          </p:cNvPr>
          <p:cNvSpPr>
            <a:spLocks noGrp="1"/>
          </p:cNvSpPr>
          <p:nvPr>
            <p:ph type="title"/>
          </p:nvPr>
        </p:nvSpPr>
        <p:spPr/>
        <p:txBody>
          <a:bodyPr/>
          <a:lstStyle/>
          <a:p>
            <a:r>
              <a:rPr lang="en-US" altLang="zh-CN" dirty="0"/>
              <a:t>Login and Register</a:t>
            </a:r>
            <a:endParaRPr lang="zh-CN" altLang="en-US" dirty="0"/>
          </a:p>
        </p:txBody>
      </p:sp>
      <p:pic>
        <p:nvPicPr>
          <p:cNvPr id="6" name="内容占位符 5">
            <a:extLst>
              <a:ext uri="{FF2B5EF4-FFF2-40B4-BE49-F238E27FC236}">
                <a16:creationId xmlns:a16="http://schemas.microsoft.com/office/drawing/2014/main" id="{107D8073-821E-49AD-91D6-DBAC508AC5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43246"/>
            <a:ext cx="5181600" cy="3716096"/>
          </a:xfrm>
        </p:spPr>
      </p:pic>
      <p:sp>
        <p:nvSpPr>
          <p:cNvPr id="4" name="内容占位符 3">
            <a:extLst>
              <a:ext uri="{FF2B5EF4-FFF2-40B4-BE49-F238E27FC236}">
                <a16:creationId xmlns:a16="http://schemas.microsoft.com/office/drawing/2014/main" id="{1D18AFB5-963F-451C-AA2C-9A76AF4DE77B}"/>
              </a:ext>
            </a:extLst>
          </p:cNvPr>
          <p:cNvSpPr>
            <a:spLocks noGrp="1"/>
          </p:cNvSpPr>
          <p:nvPr>
            <p:ph sz="half" idx="2"/>
          </p:nvPr>
        </p:nvSpPr>
        <p:spPr/>
        <p:txBody>
          <a:bodyPr>
            <a:normAutofit lnSpcReduction="10000"/>
          </a:bodyPr>
          <a:lstStyle/>
          <a:p>
            <a:r>
              <a:rPr lang="en-US" altLang="zh-CN" dirty="0"/>
              <a:t>The first part of the project is a login session.</a:t>
            </a:r>
          </a:p>
          <a:p>
            <a:r>
              <a:rPr lang="en-US" altLang="zh-CN" dirty="0"/>
              <a:t> For example, regular users can log in directly using username and password. The database we use here is a SQL database</a:t>
            </a:r>
          </a:p>
          <a:p>
            <a:r>
              <a:rPr lang="en-US" altLang="zh-CN" dirty="0"/>
              <a:t>If you click on the software by mistake and want to exit, you can click on cancel and the software will close automatically.</a:t>
            </a:r>
            <a:endParaRPr lang="zh-CN" altLang="en-US" dirty="0"/>
          </a:p>
        </p:txBody>
      </p:sp>
    </p:spTree>
    <p:extLst>
      <p:ext uri="{BB962C8B-B14F-4D97-AF65-F5344CB8AC3E}">
        <p14:creationId xmlns:p14="http://schemas.microsoft.com/office/powerpoint/2010/main" val="314219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6A560-85D2-43B1-AB57-C9517A9985C7}"/>
              </a:ext>
            </a:extLst>
          </p:cNvPr>
          <p:cNvSpPr>
            <a:spLocks noGrp="1"/>
          </p:cNvSpPr>
          <p:nvPr>
            <p:ph type="title"/>
          </p:nvPr>
        </p:nvSpPr>
        <p:spPr/>
        <p:txBody>
          <a:bodyPr/>
          <a:lstStyle/>
          <a:p>
            <a:r>
              <a:rPr lang="en-US" altLang="zh-CN" dirty="0"/>
              <a:t>Login and Register</a:t>
            </a:r>
            <a:endParaRPr lang="zh-CN" altLang="en-US" dirty="0"/>
          </a:p>
        </p:txBody>
      </p:sp>
      <p:pic>
        <p:nvPicPr>
          <p:cNvPr id="6" name="内容占位符 5">
            <a:extLst>
              <a:ext uri="{FF2B5EF4-FFF2-40B4-BE49-F238E27FC236}">
                <a16:creationId xmlns:a16="http://schemas.microsoft.com/office/drawing/2014/main" id="{59CC9C1B-D31A-4551-B214-C379893766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53827"/>
            <a:ext cx="5181600" cy="3694933"/>
          </a:xfrm>
        </p:spPr>
      </p:pic>
      <p:sp>
        <p:nvSpPr>
          <p:cNvPr id="4" name="内容占位符 3">
            <a:extLst>
              <a:ext uri="{FF2B5EF4-FFF2-40B4-BE49-F238E27FC236}">
                <a16:creationId xmlns:a16="http://schemas.microsoft.com/office/drawing/2014/main" id="{3D15BC29-4676-4B8B-AC3E-5CBAF7CF39BB}"/>
              </a:ext>
            </a:extLst>
          </p:cNvPr>
          <p:cNvSpPr>
            <a:spLocks noGrp="1"/>
          </p:cNvSpPr>
          <p:nvPr>
            <p:ph sz="half" idx="2"/>
          </p:nvPr>
        </p:nvSpPr>
        <p:spPr/>
        <p:txBody>
          <a:bodyPr/>
          <a:lstStyle/>
          <a:p>
            <a:r>
              <a:rPr lang="en-US" altLang="zh-CN" dirty="0"/>
              <a:t>For new users, you can simply click on the registration screen below. Once clicked the software will jump to the registration screen and all the information filled in will be saved</a:t>
            </a:r>
            <a:endParaRPr lang="zh-CN" altLang="en-US" dirty="0"/>
          </a:p>
        </p:txBody>
      </p:sp>
    </p:spTree>
    <p:extLst>
      <p:ext uri="{BB962C8B-B14F-4D97-AF65-F5344CB8AC3E}">
        <p14:creationId xmlns:p14="http://schemas.microsoft.com/office/powerpoint/2010/main" val="332721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CC0BF-453F-4E3A-A612-C24CAF58B662}"/>
              </a:ext>
            </a:extLst>
          </p:cNvPr>
          <p:cNvSpPr>
            <a:spLocks noGrp="1"/>
          </p:cNvSpPr>
          <p:nvPr>
            <p:ph type="title"/>
          </p:nvPr>
        </p:nvSpPr>
        <p:spPr/>
        <p:txBody>
          <a:bodyPr/>
          <a:lstStyle/>
          <a:p>
            <a:r>
              <a:rPr lang="en-US" altLang="zh-CN" dirty="0"/>
              <a:t>Select screen(demo) Sorry for Ugly</a:t>
            </a:r>
            <a:endParaRPr lang="zh-CN" altLang="en-US" dirty="0"/>
          </a:p>
        </p:txBody>
      </p:sp>
      <p:pic>
        <p:nvPicPr>
          <p:cNvPr id="6" name="内容占位符 5">
            <a:extLst>
              <a:ext uri="{FF2B5EF4-FFF2-40B4-BE49-F238E27FC236}">
                <a16:creationId xmlns:a16="http://schemas.microsoft.com/office/drawing/2014/main" id="{30D51973-9905-4280-9089-B4A10E639F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26731"/>
            <a:ext cx="5181600" cy="3949125"/>
          </a:xfrm>
        </p:spPr>
      </p:pic>
      <p:sp>
        <p:nvSpPr>
          <p:cNvPr id="4" name="内容占位符 3">
            <a:extLst>
              <a:ext uri="{FF2B5EF4-FFF2-40B4-BE49-F238E27FC236}">
                <a16:creationId xmlns:a16="http://schemas.microsoft.com/office/drawing/2014/main" id="{C937A741-5193-4670-9738-FC47B8ED6662}"/>
              </a:ext>
            </a:extLst>
          </p:cNvPr>
          <p:cNvSpPr>
            <a:spLocks noGrp="1"/>
          </p:cNvSpPr>
          <p:nvPr>
            <p:ph sz="half" idx="2"/>
          </p:nvPr>
        </p:nvSpPr>
        <p:spPr/>
        <p:txBody>
          <a:bodyPr/>
          <a:lstStyle/>
          <a:p>
            <a:r>
              <a:rPr lang="en-US" altLang="zh-CN" dirty="0"/>
              <a:t>Once the user has successfully logged in, they will be redirected to a new selection screen, where they can choose to find flights, manage their purchased tickets and select a third contact button if they have questions.</a:t>
            </a:r>
            <a:endParaRPr lang="zh-CN" altLang="en-US" dirty="0"/>
          </a:p>
        </p:txBody>
      </p:sp>
    </p:spTree>
    <p:extLst>
      <p:ext uri="{BB962C8B-B14F-4D97-AF65-F5344CB8AC3E}">
        <p14:creationId xmlns:p14="http://schemas.microsoft.com/office/powerpoint/2010/main" val="362369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D9B6F-AA89-434C-8087-4322A8C69E88}"/>
              </a:ext>
            </a:extLst>
          </p:cNvPr>
          <p:cNvSpPr>
            <a:spLocks noGrp="1"/>
          </p:cNvSpPr>
          <p:nvPr>
            <p:ph type="title"/>
          </p:nvPr>
        </p:nvSpPr>
        <p:spPr/>
        <p:txBody>
          <a:bodyPr/>
          <a:lstStyle/>
          <a:p>
            <a:r>
              <a:rPr lang="en-US" altLang="zh-CN" dirty="0"/>
              <a:t>Booking A Flight</a:t>
            </a:r>
            <a:endParaRPr lang="zh-CN" altLang="en-US" dirty="0"/>
          </a:p>
        </p:txBody>
      </p:sp>
      <p:pic>
        <p:nvPicPr>
          <p:cNvPr id="6" name="内容占位符 5">
            <a:extLst>
              <a:ext uri="{FF2B5EF4-FFF2-40B4-BE49-F238E27FC236}">
                <a16:creationId xmlns:a16="http://schemas.microsoft.com/office/drawing/2014/main" id="{922A4897-AF24-4779-BC86-9781139E430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04714"/>
            <a:ext cx="5181600" cy="3993159"/>
          </a:xfrm>
        </p:spPr>
      </p:pic>
      <p:sp>
        <p:nvSpPr>
          <p:cNvPr id="4" name="内容占位符 3">
            <a:extLst>
              <a:ext uri="{FF2B5EF4-FFF2-40B4-BE49-F238E27FC236}">
                <a16:creationId xmlns:a16="http://schemas.microsoft.com/office/drawing/2014/main" id="{B7D97A7A-814E-472F-8A1B-5204C42CE99C}"/>
              </a:ext>
            </a:extLst>
          </p:cNvPr>
          <p:cNvSpPr>
            <a:spLocks noGrp="1"/>
          </p:cNvSpPr>
          <p:nvPr>
            <p:ph sz="half" idx="2"/>
          </p:nvPr>
        </p:nvSpPr>
        <p:spPr/>
        <p:txBody>
          <a:bodyPr>
            <a:normAutofit fontScale="92500" lnSpcReduction="10000"/>
          </a:bodyPr>
          <a:lstStyle/>
          <a:p>
            <a:r>
              <a:rPr lang="en-US" altLang="zh-CN" dirty="0"/>
              <a:t>If the user selects the first button, the project will jump to the booking page. The corresponding program will contain two search algorithms, the first one using the address, e.g. if the user enters the departure and destination, the program will output the appropriate aircraft. The second search algorithm is the search by time, for example the user enters the corresponding time</a:t>
            </a:r>
            <a:endParaRPr lang="zh-CN" altLang="en-US" dirty="0"/>
          </a:p>
        </p:txBody>
      </p:sp>
    </p:spTree>
    <p:extLst>
      <p:ext uri="{BB962C8B-B14F-4D97-AF65-F5344CB8AC3E}">
        <p14:creationId xmlns:p14="http://schemas.microsoft.com/office/powerpoint/2010/main" val="3435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55525-06E8-4C85-91AD-E42FA2841442}"/>
              </a:ext>
            </a:extLst>
          </p:cNvPr>
          <p:cNvSpPr>
            <a:spLocks noGrp="1"/>
          </p:cNvSpPr>
          <p:nvPr>
            <p:ph type="title"/>
          </p:nvPr>
        </p:nvSpPr>
        <p:spPr/>
        <p:txBody>
          <a:bodyPr/>
          <a:lstStyle/>
          <a:p>
            <a:r>
              <a:rPr lang="en-US" altLang="zh-CN" dirty="0"/>
              <a:t>Target</a:t>
            </a:r>
            <a:endParaRPr lang="zh-CN" altLang="en-US" dirty="0"/>
          </a:p>
        </p:txBody>
      </p:sp>
      <p:sp>
        <p:nvSpPr>
          <p:cNvPr id="3" name="内容占位符 2">
            <a:extLst>
              <a:ext uri="{FF2B5EF4-FFF2-40B4-BE49-F238E27FC236}">
                <a16:creationId xmlns:a16="http://schemas.microsoft.com/office/drawing/2014/main" id="{249D3122-4721-43E7-AF50-64D4B4F946ED}"/>
              </a:ext>
            </a:extLst>
          </p:cNvPr>
          <p:cNvSpPr>
            <a:spLocks noGrp="1"/>
          </p:cNvSpPr>
          <p:nvPr>
            <p:ph idx="1"/>
          </p:nvPr>
        </p:nvSpPr>
        <p:spPr/>
        <p:txBody>
          <a:bodyPr/>
          <a:lstStyle/>
          <a:p>
            <a:r>
              <a:rPr lang="en-US" altLang="zh-CN" dirty="0"/>
              <a:t>This project has only completed the first step, user login and registration. Before the final presentation, we have to complete the search for flights and the booking section, and can manage orders, such as cancellations. Regarding the contact part of the selection screen, it is possible to add a chatbot part to the program later, similar to the embedded system, or to change it to something else</a:t>
            </a:r>
            <a:endParaRPr lang="zh-CN" altLang="en-US" dirty="0"/>
          </a:p>
        </p:txBody>
      </p:sp>
    </p:spTree>
    <p:extLst>
      <p:ext uri="{BB962C8B-B14F-4D97-AF65-F5344CB8AC3E}">
        <p14:creationId xmlns:p14="http://schemas.microsoft.com/office/powerpoint/2010/main" val="5463362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377</Words>
  <Application>Microsoft Office PowerPoint</Application>
  <PresentationFormat>宽屏</PresentationFormat>
  <Paragraphs>17</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AirlineReservation</vt:lpstr>
      <vt:lpstr>Why we chose this project </vt:lpstr>
      <vt:lpstr>Login and Register</vt:lpstr>
      <vt:lpstr>Login and Register</vt:lpstr>
      <vt:lpstr>Select screen(demo) Sorry for Ugly</vt:lpstr>
      <vt:lpstr>Booking A Flight</vt:lpstr>
      <vt:lpstr>Target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AirlineReservation</dc:title>
  <dc:creator>家成</dc:creator>
  <cp:lastModifiedBy>家成</cp:lastModifiedBy>
  <cp:revision>1</cp:revision>
  <dcterms:created xsi:type="dcterms:W3CDTF">2022-04-04T19:50:04Z</dcterms:created>
  <dcterms:modified xsi:type="dcterms:W3CDTF">2022-04-04T20:39:05Z</dcterms:modified>
</cp:coreProperties>
</file>