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slideMasters/slideMaster6.xml" ContentType="application/vnd.openxmlformats-officedocument.presentationml.slideMaster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5" r:id="rId3"/>
    <p:sldMasterId id="2147483686" r:id="rId4"/>
    <p:sldMasterId id="2147488639" r:id="rId5"/>
    <p:sldMasterId id="2147489135" r:id="rId6"/>
  </p:sldMasterIdLst>
  <p:notesMasterIdLst>
    <p:notesMasterId r:id="rId34"/>
  </p:notesMasterIdLst>
  <p:sldIdLst>
    <p:sldId id="256" r:id="rId7"/>
    <p:sldId id="257" r:id="rId8"/>
    <p:sldId id="324" r:id="rId9"/>
    <p:sldId id="325" r:id="rId10"/>
    <p:sldId id="326" r:id="rId11"/>
    <p:sldId id="327" r:id="rId12"/>
    <p:sldId id="328" r:id="rId13"/>
    <p:sldId id="330" r:id="rId14"/>
    <p:sldId id="329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0" r:id="rId24"/>
    <p:sldId id="339" r:id="rId25"/>
    <p:sldId id="342" r:id="rId26"/>
    <p:sldId id="349" r:id="rId27"/>
    <p:sldId id="343" r:id="rId28"/>
    <p:sldId id="344" r:id="rId29"/>
    <p:sldId id="345" r:id="rId30"/>
    <p:sldId id="346" r:id="rId31"/>
    <p:sldId id="347" r:id="rId32"/>
    <p:sldId id="296" r:id="rId33"/>
  </p:sldIdLst>
  <p:sldSz cx="10690225" cy="755967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213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427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56417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0855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606954" algn="l" defTabSz="1042782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128345" algn="l" defTabSz="1042782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649736" algn="l" defTabSz="1042782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171127" algn="l" defTabSz="1042782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showPr showNarration="1">
    <p:present/>
    <p:sldAll/>
    <p:penClr>
      <a:srgbClr val="FF0000"/>
    </p:penClr>
  </p:showPr>
  <p:clrMru>
    <a:srgbClr val="0000FF"/>
    <a:srgbClr val="A50021"/>
    <a:srgbClr val="CCECFF"/>
    <a:srgbClr val="3333FF"/>
    <a:srgbClr val="FFCC00"/>
    <a:srgbClr val="CC0000"/>
    <a:srgbClr val="FF9966"/>
    <a:srgbClr val="D76917"/>
    <a:srgbClr val="3366CC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591" autoAdjust="0"/>
    <p:restoredTop sz="98355" autoAdjust="0"/>
  </p:normalViewPr>
  <p:slideViewPr>
    <p:cSldViewPr snapToGrid="0">
      <p:cViewPr>
        <p:scale>
          <a:sx n="66" d="100"/>
          <a:sy n="66" d="100"/>
        </p:scale>
        <p:origin x="-1920" y="-450"/>
      </p:cViewPr>
      <p:guideLst>
        <p:guide orient="horz" pos="2384"/>
        <p:guide orient="horz" pos="383"/>
        <p:guide orient="horz" pos="4082"/>
        <p:guide orient="horz" pos="631"/>
        <p:guide pos="3378"/>
        <p:guide pos="318"/>
        <p:guide pos="6416"/>
        <p:guide pos="4481"/>
        <p:guide pos="4879"/>
        <p:guide pos="18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329EE9F-6B02-4D6B-8280-486EA10D6CE4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9816D2-5431-4102-B1ED-61B1AA2C3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9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78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17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56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6954" algn="l" defTabSz="10427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345" algn="l" defTabSz="10427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9736" algn="l" defTabSz="10427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127" algn="l" defTabSz="10427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E2381E-6C68-455A-A6AC-D1F5EC002BD0}" type="slidenum">
              <a:rPr lang="zh-CN" altLang="en-US" smtClean="0">
                <a:latin typeface="Arial" charset="0"/>
              </a:rPr>
              <a:pPr/>
              <a:t>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9BCE57-18A1-4F48-B0C0-50267474794E}" type="slidenum">
              <a:rPr lang="zh-CN" altLang="en-US" smtClean="0">
                <a:latin typeface="Arial" charset="0"/>
              </a:rPr>
              <a:pPr/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767" y="2348401"/>
            <a:ext cx="9086691" cy="16204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3534" y="4283816"/>
            <a:ext cx="748315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21391" indent="0" algn="ctr">
              <a:buNone/>
              <a:defRPr/>
            </a:lvl2pPr>
            <a:lvl3pPr marL="1042782" indent="0" algn="ctr">
              <a:buNone/>
              <a:defRPr/>
            </a:lvl3pPr>
            <a:lvl4pPr marL="1564173" indent="0" algn="ctr">
              <a:buNone/>
              <a:defRPr/>
            </a:lvl4pPr>
            <a:lvl5pPr marL="2085564" indent="0" algn="ctr">
              <a:buNone/>
              <a:defRPr/>
            </a:lvl5pPr>
            <a:lvl6pPr marL="2606954" indent="0" algn="ctr">
              <a:buNone/>
              <a:defRPr/>
            </a:lvl6pPr>
            <a:lvl7pPr marL="3128345" indent="0" algn="ctr">
              <a:buNone/>
              <a:defRPr/>
            </a:lvl7pPr>
            <a:lvl8pPr marL="3649736" indent="0" algn="ctr">
              <a:buNone/>
              <a:defRPr/>
            </a:lvl8pPr>
            <a:lvl9pPr marL="417112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5209-17CE-4E60-95F1-CDA3F9411F8F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912A8-8452-4AB2-8F92-068F82836D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1DB71-210E-4A4C-8B7C-83C4CD027CE5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D7491-2723-4436-9E92-C498613A8B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50194" y="402484"/>
            <a:ext cx="2305080" cy="64064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4956" y="402484"/>
            <a:ext cx="6737069" cy="64064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5D80E-9019-4096-842D-DC017ECEA846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4BEAB-554A-48DE-BCF2-CED727FE62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767" y="2348401"/>
            <a:ext cx="9086691" cy="16204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3534" y="4283816"/>
            <a:ext cx="748315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21391" indent="0" algn="ctr">
              <a:buNone/>
              <a:defRPr/>
            </a:lvl2pPr>
            <a:lvl3pPr marL="1042782" indent="0" algn="ctr">
              <a:buNone/>
              <a:defRPr/>
            </a:lvl3pPr>
            <a:lvl4pPr marL="1564173" indent="0" algn="ctr">
              <a:buNone/>
              <a:defRPr/>
            </a:lvl4pPr>
            <a:lvl5pPr marL="2085564" indent="0" algn="ctr">
              <a:buNone/>
              <a:defRPr/>
            </a:lvl5pPr>
            <a:lvl6pPr marL="2606954" indent="0" algn="ctr">
              <a:buNone/>
              <a:defRPr/>
            </a:lvl6pPr>
            <a:lvl7pPr marL="3128345" indent="0" algn="ctr">
              <a:buNone/>
              <a:defRPr/>
            </a:lvl7pPr>
            <a:lvl8pPr marL="3649736" indent="0" algn="ctr">
              <a:buNone/>
              <a:defRPr/>
            </a:lvl8pPr>
            <a:lvl9pPr marL="417112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454" y="4857793"/>
            <a:ext cx="9086691" cy="150143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454" y="3204114"/>
            <a:ext cx="9086691" cy="1653678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391" indent="0">
              <a:buNone/>
              <a:defRPr sz="2100"/>
            </a:lvl2pPr>
            <a:lvl3pPr marL="1042782" indent="0">
              <a:buNone/>
              <a:defRPr sz="1800"/>
            </a:lvl3pPr>
            <a:lvl4pPr marL="1564173" indent="0">
              <a:buNone/>
              <a:defRPr sz="1600"/>
            </a:lvl4pPr>
            <a:lvl5pPr marL="2085564" indent="0">
              <a:buNone/>
              <a:defRPr sz="1600"/>
            </a:lvl5pPr>
            <a:lvl6pPr marL="2606954" indent="0">
              <a:buNone/>
              <a:defRPr sz="1600"/>
            </a:lvl6pPr>
            <a:lvl7pPr marL="3128345" indent="0">
              <a:buNone/>
              <a:defRPr sz="1600"/>
            </a:lvl7pPr>
            <a:lvl8pPr marL="3649736" indent="0">
              <a:buNone/>
              <a:defRPr sz="1600"/>
            </a:lvl8pPr>
            <a:lvl9pPr marL="4171127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4953" y="2012414"/>
            <a:ext cx="4521074" cy="479654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4198" y="2012414"/>
            <a:ext cx="4521074" cy="479654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11" y="302739"/>
            <a:ext cx="962120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511" y="1692178"/>
            <a:ext cx="4723373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511" y="2397397"/>
            <a:ext cx="4723373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0489" y="1692178"/>
            <a:ext cx="4725228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0489" y="2397397"/>
            <a:ext cx="4725228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14" y="300987"/>
            <a:ext cx="3517010" cy="128094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9581" y="300990"/>
            <a:ext cx="5976133" cy="645197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514" y="1581935"/>
            <a:ext cx="3517010" cy="5171028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477CB-2830-4856-ADCD-14BDCAE9B426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00A89-3C5F-4C43-A0F9-570C5C76B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359" y="5291773"/>
            <a:ext cx="6414135" cy="62472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359" y="675471"/>
            <a:ext cx="6414135" cy="4535805"/>
          </a:xfrm>
        </p:spPr>
        <p:txBody>
          <a:bodyPr/>
          <a:lstStyle>
            <a:lvl1pPr marL="0" indent="0">
              <a:buNone/>
              <a:defRPr sz="3600"/>
            </a:lvl1pPr>
            <a:lvl2pPr marL="521391" indent="0">
              <a:buNone/>
              <a:defRPr sz="3200"/>
            </a:lvl2pPr>
            <a:lvl3pPr marL="1042782" indent="0">
              <a:buNone/>
              <a:defRPr sz="2700"/>
            </a:lvl3pPr>
            <a:lvl4pPr marL="1564173" indent="0">
              <a:buNone/>
              <a:defRPr sz="2300"/>
            </a:lvl4pPr>
            <a:lvl5pPr marL="2085564" indent="0">
              <a:buNone/>
              <a:defRPr sz="2300"/>
            </a:lvl5pPr>
            <a:lvl6pPr marL="2606954" indent="0">
              <a:buNone/>
              <a:defRPr sz="2300"/>
            </a:lvl6pPr>
            <a:lvl7pPr marL="3128345" indent="0">
              <a:buNone/>
              <a:defRPr sz="2300"/>
            </a:lvl7pPr>
            <a:lvl8pPr marL="3649736" indent="0">
              <a:buNone/>
              <a:defRPr sz="2300"/>
            </a:lvl8pPr>
            <a:lvl9pPr marL="4171127" indent="0">
              <a:buNone/>
              <a:defRPr sz="2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359" y="5916497"/>
            <a:ext cx="6414135" cy="887212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50194" y="402484"/>
            <a:ext cx="2305080" cy="64064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4956" y="402484"/>
            <a:ext cx="6737069" cy="64064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767" y="2348401"/>
            <a:ext cx="9086691" cy="16204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3534" y="4283816"/>
            <a:ext cx="748315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21391" indent="0" algn="ctr">
              <a:buNone/>
              <a:defRPr/>
            </a:lvl2pPr>
            <a:lvl3pPr marL="1042782" indent="0" algn="ctr">
              <a:buNone/>
              <a:defRPr/>
            </a:lvl3pPr>
            <a:lvl4pPr marL="1564173" indent="0" algn="ctr">
              <a:buNone/>
              <a:defRPr/>
            </a:lvl4pPr>
            <a:lvl5pPr marL="2085564" indent="0" algn="ctr">
              <a:buNone/>
              <a:defRPr/>
            </a:lvl5pPr>
            <a:lvl6pPr marL="2606954" indent="0" algn="ctr">
              <a:buNone/>
              <a:defRPr/>
            </a:lvl6pPr>
            <a:lvl7pPr marL="3128345" indent="0" algn="ctr">
              <a:buNone/>
              <a:defRPr/>
            </a:lvl7pPr>
            <a:lvl8pPr marL="3649736" indent="0" algn="ctr">
              <a:buNone/>
              <a:defRPr/>
            </a:lvl8pPr>
            <a:lvl9pPr marL="417112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454" y="4857793"/>
            <a:ext cx="9086691" cy="150143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454" y="3204114"/>
            <a:ext cx="9086691" cy="1653678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391" indent="0">
              <a:buNone/>
              <a:defRPr sz="2100"/>
            </a:lvl2pPr>
            <a:lvl3pPr marL="1042782" indent="0">
              <a:buNone/>
              <a:defRPr sz="1800"/>
            </a:lvl3pPr>
            <a:lvl4pPr marL="1564173" indent="0">
              <a:buNone/>
              <a:defRPr sz="1600"/>
            </a:lvl4pPr>
            <a:lvl5pPr marL="2085564" indent="0">
              <a:buNone/>
              <a:defRPr sz="1600"/>
            </a:lvl5pPr>
            <a:lvl6pPr marL="2606954" indent="0">
              <a:buNone/>
              <a:defRPr sz="1600"/>
            </a:lvl6pPr>
            <a:lvl7pPr marL="3128345" indent="0">
              <a:buNone/>
              <a:defRPr sz="1600"/>
            </a:lvl7pPr>
            <a:lvl8pPr marL="3649736" indent="0">
              <a:buNone/>
              <a:defRPr sz="1600"/>
            </a:lvl8pPr>
            <a:lvl9pPr marL="4171127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4953" y="2012414"/>
            <a:ext cx="4521074" cy="479654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4198" y="2012414"/>
            <a:ext cx="4521074" cy="479654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11" y="302739"/>
            <a:ext cx="962120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511" y="1692178"/>
            <a:ext cx="4723373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511" y="2397397"/>
            <a:ext cx="4723373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0489" y="1692178"/>
            <a:ext cx="4725228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0489" y="2397397"/>
            <a:ext cx="4725228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454" y="4857793"/>
            <a:ext cx="9086691" cy="150143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454" y="3204114"/>
            <a:ext cx="9086691" cy="1653678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391" indent="0">
              <a:buNone/>
              <a:defRPr sz="2100"/>
            </a:lvl2pPr>
            <a:lvl3pPr marL="1042782" indent="0">
              <a:buNone/>
              <a:defRPr sz="1800"/>
            </a:lvl3pPr>
            <a:lvl4pPr marL="1564173" indent="0">
              <a:buNone/>
              <a:defRPr sz="1600"/>
            </a:lvl4pPr>
            <a:lvl5pPr marL="2085564" indent="0">
              <a:buNone/>
              <a:defRPr sz="1600"/>
            </a:lvl5pPr>
            <a:lvl6pPr marL="2606954" indent="0">
              <a:buNone/>
              <a:defRPr sz="1600"/>
            </a:lvl6pPr>
            <a:lvl7pPr marL="3128345" indent="0">
              <a:buNone/>
              <a:defRPr sz="1600"/>
            </a:lvl7pPr>
            <a:lvl8pPr marL="3649736" indent="0">
              <a:buNone/>
              <a:defRPr sz="1600"/>
            </a:lvl8pPr>
            <a:lvl9pPr marL="4171127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A5ECD-3C26-4501-ACA6-AE42183598DE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15521-EE3A-4392-B7E4-B429EE98B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14" y="300987"/>
            <a:ext cx="3517010" cy="128094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9581" y="300990"/>
            <a:ext cx="5976133" cy="645197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514" y="1581935"/>
            <a:ext cx="3517010" cy="5171028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359" y="5291773"/>
            <a:ext cx="6414135" cy="62472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359" y="675471"/>
            <a:ext cx="6414135" cy="4535805"/>
          </a:xfrm>
        </p:spPr>
        <p:txBody>
          <a:bodyPr/>
          <a:lstStyle>
            <a:lvl1pPr marL="0" indent="0">
              <a:buNone/>
              <a:defRPr sz="3600"/>
            </a:lvl1pPr>
            <a:lvl2pPr marL="521391" indent="0">
              <a:buNone/>
              <a:defRPr sz="3200"/>
            </a:lvl2pPr>
            <a:lvl3pPr marL="1042782" indent="0">
              <a:buNone/>
              <a:defRPr sz="2700"/>
            </a:lvl3pPr>
            <a:lvl4pPr marL="1564173" indent="0">
              <a:buNone/>
              <a:defRPr sz="2300"/>
            </a:lvl4pPr>
            <a:lvl5pPr marL="2085564" indent="0">
              <a:buNone/>
              <a:defRPr sz="2300"/>
            </a:lvl5pPr>
            <a:lvl6pPr marL="2606954" indent="0">
              <a:buNone/>
              <a:defRPr sz="2300"/>
            </a:lvl6pPr>
            <a:lvl7pPr marL="3128345" indent="0">
              <a:buNone/>
              <a:defRPr sz="2300"/>
            </a:lvl7pPr>
            <a:lvl8pPr marL="3649736" indent="0">
              <a:buNone/>
              <a:defRPr sz="2300"/>
            </a:lvl8pPr>
            <a:lvl9pPr marL="4171127" indent="0">
              <a:buNone/>
              <a:defRPr sz="2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359" y="5916497"/>
            <a:ext cx="6414135" cy="887212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50194" y="402484"/>
            <a:ext cx="2305080" cy="64064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4956" y="402484"/>
            <a:ext cx="6737069" cy="64064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767" y="2348401"/>
            <a:ext cx="9086691" cy="16204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3534" y="4283816"/>
            <a:ext cx="748315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21391" indent="0" algn="ctr">
              <a:buNone/>
              <a:defRPr/>
            </a:lvl2pPr>
            <a:lvl3pPr marL="1042782" indent="0" algn="ctr">
              <a:buNone/>
              <a:defRPr/>
            </a:lvl3pPr>
            <a:lvl4pPr marL="1564173" indent="0" algn="ctr">
              <a:buNone/>
              <a:defRPr/>
            </a:lvl4pPr>
            <a:lvl5pPr marL="2085564" indent="0" algn="ctr">
              <a:buNone/>
              <a:defRPr/>
            </a:lvl5pPr>
            <a:lvl6pPr marL="2606954" indent="0" algn="ctr">
              <a:buNone/>
              <a:defRPr/>
            </a:lvl6pPr>
            <a:lvl7pPr marL="3128345" indent="0" algn="ctr">
              <a:buNone/>
              <a:defRPr/>
            </a:lvl7pPr>
            <a:lvl8pPr marL="3649736" indent="0" algn="ctr">
              <a:buNone/>
              <a:defRPr/>
            </a:lvl8pPr>
            <a:lvl9pPr marL="417112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FE23F-F470-403A-BA16-869790274D04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47ED9-0AA6-46AD-8895-0570E033FF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7DF29-A6FD-4444-AD79-2FE05D845746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FC60C-A81A-483A-849E-2520C8FB71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454" y="4857793"/>
            <a:ext cx="9086691" cy="150143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454" y="3204114"/>
            <a:ext cx="9086691" cy="1653678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391" indent="0">
              <a:buNone/>
              <a:defRPr sz="2100"/>
            </a:lvl2pPr>
            <a:lvl3pPr marL="1042782" indent="0">
              <a:buNone/>
              <a:defRPr sz="1800"/>
            </a:lvl3pPr>
            <a:lvl4pPr marL="1564173" indent="0">
              <a:buNone/>
              <a:defRPr sz="1600"/>
            </a:lvl4pPr>
            <a:lvl5pPr marL="2085564" indent="0">
              <a:buNone/>
              <a:defRPr sz="1600"/>
            </a:lvl5pPr>
            <a:lvl6pPr marL="2606954" indent="0">
              <a:buNone/>
              <a:defRPr sz="1600"/>
            </a:lvl6pPr>
            <a:lvl7pPr marL="3128345" indent="0">
              <a:buNone/>
              <a:defRPr sz="1600"/>
            </a:lvl7pPr>
            <a:lvl8pPr marL="3649736" indent="0">
              <a:buNone/>
              <a:defRPr sz="1600"/>
            </a:lvl8pPr>
            <a:lvl9pPr marL="4171127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AB7C2-B320-4D58-9AB3-4F891ACE316E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185CA-54E7-4546-A76A-9B3C242F2B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511" y="1763926"/>
            <a:ext cx="4721516" cy="498903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4198" y="1763926"/>
            <a:ext cx="4721516" cy="498903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C1853-BB61-452B-9257-A342FA69AF16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79248-F62C-452D-8B6E-618F5CF20A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511" y="1692178"/>
            <a:ext cx="4723373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511" y="2397397"/>
            <a:ext cx="4723373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0489" y="1692178"/>
            <a:ext cx="4725228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0489" y="2397397"/>
            <a:ext cx="4725228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96DEB-5F43-4F45-99C8-8B9EA30D96C4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7EFEB-2A64-4083-A63F-83E70C2402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D5A8E-0060-44D1-9F29-3C8CE7105631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586AE-6597-49F9-85E8-CA0F9EAAAA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4953" y="2012414"/>
            <a:ext cx="4521074" cy="479654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4198" y="2012414"/>
            <a:ext cx="4521074" cy="479654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58557-C020-4CE9-BBE0-DC955F33922C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B7CB-F041-418C-8793-91D7FF38F7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802D-54C9-452A-8AB2-3438E9757EA3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1462B-6192-459C-923B-0C4F80C8B4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14" y="300987"/>
            <a:ext cx="3517010" cy="128094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9581" y="300990"/>
            <a:ext cx="5976133" cy="645197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514" y="1581935"/>
            <a:ext cx="3517010" cy="5171028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AA9DA-8223-4503-84DF-1469C00D3BA2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3BFA6-15F8-4912-85C0-52B7454CAE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359" y="5291773"/>
            <a:ext cx="6414135" cy="62472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359" y="675471"/>
            <a:ext cx="6414135" cy="4535805"/>
          </a:xfrm>
        </p:spPr>
        <p:txBody>
          <a:bodyPr/>
          <a:lstStyle>
            <a:lvl1pPr marL="0" indent="0">
              <a:buNone/>
              <a:defRPr sz="3600"/>
            </a:lvl1pPr>
            <a:lvl2pPr marL="521391" indent="0">
              <a:buNone/>
              <a:defRPr sz="3200"/>
            </a:lvl2pPr>
            <a:lvl3pPr marL="1042782" indent="0">
              <a:buNone/>
              <a:defRPr sz="2700"/>
            </a:lvl3pPr>
            <a:lvl4pPr marL="1564173" indent="0">
              <a:buNone/>
              <a:defRPr sz="2300"/>
            </a:lvl4pPr>
            <a:lvl5pPr marL="2085564" indent="0">
              <a:buNone/>
              <a:defRPr sz="2300"/>
            </a:lvl5pPr>
            <a:lvl6pPr marL="2606954" indent="0">
              <a:buNone/>
              <a:defRPr sz="2300"/>
            </a:lvl6pPr>
            <a:lvl7pPr marL="3128345" indent="0">
              <a:buNone/>
              <a:defRPr sz="2300"/>
            </a:lvl7pPr>
            <a:lvl8pPr marL="3649736" indent="0">
              <a:buNone/>
              <a:defRPr sz="2300"/>
            </a:lvl8pPr>
            <a:lvl9pPr marL="4171127" indent="0">
              <a:buNone/>
              <a:defRPr sz="2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359" y="5916497"/>
            <a:ext cx="6414135" cy="887212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37B1F-A8F0-4854-87DB-68FF44058802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2A65B-6094-42FE-9489-39BCB083BD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60AAB-2DCF-41DA-9464-3A34A80C66B6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E097-AC8B-4FFE-B201-9B6329866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0413" y="302739"/>
            <a:ext cx="2405301" cy="6450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511" y="302739"/>
            <a:ext cx="7037731" cy="645022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8903-4C73-4FFC-950A-D04821D92486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947E2-EFB8-4C23-9641-38955C1B6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715" y="7055697"/>
            <a:ext cx="10686513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3" y="6982201"/>
            <a:ext cx="10688370" cy="6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059746" y="4787794"/>
            <a:ext cx="86579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120" y="836604"/>
            <a:ext cx="8819436" cy="3931031"/>
          </a:xfrm>
        </p:spPr>
        <p:txBody>
          <a:bodyPr/>
          <a:lstStyle>
            <a:lvl1pPr algn="l">
              <a:lnSpc>
                <a:spcPct val="85000"/>
              </a:lnSpc>
              <a:defRPr sz="9100" spc="-5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549" y="4911497"/>
            <a:ext cx="8819436" cy="1259946"/>
          </a:xfrm>
        </p:spPr>
        <p:txBody>
          <a:bodyPr lIns="104278" rIns="104278">
            <a:normAutofit/>
          </a:bodyPr>
          <a:lstStyle>
            <a:lvl1pPr marL="0" indent="0" algn="l">
              <a:buNone/>
              <a:defRPr sz="2700" cap="all" spc="228" baseline="0">
                <a:solidFill>
                  <a:schemeClr val="tx2"/>
                </a:solidFill>
                <a:latin typeface="+mj-lt"/>
              </a:defRPr>
            </a:lvl1pPr>
            <a:lvl2pPr marL="521391" indent="0" algn="ctr">
              <a:buNone/>
              <a:defRPr sz="2700"/>
            </a:lvl2pPr>
            <a:lvl3pPr marL="1042782" indent="0" algn="ctr">
              <a:buNone/>
              <a:defRPr sz="2700"/>
            </a:lvl3pPr>
            <a:lvl4pPr marL="1564173" indent="0" algn="ctr">
              <a:buNone/>
              <a:defRPr sz="2300"/>
            </a:lvl4pPr>
            <a:lvl5pPr marL="2085564" indent="0" algn="ctr">
              <a:buNone/>
              <a:defRPr sz="2300"/>
            </a:lvl5pPr>
            <a:lvl6pPr marL="2606954" indent="0" algn="ctr">
              <a:buNone/>
              <a:defRPr sz="2300"/>
            </a:lvl6pPr>
            <a:lvl7pPr marL="3128345" indent="0" algn="ctr">
              <a:buNone/>
              <a:defRPr sz="2300"/>
            </a:lvl7pPr>
            <a:lvl8pPr marL="3649736" indent="0" algn="ctr">
              <a:buNone/>
              <a:defRPr sz="2300"/>
            </a:lvl8pPr>
            <a:lvl9pPr marL="4171127" indent="0" algn="ctr">
              <a:buNone/>
              <a:defRPr sz="23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DD14-36E8-4B7A-B638-88F9A556C210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026F-3256-40AA-8554-DEB31D28D3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7566B-49E9-4AE1-8ABD-98AC223117A4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8D2F5-18A0-4CA4-A277-295BA8C9EB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715" y="7055697"/>
            <a:ext cx="10686513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3" y="6982201"/>
            <a:ext cx="10688370" cy="6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059746" y="4787794"/>
            <a:ext cx="86579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20" y="836604"/>
            <a:ext cx="8819436" cy="3931031"/>
          </a:xfrm>
        </p:spPr>
        <p:txBody>
          <a:bodyPr anchorCtr="0"/>
          <a:lstStyle>
            <a:lvl1pPr>
              <a:lnSpc>
                <a:spcPct val="85000"/>
              </a:lnSpc>
              <a:defRPr sz="91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120" y="4908749"/>
            <a:ext cx="8819436" cy="1259946"/>
          </a:xfrm>
        </p:spPr>
        <p:txBody>
          <a:bodyPr lIns="104278" rIns="104278">
            <a:normAutofit/>
          </a:bodyPr>
          <a:lstStyle>
            <a:lvl1pPr marL="0" indent="0">
              <a:buNone/>
              <a:defRPr sz="2700" cap="all" spc="228" baseline="0">
                <a:solidFill>
                  <a:schemeClr val="tx2"/>
                </a:solidFill>
                <a:latin typeface="+mj-lt"/>
              </a:defRPr>
            </a:lvl1pPr>
            <a:lvl2pPr marL="52139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5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6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3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9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F9B2A-747E-4E9D-8686-224C8052308A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BCA28-1148-46BE-9C6B-59A7D2B540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62120" y="315928"/>
            <a:ext cx="8819436" cy="15991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120" y="2034581"/>
            <a:ext cx="4329541" cy="44350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2015" y="2034585"/>
            <a:ext cx="4329541" cy="4435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228D4-9350-4891-B042-ABC338FA61CE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9BC53-0BF2-48EF-8617-34ED8FD2E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62120" y="315928"/>
            <a:ext cx="8819436" cy="15991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120" y="2034931"/>
            <a:ext cx="4329541" cy="811616"/>
          </a:xfrm>
        </p:spPr>
        <p:txBody>
          <a:bodyPr lIns="104278" rIns="104278" anchor="ctr">
            <a:normAutofit/>
          </a:bodyPr>
          <a:lstStyle>
            <a:lvl1pPr marL="0" indent="0">
              <a:buNone/>
              <a:defRPr sz="2300" b="0" cap="all" baseline="0">
                <a:solidFill>
                  <a:schemeClr val="tx2"/>
                </a:solidFill>
              </a:defRPr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120" y="2846546"/>
            <a:ext cx="4329541" cy="36230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52015" y="2034931"/>
            <a:ext cx="4329541" cy="811616"/>
          </a:xfrm>
        </p:spPr>
        <p:txBody>
          <a:bodyPr lIns="104278" rIns="104278" anchor="ctr">
            <a:normAutofit/>
          </a:bodyPr>
          <a:lstStyle>
            <a:lvl1pPr marL="0" indent="0">
              <a:buNone/>
              <a:defRPr sz="2300" b="0" cap="all" baseline="0">
                <a:solidFill>
                  <a:schemeClr val="tx2"/>
                </a:solidFill>
              </a:defRPr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2015" y="2846546"/>
            <a:ext cx="4329541" cy="36230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1280-AD88-4FC9-B33E-8592FF90D8F6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F0D26-9A60-4113-A8E9-12A1329DC5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11" y="302739"/>
            <a:ext cx="962120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511" y="1692178"/>
            <a:ext cx="4723373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511" y="2397397"/>
            <a:ext cx="4723373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0489" y="1692178"/>
            <a:ext cx="4725228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0489" y="2397397"/>
            <a:ext cx="4725228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6055D-2317-4F96-9C77-AFA09C5FAAE4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4CF7-175E-4EDF-8059-9B2C2B031E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1CD04-3E0F-4D7A-83C7-B70176A77A83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ABD1F-0A67-4B74-B942-6C2046D6F6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715" y="7055697"/>
            <a:ext cx="10686513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3" y="6982201"/>
            <a:ext cx="10688370" cy="6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AB777-EB3D-4113-BAC2-75FDE9ED61C6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1D8C-63F6-4130-B368-359A4A8D47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" y="0"/>
            <a:ext cx="3552273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542997" y="0"/>
            <a:ext cx="55678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83" y="655171"/>
            <a:ext cx="2806184" cy="2519892"/>
          </a:xfrm>
        </p:spPr>
        <p:txBody>
          <a:bodyPr/>
          <a:lstStyle>
            <a:lvl1pPr>
              <a:defRPr sz="41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357" y="806365"/>
            <a:ext cx="5856467" cy="57957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83" y="3225463"/>
            <a:ext cx="2806184" cy="3724858"/>
          </a:xfrm>
        </p:spPr>
        <p:txBody>
          <a:bodyPr lIns="104278" rIns="104278">
            <a:normAutofit/>
          </a:bodyPr>
          <a:lstStyle>
            <a:lvl1pPr marL="0" indent="0">
              <a:buNone/>
              <a:defRPr sz="1700">
                <a:solidFill>
                  <a:srgbClr val="FFFFFF"/>
                </a:solidFill>
              </a:defRPr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08307" y="7120446"/>
            <a:ext cx="2295801" cy="40248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2626A2-7618-4F0F-B407-BF7C536968FB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9276" y="7120446"/>
            <a:ext cx="407564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22EDC0-0C11-4717-9680-487CFA1ED9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" y="5459765"/>
            <a:ext cx="1068837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" y="5417768"/>
            <a:ext cx="10688370" cy="6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20" y="5594160"/>
            <a:ext cx="8872887" cy="907161"/>
          </a:xfrm>
        </p:spPr>
        <p:txBody>
          <a:bodyPr tIns="0" bIns="0">
            <a:noAutofit/>
          </a:bodyPr>
          <a:lstStyle>
            <a:lvl1pPr>
              <a:defRPr sz="41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1"/>
            <a:ext cx="10690212" cy="5417961"/>
          </a:xfrm>
          <a:blipFill>
            <a:blip r:embed="rId2" cstate="print"/>
            <a:stretch>
              <a:fillRect/>
            </a:stretch>
          </a:blipFill>
        </p:spPr>
        <p:txBody>
          <a:bodyPr lIns="521391" tIns="521391" rtlCol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521391" indent="0">
              <a:buNone/>
              <a:defRPr sz="3200"/>
            </a:lvl2pPr>
            <a:lvl3pPr marL="1042782" indent="0">
              <a:buNone/>
              <a:defRPr sz="2700"/>
            </a:lvl3pPr>
            <a:lvl4pPr marL="1564173" indent="0">
              <a:buNone/>
              <a:defRPr sz="2300"/>
            </a:lvl4pPr>
            <a:lvl5pPr marL="2085564" indent="0">
              <a:buNone/>
              <a:defRPr sz="2300"/>
            </a:lvl5pPr>
            <a:lvl6pPr marL="2606954" indent="0">
              <a:buNone/>
              <a:defRPr sz="2300"/>
            </a:lvl6pPr>
            <a:lvl7pPr marL="3128345" indent="0">
              <a:buNone/>
              <a:defRPr sz="2300"/>
            </a:lvl7pPr>
            <a:lvl8pPr marL="3649736" indent="0">
              <a:buNone/>
              <a:defRPr sz="2300"/>
            </a:lvl8pPr>
            <a:lvl9pPr marL="4171127" indent="0">
              <a:buNone/>
              <a:defRPr sz="23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119" y="6511400"/>
            <a:ext cx="8872887" cy="655172"/>
          </a:xfrm>
        </p:spPr>
        <p:txBody>
          <a:bodyPr lIns="104278" tIns="0" rIns="104278" bIns="0">
            <a:normAutofit/>
          </a:bodyPr>
          <a:lstStyle>
            <a:lvl1pPr marL="0" indent="0">
              <a:spcBef>
                <a:spcPts val="0"/>
              </a:spcBef>
              <a:spcAft>
                <a:spcPts val="684"/>
              </a:spcAft>
              <a:buNone/>
              <a:defRPr sz="1700">
                <a:solidFill>
                  <a:srgbClr val="FFFFFF"/>
                </a:solidFill>
              </a:defRPr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40DA1-F51F-45A0-9866-AF112B617C36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FA4C1-DCFA-4F95-9642-6A970BECE8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52139" tIns="0" rIns="52139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F0118-BFD8-4439-A2D1-1EF2AEEEBF6A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2F34-E63C-4CCC-981D-A9D34A6514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715" y="7055697"/>
            <a:ext cx="10686513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3" y="6982201"/>
            <a:ext cx="10688370" cy="6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0194" y="457219"/>
            <a:ext cx="2305080" cy="63464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956" y="457217"/>
            <a:ext cx="6781611" cy="6346489"/>
          </a:xfrm>
        </p:spPr>
        <p:txBody>
          <a:bodyPr vert="eaVert" lIns="52139" tIns="0" rIns="52139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B12B7-9315-4E9D-9D3D-5B83D11E1B4B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69550-375C-457C-B54E-7C383D1591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767" y="2348401"/>
            <a:ext cx="9086691" cy="16204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3534" y="4283816"/>
            <a:ext cx="748315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134D2-6DD3-41A7-BFD6-6892EB3AEC85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2233-0427-49DD-A7F9-265308E00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797E8-02A7-4782-BDEC-76E98F58E577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9612-3DAA-452F-A5C3-24AE78D95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454" y="4857793"/>
            <a:ext cx="9086691" cy="150143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454" y="3204114"/>
            <a:ext cx="9086691" cy="165367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39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5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6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3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9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92A99-8237-4CC1-9400-8D4724CF51CF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7F53-23CD-409D-8F93-D6403BE9DC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511" y="1763926"/>
            <a:ext cx="4721516" cy="498903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4198" y="1763926"/>
            <a:ext cx="4721516" cy="498903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96BE-8F65-41B8-B072-760BE2389F0C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D8221-5F2C-4793-830A-2F318A618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B29A5-EFB0-4D95-B29A-5ADB87F97246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212E7-1410-4E36-B544-62AAAEFD2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511" y="1692178"/>
            <a:ext cx="4723373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511" y="2397397"/>
            <a:ext cx="4723373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0489" y="1692178"/>
            <a:ext cx="4725228" cy="70522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0489" y="2397397"/>
            <a:ext cx="4725228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2550F-3822-4D36-B6A3-FF5916653ECC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1F694-FD75-4965-A29F-930EAD28B2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98ABB-87EA-40B5-8549-382D26FBA6E5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63F1C-0BFE-4754-B716-CF8D0B148D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4E28-A3CF-4902-A55B-E92468155652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48D68-4BFE-40B9-8EF9-59C368845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14" y="300987"/>
            <a:ext cx="3517010" cy="128094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9581" y="300990"/>
            <a:ext cx="5976133" cy="645197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514" y="1581935"/>
            <a:ext cx="3517010" cy="5171028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03F0B-0C8C-494F-AF05-9A5DC81259B1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2BE1E-2CDB-4B93-8217-12D726BBDC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359" y="5291773"/>
            <a:ext cx="6414135" cy="62472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359" y="675471"/>
            <a:ext cx="641413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391" indent="0">
              <a:buNone/>
              <a:defRPr sz="3200"/>
            </a:lvl2pPr>
            <a:lvl3pPr marL="1042782" indent="0">
              <a:buNone/>
              <a:defRPr sz="2700"/>
            </a:lvl3pPr>
            <a:lvl4pPr marL="1564173" indent="0">
              <a:buNone/>
              <a:defRPr sz="2300"/>
            </a:lvl4pPr>
            <a:lvl5pPr marL="2085564" indent="0">
              <a:buNone/>
              <a:defRPr sz="2300"/>
            </a:lvl5pPr>
            <a:lvl6pPr marL="2606954" indent="0">
              <a:buNone/>
              <a:defRPr sz="2300"/>
            </a:lvl6pPr>
            <a:lvl7pPr marL="3128345" indent="0">
              <a:buNone/>
              <a:defRPr sz="2300"/>
            </a:lvl7pPr>
            <a:lvl8pPr marL="3649736" indent="0">
              <a:buNone/>
              <a:defRPr sz="2300"/>
            </a:lvl8pPr>
            <a:lvl9pPr marL="4171127" indent="0">
              <a:buNone/>
              <a:defRPr sz="2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359" y="5916497"/>
            <a:ext cx="6414135" cy="887212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D23AA-E06C-42D1-B90C-B18EE1C57A45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F5CB8-72BF-4F9F-B808-74CE8F263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CF394-06D7-4F68-98AE-E44B01FCD8FF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1AE6-042D-4803-A2CB-340BC6E4B0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0413" y="302739"/>
            <a:ext cx="2405301" cy="6450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511" y="302739"/>
            <a:ext cx="7037731" cy="645022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CBD4E-420E-4589-B497-513DC8DDBF15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0CB7-9CB4-4160-B195-0B833D1293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D19C5-2966-4E02-99DA-B6B17D0FC592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20117-96C4-4B52-B0BB-B2AD61598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514" y="300987"/>
            <a:ext cx="3517010" cy="128094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9581" y="300990"/>
            <a:ext cx="5976133" cy="645197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514" y="1581935"/>
            <a:ext cx="3517010" cy="5171028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A3E8-CF16-4E4E-888E-AB67F6E5C30E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F9DA8-221F-4F37-B8A0-53222BDDC1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359" y="5291773"/>
            <a:ext cx="6414135" cy="62472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359" y="675471"/>
            <a:ext cx="6414135" cy="4535805"/>
          </a:xfrm>
        </p:spPr>
        <p:txBody>
          <a:bodyPr/>
          <a:lstStyle>
            <a:lvl1pPr marL="0" indent="0">
              <a:buNone/>
              <a:defRPr sz="3600"/>
            </a:lvl1pPr>
            <a:lvl2pPr marL="521391" indent="0">
              <a:buNone/>
              <a:defRPr sz="3200"/>
            </a:lvl2pPr>
            <a:lvl3pPr marL="1042782" indent="0">
              <a:buNone/>
              <a:defRPr sz="2700"/>
            </a:lvl3pPr>
            <a:lvl4pPr marL="1564173" indent="0">
              <a:buNone/>
              <a:defRPr sz="2300"/>
            </a:lvl4pPr>
            <a:lvl5pPr marL="2085564" indent="0">
              <a:buNone/>
              <a:defRPr sz="2300"/>
            </a:lvl5pPr>
            <a:lvl6pPr marL="2606954" indent="0">
              <a:buNone/>
              <a:defRPr sz="2300"/>
            </a:lvl6pPr>
            <a:lvl7pPr marL="3128345" indent="0">
              <a:buNone/>
              <a:defRPr sz="2300"/>
            </a:lvl7pPr>
            <a:lvl8pPr marL="3649736" indent="0">
              <a:buNone/>
              <a:defRPr sz="2300"/>
            </a:lvl8pPr>
            <a:lvl9pPr marL="4171127" indent="0">
              <a:buNone/>
              <a:defRPr sz="2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359" y="5916497"/>
            <a:ext cx="6414135" cy="887212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7641D-B63D-49C3-91A4-AC21DCC5B9AB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93C54-D1D2-465B-9E76-1BD1CD095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734953" y="402483"/>
            <a:ext cx="9220319" cy="146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4953" y="2012414"/>
            <a:ext cx="9220319" cy="47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4953" y="7006700"/>
            <a:ext cx="2405301" cy="40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0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E2319C14-B332-40C9-8AFE-34479C7CEE66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1137" y="7006700"/>
            <a:ext cx="3607951" cy="40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9971" y="7006700"/>
            <a:ext cx="2405301" cy="40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B22215-DC82-4F5F-835B-128F39B8F2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38" r:id="rId1"/>
    <p:sldLayoutId id="2147491139" r:id="rId2"/>
    <p:sldLayoutId id="2147491140" r:id="rId3"/>
    <p:sldLayoutId id="2147491141" r:id="rId4"/>
    <p:sldLayoutId id="2147491142" r:id="rId5"/>
    <p:sldLayoutId id="2147491143" r:id="rId6"/>
    <p:sldLayoutId id="2147491144" r:id="rId7"/>
    <p:sldLayoutId id="2147491145" r:id="rId8"/>
    <p:sldLayoutId id="2147491146" r:id="rId9"/>
    <p:sldLayoutId id="2147491147" r:id="rId10"/>
    <p:sldLayoutId id="2147491148" r:id="rId11"/>
  </p:sldLayoutIdLst>
  <p:txStyles>
    <p:titleStyle>
      <a:lvl1pPr algn="l" defTabSz="78208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j-lt"/>
          <a:ea typeface="+mj-ea"/>
          <a:cs typeface="+mj-cs"/>
        </a:defRPr>
      </a:lvl1pPr>
      <a:lvl2pPr algn="l" defTabSz="78208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78208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78208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78208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521391" algn="l" defTabSz="782086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1042782" algn="l" defTabSz="782086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564173" algn="l" defTabSz="782086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2085564" algn="l" defTabSz="782086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95522" indent="-195522" algn="l" defTabSz="782086" rtl="0" eaLnBrk="0" fontAlgn="base" hangingPunct="0">
        <a:lnSpc>
          <a:spcPct val="90000"/>
        </a:lnSpc>
        <a:spcBef>
          <a:spcPts val="855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86565" indent="-195522" algn="l" defTabSz="782086" rtl="0" eaLnBrk="0" fontAlgn="base" hangingPunct="0">
        <a:lnSpc>
          <a:spcPct val="90000"/>
        </a:lnSpc>
        <a:spcBef>
          <a:spcPts val="428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</a:defRPr>
      </a:lvl2pPr>
      <a:lvl3pPr marL="977608" indent="-195522" algn="l" defTabSz="782086" rtl="0" eaLnBrk="0" fontAlgn="base" hangingPunct="0">
        <a:lnSpc>
          <a:spcPct val="90000"/>
        </a:lnSpc>
        <a:spcBef>
          <a:spcPts val="428"/>
        </a:spcBef>
        <a:spcAft>
          <a:spcPct val="0"/>
        </a:spcAft>
        <a:buFont typeface="Arial" charset="0"/>
        <a:buChar char="•"/>
        <a:defRPr sz="1700">
          <a:solidFill>
            <a:schemeClr val="tx1"/>
          </a:solidFill>
          <a:latin typeface="+mn-lt"/>
          <a:ea typeface="+mn-ea"/>
        </a:defRPr>
      </a:lvl3pPr>
      <a:lvl4pPr marL="1368651" indent="-195522" algn="l" defTabSz="782086" rtl="0" eaLnBrk="0" fontAlgn="base" hangingPunct="0">
        <a:lnSpc>
          <a:spcPct val="90000"/>
        </a:lnSpc>
        <a:spcBef>
          <a:spcPts val="428"/>
        </a:spcBef>
        <a:spcAft>
          <a:spcPct val="0"/>
        </a:spcAft>
        <a:buFont typeface="Arial" charset="0"/>
        <a:buChar char="•"/>
        <a:defRPr sz="1500">
          <a:solidFill>
            <a:schemeClr val="tx1"/>
          </a:solidFill>
          <a:latin typeface="+mn-lt"/>
          <a:ea typeface="+mn-ea"/>
        </a:defRPr>
      </a:lvl4pPr>
      <a:lvl5pPr marL="1759694" indent="-195522" algn="l" defTabSz="782086" rtl="0" eaLnBrk="0" fontAlgn="base" hangingPunct="0">
        <a:lnSpc>
          <a:spcPct val="90000"/>
        </a:lnSpc>
        <a:spcBef>
          <a:spcPts val="428"/>
        </a:spcBef>
        <a:spcAft>
          <a:spcPct val="0"/>
        </a:spcAft>
        <a:buFont typeface="Arial" charset="0"/>
        <a:buChar char="•"/>
        <a:defRPr sz="1500">
          <a:solidFill>
            <a:schemeClr val="tx1"/>
          </a:solidFill>
          <a:latin typeface="+mn-lt"/>
          <a:ea typeface="+mn-ea"/>
        </a:defRPr>
      </a:lvl5pPr>
      <a:lvl6pPr marL="2281085" indent="-195522" algn="l" defTabSz="782086" rtl="0" fontAlgn="base">
        <a:lnSpc>
          <a:spcPct val="90000"/>
        </a:lnSpc>
        <a:spcBef>
          <a:spcPts val="428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6pPr>
      <a:lvl7pPr marL="2802476" indent="-195522" algn="l" defTabSz="782086" rtl="0" fontAlgn="base">
        <a:lnSpc>
          <a:spcPct val="90000"/>
        </a:lnSpc>
        <a:spcBef>
          <a:spcPts val="428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7pPr>
      <a:lvl8pPr marL="3323867" indent="-195522" algn="l" defTabSz="782086" rtl="0" fontAlgn="base">
        <a:lnSpc>
          <a:spcPct val="90000"/>
        </a:lnSpc>
        <a:spcBef>
          <a:spcPts val="428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8pPr>
      <a:lvl9pPr marL="3845258" indent="-195522" algn="l" defTabSz="782086" rtl="0" fontAlgn="base">
        <a:lnSpc>
          <a:spcPct val="90000"/>
        </a:lnSpc>
        <a:spcBef>
          <a:spcPts val="428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/>
        </p:nvPicPr>
        <p:blipFill>
          <a:blip r:embed="rId13"/>
          <a:srcRect l="11958" t="11958" r="11958" b="11958"/>
          <a:stretch>
            <a:fillRect/>
          </a:stretch>
        </p:blipFill>
        <p:spPr bwMode="auto">
          <a:xfrm>
            <a:off x="0" y="0"/>
            <a:ext cx="8017669" cy="75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10690225" cy="7559675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 lIns="104278" tIns="52139" rIns="104278" bIns="5213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26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734953" y="402483"/>
            <a:ext cx="9220319" cy="146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126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4953" y="2012414"/>
            <a:ext cx="9220319" cy="47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71" r:id="rId1"/>
    <p:sldLayoutId id="2147491172" r:id="rId2"/>
    <p:sldLayoutId id="2147491173" r:id="rId3"/>
    <p:sldLayoutId id="2147491174" r:id="rId4"/>
    <p:sldLayoutId id="2147491175" r:id="rId5"/>
    <p:sldLayoutId id="2147491176" r:id="rId6"/>
    <p:sldLayoutId id="2147491177" r:id="rId7"/>
    <p:sldLayoutId id="2147491178" r:id="rId8"/>
    <p:sldLayoutId id="2147491179" r:id="rId9"/>
    <p:sldLayoutId id="2147491180" r:id="rId10"/>
    <p:sldLayoutId id="21474911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521391" algn="l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1042782" algn="l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564173" algn="l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2085564" algn="l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60695" indent="-260695" algn="l" rtl="0" eaLnBrk="0" fontAlgn="base" hangingPunct="0">
        <a:lnSpc>
          <a:spcPct val="90000"/>
        </a:lnSpc>
        <a:spcBef>
          <a:spcPts val="114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82086" indent="-260695" algn="l" rtl="0" eaLnBrk="0" fontAlgn="base" hangingPunct="0">
        <a:lnSpc>
          <a:spcPct val="90000"/>
        </a:lnSpc>
        <a:spcBef>
          <a:spcPts val="570"/>
        </a:spcBef>
        <a:spcAft>
          <a:spcPct val="0"/>
        </a:spcAft>
        <a:buFont typeface="Arial" charset="0"/>
        <a:buChar char="•"/>
        <a:defRPr sz="2700">
          <a:solidFill>
            <a:schemeClr val="tx1"/>
          </a:solidFill>
          <a:latin typeface="+mn-lt"/>
          <a:ea typeface="+mn-ea"/>
        </a:defRPr>
      </a:lvl2pPr>
      <a:lvl3pPr marL="1303477" indent="-260695" algn="l" rtl="0" eaLnBrk="0" fontAlgn="base" hangingPunct="0">
        <a:lnSpc>
          <a:spcPct val="90000"/>
        </a:lnSpc>
        <a:spcBef>
          <a:spcPts val="570"/>
        </a:spcBef>
        <a:spcAft>
          <a:spcPct val="0"/>
        </a:spcAft>
        <a:buFont typeface="Arial" charset="0"/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824868" indent="-260695" algn="l" rtl="0" eaLnBrk="0" fontAlgn="base" hangingPunct="0">
        <a:lnSpc>
          <a:spcPct val="90000"/>
        </a:lnSpc>
        <a:spcBef>
          <a:spcPts val="570"/>
        </a:spcBef>
        <a:spcAft>
          <a:spcPct val="0"/>
        </a:spcAft>
        <a:buFont typeface="Arial" charset="0"/>
        <a:buChar char="•"/>
        <a:defRPr sz="2300">
          <a:solidFill>
            <a:schemeClr val="tx1"/>
          </a:solidFill>
          <a:latin typeface="+mn-lt"/>
          <a:ea typeface="+mn-ea"/>
        </a:defRPr>
      </a:lvl4pPr>
      <a:lvl5pPr marL="2346259" indent="-260695" algn="l" rtl="0" eaLnBrk="0" fontAlgn="base" hangingPunct="0">
        <a:lnSpc>
          <a:spcPct val="90000"/>
        </a:lnSpc>
        <a:spcBef>
          <a:spcPts val="570"/>
        </a:spcBef>
        <a:spcAft>
          <a:spcPct val="0"/>
        </a:spcAft>
        <a:buFont typeface="Arial" charset="0"/>
        <a:buChar char="•"/>
        <a:defRPr sz="2300">
          <a:solidFill>
            <a:schemeClr val="tx1"/>
          </a:solidFill>
          <a:latin typeface="+mn-lt"/>
          <a:ea typeface="+mn-ea"/>
        </a:defRPr>
      </a:lvl5pPr>
      <a:lvl6pPr marL="2867650" indent="-260695" algn="l" rtl="0" fontAlgn="base">
        <a:lnSpc>
          <a:spcPct val="90000"/>
        </a:lnSpc>
        <a:spcBef>
          <a:spcPts val="57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3389041" indent="-260695" algn="l" rtl="0" fontAlgn="base">
        <a:lnSpc>
          <a:spcPct val="90000"/>
        </a:lnSpc>
        <a:spcBef>
          <a:spcPts val="57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910432" indent="-260695" algn="l" rtl="0" fontAlgn="base">
        <a:lnSpc>
          <a:spcPct val="90000"/>
        </a:lnSpc>
        <a:spcBef>
          <a:spcPts val="57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4431822" indent="-260695" algn="l" rtl="0" fontAlgn="base">
        <a:lnSpc>
          <a:spcPct val="90000"/>
        </a:lnSpc>
        <a:spcBef>
          <a:spcPts val="57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/>
        </p:nvPicPr>
        <p:blipFill>
          <a:blip r:embed="rId13"/>
          <a:srcRect l="11958" t="11958" r="11958" b="11958"/>
          <a:stretch>
            <a:fillRect/>
          </a:stretch>
        </p:blipFill>
        <p:spPr bwMode="auto">
          <a:xfrm>
            <a:off x="1336278" y="0"/>
            <a:ext cx="8017669" cy="75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0"/>
            <a:ext cx="10690225" cy="7559675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 lIns="104278" tIns="52139" rIns="104278" bIns="5213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29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734953" y="402483"/>
            <a:ext cx="9220319" cy="146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229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4953" y="2012414"/>
            <a:ext cx="9220319" cy="47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82" r:id="rId1"/>
    <p:sldLayoutId id="2147491183" r:id="rId2"/>
    <p:sldLayoutId id="2147491184" r:id="rId3"/>
    <p:sldLayoutId id="2147491185" r:id="rId4"/>
    <p:sldLayoutId id="2147491186" r:id="rId5"/>
    <p:sldLayoutId id="2147491187" r:id="rId6"/>
    <p:sldLayoutId id="2147491188" r:id="rId7"/>
    <p:sldLayoutId id="2147491189" r:id="rId8"/>
    <p:sldLayoutId id="2147491190" r:id="rId9"/>
    <p:sldLayoutId id="2147491191" r:id="rId10"/>
    <p:sldLayoutId id="21474911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521391" algn="l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1042782" algn="l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564173" algn="l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2085564" algn="l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60695" indent="-260695" algn="l" rtl="0" eaLnBrk="0" fontAlgn="base" hangingPunct="0">
        <a:lnSpc>
          <a:spcPct val="90000"/>
        </a:lnSpc>
        <a:spcBef>
          <a:spcPts val="114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82086" indent="-260695" algn="l" rtl="0" eaLnBrk="0" fontAlgn="base" hangingPunct="0">
        <a:lnSpc>
          <a:spcPct val="90000"/>
        </a:lnSpc>
        <a:spcBef>
          <a:spcPts val="570"/>
        </a:spcBef>
        <a:spcAft>
          <a:spcPct val="0"/>
        </a:spcAft>
        <a:buFont typeface="Arial" charset="0"/>
        <a:buChar char="•"/>
        <a:defRPr sz="2700">
          <a:solidFill>
            <a:schemeClr val="tx1"/>
          </a:solidFill>
          <a:latin typeface="+mn-lt"/>
          <a:ea typeface="+mn-ea"/>
        </a:defRPr>
      </a:lvl2pPr>
      <a:lvl3pPr marL="1303477" indent="-260695" algn="l" rtl="0" eaLnBrk="0" fontAlgn="base" hangingPunct="0">
        <a:lnSpc>
          <a:spcPct val="90000"/>
        </a:lnSpc>
        <a:spcBef>
          <a:spcPts val="570"/>
        </a:spcBef>
        <a:spcAft>
          <a:spcPct val="0"/>
        </a:spcAft>
        <a:buFont typeface="Arial" charset="0"/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824868" indent="-260695" algn="l" rtl="0" eaLnBrk="0" fontAlgn="base" hangingPunct="0">
        <a:lnSpc>
          <a:spcPct val="90000"/>
        </a:lnSpc>
        <a:spcBef>
          <a:spcPts val="570"/>
        </a:spcBef>
        <a:spcAft>
          <a:spcPct val="0"/>
        </a:spcAft>
        <a:buFont typeface="Arial" charset="0"/>
        <a:buChar char="•"/>
        <a:defRPr sz="2300">
          <a:solidFill>
            <a:schemeClr val="tx1"/>
          </a:solidFill>
          <a:latin typeface="+mn-lt"/>
          <a:ea typeface="+mn-ea"/>
        </a:defRPr>
      </a:lvl4pPr>
      <a:lvl5pPr marL="2346259" indent="-260695" algn="l" rtl="0" eaLnBrk="0" fontAlgn="base" hangingPunct="0">
        <a:lnSpc>
          <a:spcPct val="90000"/>
        </a:lnSpc>
        <a:spcBef>
          <a:spcPts val="570"/>
        </a:spcBef>
        <a:spcAft>
          <a:spcPct val="0"/>
        </a:spcAft>
        <a:buFont typeface="Arial" charset="0"/>
        <a:buChar char="•"/>
        <a:defRPr sz="2300">
          <a:solidFill>
            <a:schemeClr val="tx1"/>
          </a:solidFill>
          <a:latin typeface="+mn-lt"/>
          <a:ea typeface="+mn-ea"/>
        </a:defRPr>
      </a:lvl5pPr>
      <a:lvl6pPr marL="2867650" indent="-260695" algn="l" rtl="0" fontAlgn="base">
        <a:lnSpc>
          <a:spcPct val="90000"/>
        </a:lnSpc>
        <a:spcBef>
          <a:spcPts val="57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3389041" indent="-260695" algn="l" rtl="0" fontAlgn="base">
        <a:lnSpc>
          <a:spcPct val="90000"/>
        </a:lnSpc>
        <a:spcBef>
          <a:spcPts val="57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910432" indent="-260695" algn="l" rtl="0" fontAlgn="base">
        <a:lnSpc>
          <a:spcPct val="90000"/>
        </a:lnSpc>
        <a:spcBef>
          <a:spcPts val="57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4431822" indent="-260695" algn="l" rtl="0" fontAlgn="base">
        <a:lnSpc>
          <a:spcPct val="90000"/>
        </a:lnSpc>
        <a:spcBef>
          <a:spcPts val="57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511" y="302739"/>
            <a:ext cx="9621203" cy="12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511" y="1763926"/>
            <a:ext cx="9621203" cy="498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511" y="6884204"/>
            <a:ext cx="2494386" cy="52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6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9AB2F2F-EECD-41C5-94D2-E44C3B35478B}" type="datetimeFigureOut">
              <a:rPr lang="zh-CN" altLang="en-US"/>
              <a:pPr>
                <a:defRPr/>
              </a:pPr>
              <a:t>2021/3/2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494" y="6884204"/>
            <a:ext cx="3385238" cy="52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6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1328" y="6884204"/>
            <a:ext cx="2494386" cy="52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6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D58DE7-F423-4E06-8C1B-966C7FB3EB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49" r:id="rId1"/>
    <p:sldLayoutId id="2147491150" r:id="rId2"/>
    <p:sldLayoutId id="2147491151" r:id="rId3"/>
    <p:sldLayoutId id="2147491152" r:id="rId4"/>
    <p:sldLayoutId id="2147491153" r:id="rId5"/>
    <p:sldLayoutId id="2147491154" r:id="rId6"/>
    <p:sldLayoutId id="2147491155" r:id="rId7"/>
    <p:sldLayoutId id="2147491156" r:id="rId8"/>
    <p:sldLayoutId id="2147491157" r:id="rId9"/>
    <p:sldLayoutId id="2147491158" r:id="rId10"/>
    <p:sldLayoutId id="21474911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21391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42782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564173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085564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91043" indent="-39104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47260" indent="-325869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03477" indent="-260695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24868" indent="-260695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46259" indent="-260695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67650" indent="-260695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389041" indent="-260695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910432" indent="-260695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431822" indent="-260695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55697"/>
            <a:ext cx="10690225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982200"/>
            <a:ext cx="10690225" cy="7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378" y="316738"/>
            <a:ext cx="8819436" cy="1597681"/>
          </a:xfrm>
          <a:prstGeom prst="rect">
            <a:avLst/>
          </a:prstGeom>
        </p:spPr>
        <p:txBody>
          <a:bodyPr vert="horz" lIns="104278" tIns="52139" rIns="104278" bIns="52139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3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1378" y="2035165"/>
            <a:ext cx="8819436" cy="443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2139" rIns="0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1378" y="7120446"/>
            <a:ext cx="2167740" cy="402483"/>
          </a:xfrm>
          <a:prstGeom prst="rect">
            <a:avLst/>
          </a:prstGeom>
        </p:spPr>
        <p:txBody>
          <a:bodyPr vert="horz" lIns="104278" tIns="52139" rIns="104278" bIns="52139" rtlCol="0" anchor="ctr"/>
          <a:lstStyle>
            <a:lvl1pPr algn="l">
              <a:defRPr sz="10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96773BF-1F2C-4D91-B295-123A09EBC432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3053" y="7120446"/>
            <a:ext cx="4227836" cy="402483"/>
          </a:xfrm>
          <a:prstGeom prst="rect">
            <a:avLst/>
          </a:prstGeom>
        </p:spPr>
        <p:txBody>
          <a:bodyPr vert="horz" lIns="104278" tIns="52139" rIns="104278" bIns="52139" rtlCol="0" anchor="ctr"/>
          <a:lstStyle>
            <a:lvl1pPr algn="ctr">
              <a:defRPr sz="1000" cap="all" baseline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0241" y="7120446"/>
            <a:ext cx="1150684" cy="402483"/>
          </a:xfrm>
          <a:prstGeom prst="rect">
            <a:avLst/>
          </a:prstGeom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C59BAB9-E18C-4BC5-B2D9-8768106E8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46751" y="1916168"/>
            <a:ext cx="8739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93" r:id="rId1"/>
    <p:sldLayoutId id="2147491194" r:id="rId2"/>
    <p:sldLayoutId id="2147491195" r:id="rId3"/>
    <p:sldLayoutId id="2147491196" r:id="rId4"/>
    <p:sldLayoutId id="2147491197" r:id="rId5"/>
    <p:sldLayoutId id="2147491198" r:id="rId6"/>
    <p:sldLayoutId id="2147491199" r:id="rId7"/>
    <p:sldLayoutId id="2147491200" r:id="rId8"/>
    <p:sldLayoutId id="2147491201" r:id="rId9"/>
    <p:sldLayoutId id="2147491202" r:id="rId10"/>
    <p:sldLayoutId id="2147491203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500" kern="1200" spc="-57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5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5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5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5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521391" algn="l" rtl="0" fontAlgn="base">
        <a:lnSpc>
          <a:spcPct val="85000"/>
        </a:lnSpc>
        <a:spcBef>
          <a:spcPct val="0"/>
        </a:spcBef>
        <a:spcAft>
          <a:spcPct val="0"/>
        </a:spcAft>
        <a:defRPr sz="55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1042782" algn="l" rtl="0" fontAlgn="base">
        <a:lnSpc>
          <a:spcPct val="85000"/>
        </a:lnSpc>
        <a:spcBef>
          <a:spcPct val="0"/>
        </a:spcBef>
        <a:spcAft>
          <a:spcPct val="0"/>
        </a:spcAft>
        <a:defRPr sz="55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564173" algn="l" rtl="0" fontAlgn="base">
        <a:lnSpc>
          <a:spcPct val="85000"/>
        </a:lnSpc>
        <a:spcBef>
          <a:spcPct val="0"/>
        </a:spcBef>
        <a:spcAft>
          <a:spcPct val="0"/>
        </a:spcAft>
        <a:defRPr sz="55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2085564" algn="l" rtl="0" fontAlgn="base">
        <a:lnSpc>
          <a:spcPct val="85000"/>
        </a:lnSpc>
        <a:spcBef>
          <a:spcPct val="0"/>
        </a:spcBef>
        <a:spcAft>
          <a:spcPct val="0"/>
        </a:spcAft>
        <a:defRPr sz="55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03193" indent="-103193" algn="l" rtl="0" eaLnBrk="0" fontAlgn="base" hangingPunct="0">
        <a:lnSpc>
          <a:spcPct val="90000"/>
        </a:lnSpc>
        <a:spcBef>
          <a:spcPts val="1368"/>
        </a:spcBef>
        <a:spcAft>
          <a:spcPts val="228"/>
        </a:spcAft>
        <a:buClr>
          <a:schemeClr val="accent1"/>
        </a:buClr>
        <a:buSzPct val="100000"/>
        <a:buFont typeface="Calibri" pitchFamily="34" charset="0"/>
        <a:buChar char=" "/>
        <a:defRPr sz="2300" kern="1200">
          <a:solidFill>
            <a:srgbClr val="404040"/>
          </a:solidFill>
          <a:latin typeface="+mn-lt"/>
          <a:ea typeface="+mn-ea"/>
          <a:cs typeface="+mn-cs"/>
        </a:defRPr>
      </a:lvl1pPr>
      <a:lvl2pPr marL="436303" indent="-208195" algn="l" rtl="0" eaLnBrk="0" fontAlgn="base" hangingPunct="0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rgbClr val="404040"/>
          </a:solidFill>
          <a:latin typeface="+mn-lt"/>
          <a:ea typeface="+mn-ea"/>
          <a:cs typeface="+mn-cs"/>
        </a:defRPr>
      </a:lvl2pPr>
      <a:lvl3pPr marL="646308" indent="-208195" algn="l" rtl="0" eaLnBrk="0" fontAlgn="base" hangingPunct="0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854502" indent="-208195" algn="l" rtl="0" eaLnBrk="0" fontAlgn="base" hangingPunct="0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062697" indent="-208195" algn="l" rtl="0" eaLnBrk="0" fontAlgn="base" hangingPunct="0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1254440" indent="-260695" algn="l" defTabSz="1042782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82520" indent="-260695" algn="l" defTabSz="1042782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10600" indent="-260695" algn="l" defTabSz="1042782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38680" indent="-260695" algn="l" defTabSz="1042782" rtl="0" eaLnBrk="1" latinLnBrk="0" hangingPunct="1">
        <a:lnSpc>
          <a:spcPct val="90000"/>
        </a:lnSpc>
        <a:spcBef>
          <a:spcPts val="228"/>
        </a:spcBef>
        <a:spcAft>
          <a:spcPts val="456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占位符 1"/>
          <p:cNvSpPr>
            <a:spLocks noGrp="1"/>
          </p:cNvSpPr>
          <p:nvPr>
            <p:ph type="title"/>
          </p:nvPr>
        </p:nvSpPr>
        <p:spPr bwMode="auto">
          <a:xfrm>
            <a:off x="534511" y="302739"/>
            <a:ext cx="9621203" cy="12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34511" y="1763926"/>
            <a:ext cx="9621203" cy="498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511" y="7006700"/>
            <a:ext cx="2494386" cy="402483"/>
          </a:xfrm>
          <a:prstGeom prst="rect">
            <a:avLst/>
          </a:prstGeom>
        </p:spPr>
        <p:txBody>
          <a:bodyPr vert="horz" lIns="104278" tIns="52139" rIns="104278" bIns="5213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AE11AB1-192E-4FFC-9D7A-187C20250557}" type="datetimeFigureOut">
              <a:rPr lang="zh-CN" altLang="en-US"/>
              <a:pPr>
                <a:defRPr/>
              </a:pPr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2494" y="7006700"/>
            <a:ext cx="3385238" cy="402483"/>
          </a:xfrm>
          <a:prstGeom prst="rect">
            <a:avLst/>
          </a:prstGeom>
        </p:spPr>
        <p:txBody>
          <a:bodyPr vert="horz" lIns="104278" tIns="52139" rIns="104278" bIns="5213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1328" y="7006700"/>
            <a:ext cx="2494386" cy="402483"/>
          </a:xfrm>
          <a:prstGeom prst="rect">
            <a:avLst/>
          </a:prstGeom>
        </p:spPr>
        <p:txBody>
          <a:bodyPr vert="horz" lIns="104278" tIns="52139" rIns="104278" bIns="5213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F604C74-A11A-49F9-B292-BB427FCA70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60" r:id="rId1"/>
    <p:sldLayoutId id="2147491161" r:id="rId2"/>
    <p:sldLayoutId id="2147491162" r:id="rId3"/>
    <p:sldLayoutId id="2147491163" r:id="rId4"/>
    <p:sldLayoutId id="2147491164" r:id="rId5"/>
    <p:sldLayoutId id="2147491165" r:id="rId6"/>
    <p:sldLayoutId id="2147491166" r:id="rId7"/>
    <p:sldLayoutId id="2147491167" r:id="rId8"/>
    <p:sldLayoutId id="2147491168" r:id="rId9"/>
    <p:sldLayoutId id="2147491169" r:id="rId10"/>
    <p:sldLayoutId id="21474911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21391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42782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564173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085564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91043" indent="-39104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260" indent="-32586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477" indent="-26069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868" indent="-26069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259" indent="-26069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650" indent="-260695" algn="l" defTabSz="104278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041" indent="-260695" algn="l" defTabSz="104278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432" indent="-260695" algn="l" defTabSz="104278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822" indent="-260695" algn="l" defTabSz="104278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5"/>
          <p:cNvSpPr>
            <a:spLocks noChangeArrowheads="1"/>
          </p:cNvSpPr>
          <p:nvPr/>
        </p:nvSpPr>
        <p:spPr bwMode="auto">
          <a:xfrm>
            <a:off x="1952454" y="1512142"/>
            <a:ext cx="8758190" cy="261963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9219" name="文本框 6"/>
          <p:cNvSpPr txBox="1">
            <a:spLocks noChangeArrowheads="1"/>
          </p:cNvSpPr>
          <p:nvPr/>
        </p:nvSpPr>
        <p:spPr bwMode="auto">
          <a:xfrm>
            <a:off x="2553724" y="1675605"/>
            <a:ext cx="6430620" cy="112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278" tIns="52139" rIns="104278" bIns="52139"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altLang="zh-CN" sz="6600" b="1" spc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6600" b="1" spc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6600" b="1" spc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4341" y="317863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Python</a:t>
            </a:r>
            <a:r>
              <a:rPr lang="zh-CN" altLang="en-US" b="1" i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的设计哲学是“优雅”、“明确”、“简单”</a:t>
            </a:r>
            <a:endParaRPr lang="zh-CN" altLang="en-US" b="1" i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6258" name="Picture 2" descr="https://img1.doubanio.com/lpic/s2849148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509491"/>
            <a:ext cx="2022514" cy="26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5945" y="5854922"/>
            <a:ext cx="3062514" cy="77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10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1024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1.7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异常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使用</a:t>
            </a:r>
            <a:r>
              <a:rPr lang="en-US" altLang="zh-CN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except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处理异常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6286" y="3219523"/>
            <a:ext cx="843960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try: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	print (0/0)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except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ZeroDivisionError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: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	print ("cannot divide by zero")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11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1024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1.8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列表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列表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(list)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python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最基本的数据结构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1139828" y="2464781"/>
            <a:ext cx="8439602" cy="4893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= [3,1,4] 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= range(10)   #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生成列表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[0,...,9]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(a)     # 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求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的长度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sum(b)     #  b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的所有元素求和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b[-1]           #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最后一个元素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b[:3]          #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切取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b[0]...b[2]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b[1:5]         #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切取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b[1]...b[4]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b[-3:]         #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切取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b[7]...b[9]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x in b:    #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迭代输出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print(x)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 = a + [5,7,9]   #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列表拼接，产生新列表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a.extend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([5,7,9])  #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原列表扩展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a.append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(0)        # 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列表尾部追加元素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12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60884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1.9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元组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Tuples</a:t>
            </a:r>
            <a:r>
              <a:rPr lang="en-US" altLang="zh-CN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are immutable sequences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, lists are mutable.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Empty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tuples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are constructed by an empty pair of parentheses.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tup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=()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A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tuple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with one item is constructed by following a value with a comma.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tup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=(</a:t>
            </a:r>
            <a:r>
              <a:rPr lang="en-US" altLang="zh-CN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Hello</a:t>
            </a:r>
            <a:r>
              <a:rPr lang="en-US" altLang="zh-CN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,)  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list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tuple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是函数返回多重值的便捷方法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588" y="2827564"/>
            <a:ext cx="4286250" cy="1323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13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1024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1.10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字典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字典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(dictionaries)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键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联系起来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1096286" y="2972780"/>
            <a:ext cx="8439602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v-SE" altLang="zh-CN" sz="2400" dirty="0" smtClean="0">
                <a:latin typeface="Consolas" pitchFamily="49" charset="0"/>
                <a:cs typeface="Consolas" pitchFamily="49" charset="0"/>
              </a:rPr>
              <a:t>grades = { "Joel" : 80, "Tim" : 95 }</a:t>
            </a:r>
          </a:p>
          <a:p>
            <a:pPr>
              <a:lnSpc>
                <a:spcPct val="150000"/>
              </a:lnSpc>
            </a:pPr>
            <a:r>
              <a:rPr lang="sv-SE" altLang="zh-CN" sz="2400" dirty="0" smtClean="0">
                <a:latin typeface="Consolas" pitchFamily="49" charset="0"/>
                <a:cs typeface="Consolas" pitchFamily="49" charset="0"/>
              </a:rPr>
              <a:t>joels_grade = grades["Joel"] 	# 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通过键查找值</a:t>
            </a:r>
          </a:p>
          <a:p>
            <a:pPr>
              <a:lnSpc>
                <a:spcPct val="150000"/>
              </a:lnSpc>
            </a:pPr>
            <a:r>
              <a:rPr lang="sv-SE" altLang="zh-CN" sz="2400" dirty="0" smtClean="0">
                <a:latin typeface="Consolas" pitchFamily="49" charset="0"/>
                <a:cs typeface="Consolas" pitchFamily="49" charset="0"/>
              </a:rPr>
              <a:t>keys = grades.keys()</a:t>
            </a:r>
          </a:p>
          <a:p>
            <a:pPr>
              <a:lnSpc>
                <a:spcPct val="150000"/>
              </a:lnSpc>
            </a:pPr>
            <a:r>
              <a:rPr lang="sv-SE" altLang="zh-CN" sz="2400" dirty="0" smtClean="0">
                <a:latin typeface="Consolas" pitchFamily="49" charset="0"/>
                <a:cs typeface="Consolas" pitchFamily="49" charset="0"/>
              </a:rPr>
              <a:t>values = grades.values()</a:t>
            </a:r>
          </a:p>
          <a:p>
            <a:pPr>
              <a:lnSpc>
                <a:spcPct val="150000"/>
              </a:lnSpc>
            </a:pPr>
            <a:r>
              <a:rPr lang="sv-SE" altLang="zh-CN" sz="2400" dirty="0" smtClean="0">
                <a:latin typeface="Consolas" pitchFamily="49" charset="0"/>
                <a:cs typeface="Consolas" pitchFamily="49" charset="0"/>
              </a:rPr>
              <a:t>for v in values:</a:t>
            </a:r>
          </a:p>
          <a:p>
            <a:pPr>
              <a:lnSpc>
                <a:spcPct val="150000"/>
              </a:lnSpc>
            </a:pPr>
            <a:r>
              <a:rPr lang="sv-SE" altLang="zh-CN" sz="2400" dirty="0" smtClean="0">
                <a:latin typeface="Consolas" pitchFamily="49" charset="0"/>
                <a:cs typeface="Consolas" pitchFamily="49" charset="0"/>
              </a:rPr>
              <a:t>	print(v) 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14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601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1.10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字典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字典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(dictionaries)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键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联系起来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计数器</a:t>
            </a:r>
            <a:r>
              <a:rPr lang="en-US" altLang="zh-CN" sz="27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Counter</a:t>
            </a:r>
          </a:p>
        </p:txBody>
      </p:sp>
      <p:sp>
        <p:nvSpPr>
          <p:cNvPr id="11" name="矩形 10"/>
          <p:cNvSpPr/>
          <p:nvPr/>
        </p:nvSpPr>
        <p:spPr>
          <a:xfrm>
            <a:off x="1096286" y="3088892"/>
            <a:ext cx="8439602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from collections import Counter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c = Counter([0, 1, 2, 0])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# c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是（基本的） 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{ 0 : 2, 1 : 1, 2 : 1 }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Document = ["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a","picture","is","a","drawing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"]</a:t>
            </a:r>
          </a:p>
          <a:p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word_counts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= Counter(document)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for word, count in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word_counts.most_common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(1):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print (word, count) 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15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1024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1.11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条件语句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if_elif_else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6286" y="3088892"/>
            <a:ext cx="8439602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if 1 &gt; 2: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	message = "if"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1 &gt; 3: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	message = "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"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else: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	message = "else" 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16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1024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1.12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循环语句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for_in</a:t>
            </a: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6286" y="3088892"/>
            <a:ext cx="843960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for x in range(10):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	print (x) 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17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1024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排序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sort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方法和</a:t>
            </a:r>
            <a:r>
              <a:rPr lang="en-US" altLang="zh-CN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sorted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函数</a:t>
            </a: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6286" y="3088892"/>
            <a:ext cx="8439602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x = [4,1,2,3]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x.sort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()        # x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变为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[1,2,3,4]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y = sorted(x)   # 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结果是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[1,2,3,4]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，但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没有变</a:t>
            </a:r>
            <a:br>
              <a:rPr lang="zh-CN" alt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x = sorted([-4,1,-2,3], key=abs, reverse=True)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是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[-4,3,-2,1] 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18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21181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2.2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生成器和迭代器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The range type represents an immutable sequence of numbers 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range(begin, end, step)</a:t>
            </a: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200" y="3742035"/>
            <a:ext cx="8439602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list(range(8))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# [0, 1, 2, 3, 4, 5, 6, 7]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list(range(3,5))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# [3, 4] 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list(range(0,6,2))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# [0, 2, 4]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19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869263" cy="11024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2.3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列表解析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以一个列表为基础，转换为另一个列表、字典或集合</a:t>
            </a: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8914" y="2987292"/>
            <a:ext cx="9397543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even_numbers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= [x </a:t>
            </a: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x </a:t>
            </a: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range(5)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x % 2 == 0] 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# [0, 2, 4] 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square_dict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= { x : x * x for x in range(5) }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# { 0:0, 1:1, 2:4, 3:9, 4:16} 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pairs = [(x, y) for x in range(10) for y in range(10)] 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# (0,0) (0,1) ... (9,8), (9,9)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组合 46"/>
          <p:cNvGrpSpPr>
            <a:grpSpLocks/>
          </p:cNvGrpSpPr>
          <p:nvPr/>
        </p:nvGrpSpPr>
        <p:grpSpPr bwMode="auto">
          <a:xfrm>
            <a:off x="3" y="313240"/>
            <a:ext cx="1978434" cy="584475"/>
            <a:chOff x="0" y="0"/>
            <a:chExt cx="1692275" cy="529772"/>
          </a:xfrm>
        </p:grpSpPr>
        <p:sp>
          <p:nvSpPr>
            <p:cNvPr id="51222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zh-CN" altLang="en-US" sz="2700" b="1" dirty="0">
                  <a:solidFill>
                    <a:schemeClr val="bg1"/>
                  </a:solidFill>
                  <a:ea typeface="微软雅黑" pitchFamily="34" charset="-122"/>
                  <a:sym typeface="Arial" charset="0"/>
                </a:rPr>
                <a:t>目录</a:t>
              </a:r>
            </a:p>
          </p:txBody>
        </p:sp>
        <p:sp>
          <p:nvSpPr>
            <p:cNvPr id="51223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700" b="1" dirty="0">
                <a:solidFill>
                  <a:schemeClr val="bg1"/>
                </a:solidFill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26" name="矩形 16"/>
          <p:cNvSpPr>
            <a:spLocks noChangeArrowheads="1"/>
          </p:cNvSpPr>
          <p:nvPr/>
        </p:nvSpPr>
        <p:spPr bwMode="auto">
          <a:xfrm>
            <a:off x="1135839" y="1669144"/>
            <a:ext cx="8936361" cy="213662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104278" tIns="52139" rIns="104278" bIns="52139">
            <a:spAutoFit/>
          </a:bodyPr>
          <a:lstStyle/>
          <a:p>
            <a:pPr marL="409147" indent="-409147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4400" dirty="0" smtClean="0">
                <a:solidFill>
                  <a:srgbClr val="A5002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charset="0"/>
              </a:rPr>
              <a:t>基础语法</a:t>
            </a:r>
            <a:endParaRPr lang="en-US" altLang="zh-CN" sz="4400" dirty="0">
              <a:solidFill>
                <a:srgbClr val="A50021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Arial" charset="0"/>
            </a:endParaRPr>
          </a:p>
          <a:p>
            <a:pPr marL="409147" indent="-409147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4400" dirty="0" smtClean="0">
                <a:solidFill>
                  <a:srgbClr val="A5002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charset="0"/>
              </a:rPr>
              <a:t>高级特性</a:t>
            </a:r>
            <a:endParaRPr lang="en-US" altLang="zh-CN" sz="4400" dirty="0">
              <a:solidFill>
                <a:srgbClr val="A50021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Arial" charset="0"/>
            </a:endParaRPr>
          </a:p>
        </p:txBody>
      </p:sp>
      <p:sp>
        <p:nvSpPr>
          <p:cNvPr id="51213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61C6C475-8CD1-4432-AF58-CA519D40ADAD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20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25982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随机性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random.random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生成在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之间均匀分布的随机数，是最常用的随机函数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random.seed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生成随机数种子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random.randrange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生成某个范围内的随机数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8570" y="4496778"/>
            <a:ext cx="9034685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import random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Four_randoms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= [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random.random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() for _ in range(4)]</a:t>
            </a:r>
          </a:p>
          <a:p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x=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random.randrange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(3, 6) 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从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range(3, 6) = [3, 4, 5]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中随机选取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21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2099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随机性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random.shuffle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可随机排列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random.choice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随机选取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random.sample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不重复地随机选择 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3084" y="3916207"/>
            <a:ext cx="9034685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import random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x=list(range(10))</a:t>
            </a:r>
          </a:p>
          <a:p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random.shuffle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(x, random=None)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x=[9, 0, 4, 8, 5, 7, 6, 1, 2, 3]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winning_numbers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random.sample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(range(60), 6)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[16, 36, 10, 6, 25, 9] 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22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601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正则表达式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正则表达式提供了一种搜索文本的方法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import re </a:t>
            </a: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6686" y="3035360"/>
            <a:ext cx="9129485" cy="41549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not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re.match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("a", "cat") #'cat'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不以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'a'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开头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False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not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("a", "cat") #'cat'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里有一个字符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'a'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True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re.split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("[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ab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]", "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carbs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")  # 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分割掉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a,b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，剩余长度为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['c', 'r', 's']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re.sub("[0-9]", "-", "R2D2")  # 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用虚线进行位的替换 </a:t>
            </a:r>
            <a:br>
              <a:rPr lang="zh-CN" alt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'R-D-'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23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601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2.6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类 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Classes provide a means of bundling data and functionality together.</a:t>
            </a: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1772" y="3117920"/>
            <a:ext cx="8439602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"""A simple example class"""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= 12345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def f(self):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    return 'hello world'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x =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x.i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x.f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())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24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1024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2.7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函数式工具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dirty="0" err="1" smtClean="0">
                <a:latin typeface="楷体_GB2312" pitchFamily="49" charset="-122"/>
                <a:ea typeface="楷体_GB2312" pitchFamily="49" charset="-122"/>
              </a:rPr>
              <a:t>functools.partial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部分地应用函数来创建新函数 </a:t>
            </a: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7258" y="2755063"/>
            <a:ext cx="8439602" cy="41549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functools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import partial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def exp(base, power):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return base ** power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two_to_the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= partial(exp, 2) 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现在是一个包含一个变量的函数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print (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two_to_the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(3))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square_of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partial(exp, power=2)</a:t>
            </a:r>
            <a:b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 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square_of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(3) 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9 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25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2099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2.8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枚举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对列表使用枚举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enumerate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，产生元素和元素的索引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(index, element)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元组 </a:t>
            </a:r>
            <a:b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</a:b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2743" y="3248547"/>
            <a:ext cx="8439602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x=['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apple','pear','banana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, c in enumerate(x):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i,c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 apple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pear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 banana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进阶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高级特性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26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2099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2.9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压缩与拆分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使用 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zip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把多个列表转换为一个对应元素的元</a:t>
            </a:r>
            <a:b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组的单个列表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使用*拆分一个列表 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6629" y="3872664"/>
            <a:ext cx="8439602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list1 = ['a', 'b', 'c']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list2 = [1, 2, 3]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list=zip(list1, list2) 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是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[('a', 1), ('b', 2), ('c', 3)]</a:t>
            </a:r>
          </a:p>
          <a:p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print(*list)</a:t>
            </a:r>
          </a:p>
          <a:p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('a', 1) ('b', 2) ('c', 3) 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" y="313240"/>
            <a:ext cx="1978434" cy="584475"/>
            <a:chOff x="0" y="0"/>
            <a:chExt cx="1692275" cy="529772"/>
          </a:xfrm>
          <a:solidFill>
            <a:srgbClr val="C00000"/>
          </a:solidFill>
        </p:grpSpPr>
        <p:sp>
          <p:nvSpPr>
            <p:cNvPr id="87057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700" b="1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小结</a:t>
              </a:r>
              <a:endParaRPr lang="zh-CN" altLang="en-US" sz="27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7058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7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57347" name="Rectangle 8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pPr eaLnBrk="1" hangingPunct="1"/>
            <a:endParaRPr lang="zh-CN" altLang="en-US"/>
          </a:p>
        </p:txBody>
      </p:sp>
      <p:cxnSp>
        <p:nvCxnSpPr>
          <p:cNvPr id="57348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57351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87F45A92-0E95-43DB-BE32-526ED5B93D38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27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2099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学习建议：官方的教程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  <a:hlinkClick r:id="rId2"/>
              </a:rPr>
              <a:t>https://docs.python.org/2/tutorial/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</a:br>
            <a:endParaRPr lang="en-US" altLang="zh-CN" sz="27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601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1.1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python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网址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  <a:hlinkClick r:id="rId3"/>
              </a:rPr>
              <a:t>https://www.python.org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  <a:hlinkClick r:id="rId3"/>
              </a:rPr>
              <a:t>/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3368" y="3149579"/>
            <a:ext cx="6008461" cy="40846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601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代码块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用缩进，而不是用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{ }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，分割代码块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4970" y="3342822"/>
            <a:ext cx="5517902" cy="3217635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线形标注 1(无边框) 14"/>
          <p:cNvSpPr/>
          <p:nvPr/>
        </p:nvSpPr>
        <p:spPr>
          <a:xfrm>
            <a:off x="8839200" y="3381829"/>
            <a:ext cx="914400" cy="612648"/>
          </a:xfrm>
          <a:prstGeom prst="callout1">
            <a:avLst>
              <a:gd name="adj1" fmla="val 28227"/>
              <a:gd name="adj2" fmla="val -1984"/>
              <a:gd name="adj3" fmla="val 60380"/>
              <a:gd name="adj4" fmla="val -1589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冒号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5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2099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注释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：单行注释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7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'''  '''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7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"""  """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：多行注释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2969" y="3756552"/>
            <a:ext cx="7626801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"""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Created on Sun Apr  1 20:24:13 2018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@author: Administrator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"""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print('Hello World')  </a:t>
            </a: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我的第一个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Python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程序</a:t>
            </a:r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endParaRPr lang="zh-CN" alt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6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601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1.4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模块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模块导入：</a:t>
            </a:r>
            <a:r>
              <a:rPr lang="en-US" altLang="zh-CN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import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4341" y="2798609"/>
            <a:ext cx="8439602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import re     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导入模块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import re as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regex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使用别名，防止与变量重名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matplotlib.pyplot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plt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简写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导入模块中的特定值</a:t>
            </a:r>
            <a:endParaRPr lang="en-US" altLang="zh-CN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from collections import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defaultdict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, Counter</a:t>
            </a:r>
            <a:endParaRPr lang="zh-CN" alt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7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601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1.5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函数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定义：</a:t>
            </a:r>
            <a:r>
              <a:rPr lang="en-US" altLang="zh-CN" sz="27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def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第一类函数，函数本身也可作为参数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9827" y="3292094"/>
            <a:ext cx="8439602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def double(x):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return x * 2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apply_to_one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f,x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   return f(x)</a:t>
            </a:r>
          </a:p>
          <a:p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x =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apply_to_one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(double,3)    # </a:t>
            </a:r>
            <a:r>
              <a:rPr lang="zh-CN" altLang="en-US" sz="2400" dirty="0" smtClean="0">
                <a:latin typeface="Consolas" pitchFamily="49" charset="0"/>
                <a:cs typeface="Consolas" pitchFamily="49" charset="0"/>
              </a:rPr>
              <a:t>函数作为参数</a:t>
            </a:r>
            <a:endParaRPr lang="en-US" altLang="zh-CN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print(x)                      # 6</a:t>
            </a:r>
            <a:endParaRPr lang="zh-CN" alt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8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1601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1.5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函数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定义：</a:t>
            </a:r>
            <a:r>
              <a:rPr lang="en-US" altLang="zh-CN" sz="27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def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默认参数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4342" y="3480780"/>
            <a:ext cx="8439602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my_print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(message</a:t>
            </a: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="my default message"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):</a:t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	print message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my_print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("hello")   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打印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my_print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()          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zh-CN" alt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打印</a:t>
            </a:r>
            <a:r>
              <a:rPr lang="en-US" altLang="zh-CN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"my default message" 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30"/>
          <p:cNvSpPr>
            <a:spLocks noChangeArrowheads="1"/>
          </p:cNvSpPr>
          <p:nvPr/>
        </p:nvSpPr>
        <p:spPr bwMode="auto">
          <a:xfrm>
            <a:off x="2" y="0"/>
            <a:ext cx="210657" cy="38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矩形 17"/>
          <p:cNvSpPr>
            <a:spLocks noChangeArrowheads="1"/>
          </p:cNvSpPr>
          <p:nvPr/>
        </p:nvSpPr>
        <p:spPr bwMode="auto">
          <a:xfrm>
            <a:off x="4177726" y="313240"/>
            <a:ext cx="133628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2056" name="直接连接符 13"/>
          <p:cNvCxnSpPr>
            <a:cxnSpLocks noChangeShapeType="1"/>
          </p:cNvCxnSpPr>
          <p:nvPr/>
        </p:nvCxnSpPr>
        <p:spPr bwMode="auto">
          <a:xfrm>
            <a:off x="0" y="897712"/>
            <a:ext cx="106902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2057" name="文本框 14"/>
          <p:cNvSpPr txBox="1">
            <a:spLocks noChangeArrowheads="1"/>
          </p:cNvSpPr>
          <p:nvPr/>
        </p:nvSpPr>
        <p:spPr bwMode="auto">
          <a:xfrm>
            <a:off x="5942729" y="432232"/>
            <a:ext cx="4251963" cy="4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algn="r" eaLnBrk="1" hangingPunct="1"/>
            <a:r>
              <a:rPr lang="zh-CN" altLang="en-US" sz="23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基础</a:t>
            </a:r>
            <a:endParaRPr lang="zh-CN" altLang="en-US" sz="23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58" name="矩形 16"/>
          <p:cNvSpPr>
            <a:spLocks noChangeArrowheads="1"/>
          </p:cNvSpPr>
          <p:nvPr/>
        </p:nvSpPr>
        <p:spPr bwMode="auto">
          <a:xfrm>
            <a:off x="0" y="313240"/>
            <a:ext cx="409977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r>
              <a:rPr lang="en-US" altLang="zh-CN" sz="2700" b="1" dirty="0" smtClean="0">
                <a:solidFill>
                  <a:schemeClr val="bg1"/>
                </a:solidFill>
                <a:ea typeface="微软雅黑" pitchFamily="34" charset="-122"/>
              </a:rPr>
              <a:t>1. </a:t>
            </a:r>
            <a:r>
              <a:rPr lang="zh-CN" altLang="en-US" sz="2700" b="1" dirty="0" smtClean="0">
                <a:solidFill>
                  <a:schemeClr val="bg1"/>
                </a:solidFill>
                <a:ea typeface="微软雅黑" pitchFamily="34" charset="-122"/>
              </a:rPr>
              <a:t>基础语法</a:t>
            </a:r>
            <a:endParaRPr lang="zh-CN" altLang="en-US" sz="27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9" name="矩形 6"/>
          <p:cNvSpPr>
            <a:spLocks noChangeArrowheads="1"/>
          </p:cNvSpPr>
          <p:nvPr/>
        </p:nvSpPr>
        <p:spPr bwMode="auto">
          <a:xfrm>
            <a:off x="10066629" y="6661966"/>
            <a:ext cx="623596" cy="584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 anchor="ctr"/>
          <a:lstStyle/>
          <a:p>
            <a:pPr algn="ctr" eaLnBrk="1" hangingPunct="1"/>
            <a:fld id="{D8F162BE-34F5-43A5-8A46-CD99B59F6322}" type="slidenum">
              <a:rPr lang="en-US" altLang="zh-CN" sz="27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9</a:t>
            </a:fld>
            <a:endParaRPr lang="zh-CN" altLang="en-US" sz="27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2076" name="矩形 14"/>
          <p:cNvSpPr>
            <a:spLocks noChangeArrowheads="1"/>
          </p:cNvSpPr>
          <p:nvPr/>
        </p:nvSpPr>
        <p:spPr bwMode="auto">
          <a:xfrm>
            <a:off x="1058508" y="1404989"/>
            <a:ext cx="8145729" cy="25982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4278" tIns="52139" rIns="104278" bIns="52139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1.6 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字符串</a:t>
            </a:r>
            <a:endParaRPr lang="en-US" altLang="zh-CN" sz="27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字符串可以用</a:t>
            </a:r>
            <a:r>
              <a:rPr lang="zh-CN" altLang="en-US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单引号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双引号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标注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特殊转义字符：例，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\n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\t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等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 原始字符串：</a:t>
            </a:r>
            <a:r>
              <a:rPr lang="en-US" altLang="zh-CN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r" "</a:t>
            </a:r>
            <a:r>
              <a:rPr lang="zh-CN" altLang="en-US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7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r'  '</a:t>
            </a: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7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700" dirty="0" smtClean="0">
                <a:latin typeface="楷体_GB2312" pitchFamily="49" charset="-122"/>
                <a:ea typeface="楷体_GB2312" pitchFamily="49" charset="-122"/>
              </a:rPr>
              <a:t>多行字符串</a:t>
            </a:r>
            <a:endParaRPr lang="en-US" altLang="zh-CN" sz="27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97886" y="4133923"/>
            <a:ext cx="843960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print('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aa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tbb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')                   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print(r'\t\t')</a:t>
            </a:r>
          </a:p>
          <a:p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= """This is the first line.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and this is the second line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and this is the third line"""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6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设计模板">
  <a:themeElements>
    <a:clrScheme name="空白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白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</a:spPr>
      <a:bodyPr rtlCol="0" anchor="t" anchorCtr="0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6534</TotalTime>
  <Pages>0</Pages>
  <Words>1255</Words>
  <Characters>0</Characters>
  <Application>Microsoft Office PowerPoint</Application>
  <DocSecurity>0</DocSecurity>
  <PresentationFormat>自定义</PresentationFormat>
  <Lines>0</Lines>
  <Paragraphs>283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1_Office 主题</vt:lpstr>
      <vt:lpstr>2_Office 主题</vt:lpstr>
      <vt:lpstr>3_Office 主题</vt:lpstr>
      <vt:lpstr>空白设计模板</vt:lpstr>
      <vt:lpstr>回顾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1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个人用户</cp:lastModifiedBy>
  <cp:revision>998</cp:revision>
  <dcterms:created xsi:type="dcterms:W3CDTF">2014-11-08T02:42:27Z</dcterms:created>
  <dcterms:modified xsi:type="dcterms:W3CDTF">2021-03-02T12:58:11Z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