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11-02T00:44:54.46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FFFFFF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3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 contextRef="#ctx0" brushRef="#br0">1899 838 0,'-25'-25'157,"25"1"-142,0-1 1,0 0-1,-24 1 1,24-1 15,0 0-15,0 1 0,0-1-1,0 0 1,0 1 140,0-1-140,0 0-1,0 1 17,0-1-17,0 0 32,0 1-16,0-1 32,0 0-48,0-24 1,0 24 0,0 1-1,0-26 1,0 100 93,0-1-109,0 0 16,0 1-16,0 24 16,0-50-16,0 50 15,0 0-15,0-49 16,0 0-16,0 24 15,0-24 17,0-75 77,24-48-109,-24 73 16,0 0-16,0 1 15,0-1-15,0 0 16,0 1-16,50 172 109,-26-74-93,-24-50-16,0 26 16,0-1-16,0-24 15,25-1 1,-25-122 46,0 48-46,0 1 0,0 24-16,0 1 15,0-26-15,25 1 31,-25 24-31,24 25 79,1 148-64,-25-98-15,0 24 16,0 0-16,0-25 15,0 0-15,0-24 16,-49-124 47,24 25-63,25-24 0,0 73 15,0-24-15,0-1 16,0 1-1,0 24 1,0 1 0,0 196 62,0-98-78,0-24 15,0-1-15,0 25 16,0-49 0,0-1 15,0-73 0,0 0-15,0 24-1,0 0 1,0 1 0</inkml:trace>
  <inkml:trace contextRef="#ctx0" brushRef="#br1" timeOffset="10117">1825 986 0,'25'0'125,"-1"0"-110,1 0 17,0 0-17,-1 0-15,1 0 32,0-25 155,-25 1-156,0-1 1,0 0-17,0 1 16,0-1 1,-25 0-17,25 1 17,-25 24-1,1-25-31,-1 25 47,25-25-32,-25 75 95,25-26-95,-24 26 1,24-26-16,0 1 16,0 0-1,0 24 1,0 0-1,24-24 1,-24 0 15,0-1-15,0-48 156,0-26-157,0 1 1,0 24-16,0 1 16,0-1-1,0 0 17,0-24-17,0 0 16,25 49 141,0 0-156,-1 24 0,-24 1-1</inkml:trace>
  <inkml:trace contextRef="#ctx0" brushRef="#br2" timeOffset="15313">2096 887 0,'0'-49'141,"0"24"-125,0-24-1,0 0 16,0-1 1,0 1 61,0 24-61,0 1-17,0-1 48,0 0-48,0 1 1,25-1 31,-1-24-31,1 24 62,24 0-47,-49-24-31,25 49 31,0 0-15,-1 0 78,1 49-79,-25-24-15,0 24 16,0-24-16,0 0 15,0 24 1,0-24-16,0-1 16,0 1-16,0 0 0,0-1 31,0-48 110,0-26-126,0 1 1,0 24-1,0 1 1,0-1-16,0 0 0,0 1 16,0-1-1,25 0 1,-25-24-16,0 24 16,0-24-1,0 0-15,0 0 16,24 24-1,-24 0 1,25 25 172</inkml:trace>
  <inkml:trace contextRef="#ctx0" brushRef="#br2" timeOffset="21298">1948 1257 0,'0'-24'125,"0"-1"-93,0-24-17,0 24 1,-24 25-1,-1 0 189,25 25-158,0-1-30,0 1 0,0 24-1,0-24 1,0 24-16,0-24 16,-25-25 109,1-25-110,-1 1 1,0-1 46,25 0-46,0 1 0,0-1 30,0 0-46,0 1 16,0-1 15,25-24-15,0 24 0,-25 0-1,0 1 1,0-1 31,0 0-32,0 1 1,0-1 15,0 0-31,0 1 16,-25-1 46,25-24-46,-25-1 15,25 26 0,0-1 1,0 0-1,-24 25 0,24-24 0,0-1-15,0-24 47,0 24-32,-25 25 125,25-49-140,0 24-1,0 0 1,0 1 0,0-1 15,0 0 0,0 1 0,0-1 63,0 0-78,0 1 202,0-1-202,0 0 0,0-24 15,25 49 47,-1 25-62,1 24-1,-25 0 1,25 1 0,-25-1-16,24-24 15,-24-1-15,25 1 16,-25 0-1,0-1 1,0 1 0,0-74 140,0-1-125,0 26-15,0-26-1,0 26 1,0-1 0,0 0-1,0 1 1,0-1 125,0 0-141,0 1 15,0-1 1,0-24-1,0 74 126,0 24-141,0-25 16,0 1-16,0 24 15,0 1 1,-25-50 0,25 49-1,0 0-15,0 1 31,0-26-31,0 1 16,0 0 0,-24-25-1,24 49 1,0-24 0,0-1 46,-25 1-46,25 0 15,-25-1-15,25-48 171,25-26-171,-25 26 15,25-1 31,-1 0-46,1 25-16,-25-24 47,0-1-31,25 25-1,-1-25 1,-24 1 15,0-1-15,0 0-1,0-24 1,0 0 46,0-1 32,0 26-78,-24 24 46,24-25-15,0 0-16,0 1-15,0-1 0,0 1 62,0-1-63,0 0 1,0 1 0,24-1-1</inkml:trace>
  <inkml:trace contextRef="#ctx0" brushRef="#br2" timeOffset="29978">1603 123 0,'-25'-25'141,"1"25"-126,-1 0 32,0 0 141,1 0-157,-1 0-31,0 0 328,1 0-234,-1 0 93,-24 0-156,49-24 219,-25 24-187,0 0-47,1 0-1,-1 0 1,0 0 124,1 0-108,-1 0-17,25-25 17,-25 25 30,-24 0-46,0 0-1,24 0 1,0 0-16,1 0 94,-26 0-79,26 0 1,-1 0 171,1 0-171,-1 0 0,0 0-1,25-25 392,50 1-392,-26 24 1,1 0-16,-1 0 15,1 0 1,0 0 0,-1 0 31,26 0-16,-1 0-31,-49 24 515,0 1-390,-49-25 157,24 0-267,0 0 1,1 0 265,-26 0-250,26 0-15,-25 0 109,24 0-94,0 0 63,1 0-78,48 25 624,-24-1-468,25-24 0,24 0-47,-24 0-109,-1 0-16,1 0 15,24 0 157,-24 0-156,0 0-16,-1 0 15,26 0 64,-1 0-48,-24 0 47,-75 0 234,26 0-296,-1 0 0,0 0 124,1 0-124,-26 25 0,26-25-1,-1 0 63,-24 25-62,0-25 0,24 0 421</inkml:trace>
  <inkml:trace contextRef="#ctx0" brushRef="#br2" timeOffset="33486">641 74 0,'-49'0'188,"24"0"-173,1 24 1,-1-24-1,-24 0 79,24 0-78,-49 25 265,49 0-250,1-25-15,-1 0 265,0 0-265,1 24-1,-1-24 1,50 0 390,49 0-390,-50 0-16,1 0 16,24 0-16,-24 0 15,0 0-15,-1 0 16,75 0 62,-74 0-62,-1 0-1,1 0 126,0 0-126,-1 0 126,1-24-125,0 24-16,-1 0 31,1 0-15,24 0 62</inkml:trace>
  <inkml:trace contextRef="#ctx0" brushRef="#br2" timeOffset="49235">1603 1405 0,'25'0'266,"-1"0"47,1 0-298,-50 0 345,-24 0-345,24 0 1,1 0 124,-1 0-124,-24 0 0,-1 0-1,-24 0 142,25 0-142,24 0 1</inkml:trace>
  <inkml:trace contextRef="#ctx0" brushRef="#br2" timeOffset="54556">1085 1454 0,'-74'0'219,"25"0"-94,-1 0-125,26 0 16,-1 0-1,1 0-15,-1 0 78,-24 0-62,24 0 0,0 0-1,-24 25 204,24-25-203,25 25-1,-24-25 63,-26 0-46,-24 24 61,50-24-77,-1 0 125,0 0-126,-49 0 32,50 0-31,-1 0-1,0 0 17,1 0-17,-26 0 16,26 0 16,-1 0 125,0-24-62,1-1-79,-1 25 63,25-25 77,0 1-124,25 24-31,-25-25 46,24 25-46,1 0 234,0 0-234,-1 0 15,1 0-15,0 0 155,24 0-155,-24 0 0,-1 0-16,1 0 15,24 0 173,1 0-173,-26 0 1,26 0 218,-1 0-218,-24 0 0,-1 0-1,1 0 48,0 0-48,24 0 1,-24 0 0,-1 0 93,-24 25-93,25-25-1,0 0 1,-1 0 15,25 0 47,-24 0-46,0 0-1,-1 0 47,1 0 0,24 0-47,-24 0 63,0 0-47,-1 0 0,1 0-32,0 0 298,-1 0-297,1 0-1</inkml:trace>
  <inkml:trace contextRef="#ctx0" brushRef="#br2" timeOffset="75268">0 123 0,'0'49'141,"0"-24"-110,0-1-15,0 1 15,0 0 16,0-1-32,0 1 48,0 0-32,0-1 32</inkml:trace>
  <inkml:trace contextRef="#ctx0" brushRef="#br2" timeOffset="76421">74 172 0,'0'25'78,"0"24"-62,0-24 15,0-1 125,0 1-140,0 0 187</inkml:trace>
  <inkml:trace contextRef="#ctx0" brushRef="#br2" timeOffset="77458">99 246 0,'0'25'78,"0"-1"-63,0 1 1,0 0 46,0-1-46,0 1 15,0 0 32,0-1-48</inkml:trace>
  <inkml:trace contextRef="#ctx0" brushRef="#br2" timeOffset="81050">74 937 0,'0'24'344,"0"1"-329,0 0 220,0-1-204,0 1 16,0 0-16,0-1 0,0 1 47,0 0-31,0-1 47,0 1-78,0 0 93</inkml:trace>
  <inkml:trace contextRef="#ctx0" brushRef="#br2" timeOffset="82386">99 1208 0,'0'-25'140,"0"1"-108,0-1-17,0 0 110,0-24 63,0 24-110</inkml:trace>
  <inkml:trace contextRef="#ctx0" brushRef="#br2" timeOffset="83724">99 1035 0,'24'0'141,"-24"50"-110,0-26-15,0 1 15,0 0 63,0-1-78,0 50 140,0-49-141,0 0 17,25-25-32</inkml:trace>
  <inkml:trace contextRef="#ctx0" brushRef="#br3" timeOffset="89609">197 616 0,'0'-25'359,"0"1"-343,0-1 62</inkml:trace>
  <inkml:trace contextRef="#ctx0" brushRef="#br1" timeOffset="104134">173 764 0,'0'-25'125,"0"1"-62,0 48 827,0 1-702,0 0 156,0-1-266,0 1-63,-25-25 79,25 25 78,0-1-125,0 1 625,0 0-657,0-1 32,0 1 563</inkml:trace>
  <inkml:trace contextRef="#ctx0" brushRef="#br1" timeOffset="105693">123 690 0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CE86-3E7D-4976-85D2-155F45F8068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A5F-67A5-4BAB-A2B7-A0962D6B2F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76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CE86-3E7D-4976-85D2-155F45F8068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A5F-67A5-4BAB-A2B7-A0962D6B2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2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CE86-3E7D-4976-85D2-155F45F8068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A5F-67A5-4BAB-A2B7-A0962D6B2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5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CE86-3E7D-4976-85D2-155F45F8068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A5F-67A5-4BAB-A2B7-A0962D6B2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0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CE86-3E7D-4976-85D2-155F45F8068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A5F-67A5-4BAB-A2B7-A0962D6B2F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1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CE86-3E7D-4976-85D2-155F45F8068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A5F-67A5-4BAB-A2B7-A0962D6B2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3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CE86-3E7D-4976-85D2-155F45F8068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A5F-67A5-4BAB-A2B7-A0962D6B2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1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CE86-3E7D-4976-85D2-155F45F8068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A5F-67A5-4BAB-A2B7-A0962D6B2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CE86-3E7D-4976-85D2-155F45F8068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A5F-67A5-4BAB-A2B7-A0962D6B2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3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55CE86-3E7D-4976-85D2-155F45F8068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CFA5F-67A5-4BAB-A2B7-A0962D6B2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5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CE86-3E7D-4976-85D2-155F45F8068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A5F-67A5-4BAB-A2B7-A0962D6B2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5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55CE86-3E7D-4976-85D2-155F45F8068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DCFA5F-67A5-4BAB-A2B7-A0962D6B2F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9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8A83-D275-4275-80D1-C5CF61C3E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242" y="2290439"/>
            <a:ext cx="6537516" cy="1052974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프로젝트 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F31DD-12B8-4912-BD7A-28DF8F55B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903" y="4428987"/>
            <a:ext cx="3454194" cy="613530"/>
          </a:xfrm>
        </p:spPr>
        <p:txBody>
          <a:bodyPr/>
          <a:lstStyle/>
          <a:p>
            <a:r>
              <a:rPr lang="en-US" altLang="ko-KR" dirty="0"/>
              <a:t>2017035154 </a:t>
            </a:r>
            <a:r>
              <a:rPr lang="ko-KR" altLang="en-US" dirty="0" err="1"/>
              <a:t>유영빈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78336-B5D9-42A9-89D3-D52DADA16401}"/>
              </a:ext>
            </a:extLst>
          </p:cNvPr>
          <p:cNvSpPr txBox="1"/>
          <p:nvPr/>
        </p:nvSpPr>
        <p:spPr>
          <a:xfrm>
            <a:off x="310718" y="239697"/>
            <a:ext cx="25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디지털 시스템 설계</a:t>
            </a:r>
          </a:p>
        </p:txBody>
      </p:sp>
    </p:spTree>
    <p:extLst>
      <p:ext uri="{BB962C8B-B14F-4D97-AF65-F5344CB8AC3E}">
        <p14:creationId xmlns:p14="http://schemas.microsoft.com/office/powerpoint/2010/main" val="9505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05BB4-253E-43FF-AAD9-348A937D65BB}"/>
              </a:ext>
            </a:extLst>
          </p:cNvPr>
          <p:cNvSpPr txBox="1"/>
          <p:nvPr/>
        </p:nvSpPr>
        <p:spPr>
          <a:xfrm>
            <a:off x="310718" y="239697"/>
            <a:ext cx="25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디지털 시스템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13539-BA92-4005-A920-581F90F316C4}"/>
              </a:ext>
            </a:extLst>
          </p:cNvPr>
          <p:cNvSpPr txBox="1"/>
          <p:nvPr/>
        </p:nvSpPr>
        <p:spPr>
          <a:xfrm>
            <a:off x="1015962" y="1074198"/>
            <a:ext cx="379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주제</a:t>
            </a:r>
            <a:r>
              <a:rPr lang="en-US" altLang="ko-KR" sz="2400" b="1" dirty="0"/>
              <a:t>:  launchpad (</a:t>
            </a:r>
            <a:r>
              <a:rPr lang="ko-KR" altLang="en-US" sz="2400" b="1" dirty="0"/>
              <a:t>런치패드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1026" name="Picture 2" descr="ëì ìë°°ì°ê¸° - ableton(ìì´ë¸í¤)ê³¼ í¨ëë¥¼ ì´ì©í ëì ì1 ">
            <a:extLst>
              <a:ext uri="{FF2B5EF4-FFF2-40B4-BE49-F238E27FC236}">
                <a16:creationId xmlns:a16="http://schemas.microsoft.com/office/drawing/2014/main" id="{B63C76D0-8279-49CB-8008-053DC197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5" y="1799084"/>
            <a:ext cx="4491041" cy="28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A7DB4B-31C2-4A8D-9CE6-A8470467DC8E}"/>
              </a:ext>
            </a:extLst>
          </p:cNvPr>
          <p:cNvSpPr txBox="1"/>
          <p:nvPr/>
        </p:nvSpPr>
        <p:spPr>
          <a:xfrm>
            <a:off x="6096001" y="1452408"/>
            <a:ext cx="52851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각각의 버튼을 누를 때 마다 소리</a:t>
            </a:r>
            <a:r>
              <a:rPr lang="en-US" altLang="ko-KR" dirty="0"/>
              <a:t>(</a:t>
            </a:r>
            <a:r>
              <a:rPr lang="ko-KR" altLang="en-US" dirty="0"/>
              <a:t>짧은 음악</a:t>
            </a:r>
            <a:r>
              <a:rPr lang="en-US" altLang="ko-KR" dirty="0"/>
              <a:t>)</a:t>
            </a:r>
            <a:r>
              <a:rPr lang="ko-KR" altLang="en-US" dirty="0"/>
              <a:t>가 나오며 여러 버튼을 조합하여 음악을 완성시키는 것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버튼을 누를 때 버튼에서 불빛이 나오며 화려한 효과를 줄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</a:t>
            </a:r>
            <a:r>
              <a:rPr lang="en-US" altLang="ko-KR" dirty="0"/>
              <a:t>bank</a:t>
            </a:r>
            <a:r>
              <a:rPr lang="ko-KR" altLang="en-US" dirty="0"/>
              <a:t>가 있어</a:t>
            </a:r>
            <a:r>
              <a:rPr lang="en-US" altLang="ko-KR" dirty="0"/>
              <a:t>, </a:t>
            </a:r>
            <a:r>
              <a:rPr lang="ko-KR" altLang="en-US" dirty="0"/>
              <a:t>다양한 소리를 입력</a:t>
            </a:r>
            <a:r>
              <a:rPr lang="en-US" altLang="ko-KR" dirty="0"/>
              <a:t>, </a:t>
            </a:r>
            <a:r>
              <a:rPr lang="ko-KR" altLang="en-US" dirty="0"/>
              <a:t>출력 할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F00BF5B-887C-497E-B509-F449A2339052}"/>
              </a:ext>
            </a:extLst>
          </p:cNvPr>
          <p:cNvSpPr txBox="1">
            <a:spLocks/>
          </p:cNvSpPr>
          <p:nvPr/>
        </p:nvSpPr>
        <p:spPr>
          <a:xfrm>
            <a:off x="9414380" y="239697"/>
            <a:ext cx="2466902" cy="36933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2017035154 </a:t>
            </a:r>
            <a:r>
              <a:rPr lang="ko-KR" altLang="en-US"/>
              <a:t>유영빈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16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EC8A0D-E04F-4016-AC1D-6B364FFB7BF6}"/>
              </a:ext>
            </a:extLst>
          </p:cNvPr>
          <p:cNvSpPr txBox="1"/>
          <p:nvPr/>
        </p:nvSpPr>
        <p:spPr>
          <a:xfrm>
            <a:off x="310718" y="239697"/>
            <a:ext cx="25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디지털 시스템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578E4-2724-41EB-BEB1-31798846F881}"/>
              </a:ext>
            </a:extLst>
          </p:cNvPr>
          <p:cNvSpPr txBox="1"/>
          <p:nvPr/>
        </p:nvSpPr>
        <p:spPr>
          <a:xfrm>
            <a:off x="1727853" y="1322773"/>
            <a:ext cx="398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주제</a:t>
            </a:r>
            <a:r>
              <a:rPr lang="en-US" altLang="ko-KR" sz="2400" b="1" dirty="0"/>
              <a:t>:  launchpad (</a:t>
            </a:r>
            <a:r>
              <a:rPr lang="ko-KR" altLang="en-US" sz="2400" b="1" dirty="0"/>
              <a:t>런치패드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095E47A-CDC8-46E1-913A-A0BEBBB42524}"/>
              </a:ext>
            </a:extLst>
          </p:cNvPr>
          <p:cNvSpPr txBox="1">
            <a:spLocks/>
          </p:cNvSpPr>
          <p:nvPr/>
        </p:nvSpPr>
        <p:spPr>
          <a:xfrm>
            <a:off x="9414380" y="239697"/>
            <a:ext cx="2466902" cy="36933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2017035154 </a:t>
            </a:r>
            <a:r>
              <a:rPr lang="ko-KR" altLang="en-US"/>
              <a:t>유영빈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0B8F8-50C1-46BE-99A2-A80255EEA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0" t="16450"/>
          <a:stretch>
            <a:fillRect/>
          </a:stretch>
        </p:blipFill>
        <p:spPr>
          <a:xfrm>
            <a:off x="492524" y="1926454"/>
            <a:ext cx="6456733" cy="2814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6720B-22E4-4A9F-8234-2E39D6692EDD}"/>
              </a:ext>
            </a:extLst>
          </p:cNvPr>
          <p:cNvSpPr txBox="1"/>
          <p:nvPr/>
        </p:nvSpPr>
        <p:spPr>
          <a:xfrm>
            <a:off x="7119891" y="1047356"/>
            <a:ext cx="41547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FPGA </a:t>
            </a:r>
            <a:r>
              <a:rPr lang="ko-KR" altLang="en-US" dirty="0"/>
              <a:t>출력장치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주요기능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PUSH S/W 9EA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소리</a:t>
            </a:r>
            <a:r>
              <a:rPr lang="en-US" altLang="ko-KR" dirty="0"/>
              <a:t>(</a:t>
            </a:r>
            <a:r>
              <a:rPr lang="ko-KR" altLang="en-US" dirty="0"/>
              <a:t>음악</a:t>
            </a:r>
            <a:r>
              <a:rPr lang="en-US" altLang="ko-KR" dirty="0"/>
              <a:t>)</a:t>
            </a:r>
            <a:r>
              <a:rPr lang="ko-KR" altLang="en-US" dirty="0"/>
              <a:t>을 출력시키기 위한 버튼</a:t>
            </a:r>
            <a:endParaRPr lang="en-US" altLang="ko-KR" dirty="0"/>
          </a:p>
          <a:p>
            <a:r>
              <a:rPr lang="en-US" altLang="ko-KR" dirty="0"/>
              <a:t>BUZZER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버튼을 누를 때 소리</a:t>
            </a:r>
            <a:r>
              <a:rPr lang="en-US" altLang="ko-KR" dirty="0"/>
              <a:t>(</a:t>
            </a:r>
            <a:r>
              <a:rPr lang="ko-KR" altLang="en-US" dirty="0"/>
              <a:t>음악</a:t>
            </a:r>
            <a:r>
              <a:rPr lang="en-US" altLang="ko-KR" dirty="0"/>
              <a:t>)</a:t>
            </a:r>
            <a:r>
              <a:rPr lang="ko-KR" altLang="en-US" dirty="0"/>
              <a:t>을 출력시킴</a:t>
            </a:r>
            <a:endParaRPr lang="en-US" altLang="ko-KR" dirty="0"/>
          </a:p>
          <a:p>
            <a:r>
              <a:rPr lang="en-US" altLang="ko-KR" dirty="0"/>
              <a:t>DOT-MATRIX 7*5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버튼을 누를 때 화려한 효과를 내는  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 err="1"/>
              <a:t>이펙터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서브기능</a:t>
            </a:r>
            <a:r>
              <a:rPr lang="en-US" altLang="ko-KR" dirty="0">
                <a:solidFill>
                  <a:srgbClr val="0070C0"/>
                </a:solidFill>
              </a:rPr>
              <a:t> (</a:t>
            </a:r>
            <a:r>
              <a:rPr lang="ko-KR" altLang="en-US" dirty="0">
                <a:solidFill>
                  <a:srgbClr val="0070C0"/>
                </a:solidFill>
              </a:rPr>
              <a:t>여러 뱅크 사용시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dirty="0"/>
              <a:t>PUSH Button S/W 4EA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다음</a:t>
            </a:r>
            <a:r>
              <a:rPr lang="en-US" altLang="ko-KR" dirty="0"/>
              <a:t>(</a:t>
            </a:r>
            <a:r>
              <a:rPr lang="ko-KR" altLang="en-US" dirty="0"/>
              <a:t>이전</a:t>
            </a:r>
            <a:r>
              <a:rPr lang="en-US" altLang="ko-KR" dirty="0"/>
              <a:t>)</a:t>
            </a:r>
            <a:r>
              <a:rPr lang="ko-KR" altLang="en-US" dirty="0"/>
              <a:t> 뱅크로 이동</a:t>
            </a:r>
            <a:endParaRPr lang="en-US" altLang="ko-KR" dirty="0"/>
          </a:p>
          <a:p>
            <a:r>
              <a:rPr lang="en-US" altLang="ko-KR" dirty="0"/>
              <a:t>FND 4 DIGIT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뱅크 상태 출력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415E4CD6-B160-4FBC-9F7F-9EC43AF6EBB7}"/>
                  </a:ext>
                </a:extLst>
              </p14:cNvPr>
              <p14:cNvContentPartPr/>
              <p14:nvPr/>
            </p14:nvContentPartPr>
            <p14:xfrm>
              <a:off x="6196593" y="3719908"/>
              <a:ext cx="861480" cy="55332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415E4CD6-B160-4FBC-9F7F-9EC43AF6EB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8433" y="3681748"/>
                <a:ext cx="937440" cy="62928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841A97-8731-4CF9-B827-046D7F077ECF}"/>
              </a:ext>
            </a:extLst>
          </p:cNvPr>
          <p:cNvSpPr/>
          <p:nvPr/>
        </p:nvSpPr>
        <p:spPr>
          <a:xfrm>
            <a:off x="6258412" y="2467992"/>
            <a:ext cx="550762" cy="346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E47FAF-A451-4E5E-93FB-9A7F6EFAB288}"/>
              </a:ext>
            </a:extLst>
          </p:cNvPr>
          <p:cNvSpPr/>
          <p:nvPr/>
        </p:nvSpPr>
        <p:spPr>
          <a:xfrm>
            <a:off x="2592280" y="4461002"/>
            <a:ext cx="550129" cy="279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938B6F-8253-4639-8C14-70C44957C4EF}"/>
              </a:ext>
            </a:extLst>
          </p:cNvPr>
          <p:cNvSpPr/>
          <p:nvPr/>
        </p:nvSpPr>
        <p:spPr>
          <a:xfrm>
            <a:off x="1802166" y="4461002"/>
            <a:ext cx="790113" cy="279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0559D-BF94-4ECC-9EC2-26BE5E7099E5}"/>
              </a:ext>
            </a:extLst>
          </p:cNvPr>
          <p:cNvSpPr/>
          <p:nvPr/>
        </p:nvSpPr>
        <p:spPr>
          <a:xfrm>
            <a:off x="492524" y="2926644"/>
            <a:ext cx="538764" cy="5023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00E24A-1A9D-4518-B320-86B789517EE4}"/>
              </a:ext>
            </a:extLst>
          </p:cNvPr>
          <p:cNvSpPr/>
          <p:nvPr/>
        </p:nvSpPr>
        <p:spPr>
          <a:xfrm>
            <a:off x="559292" y="2095130"/>
            <a:ext cx="363179" cy="4239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6791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148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추억</vt:lpstr>
      <vt:lpstr>프로젝트 중간 발표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중간 발표</dc:title>
  <dc:creator>qwe9223@naver.com</dc:creator>
  <cp:lastModifiedBy>qwe9223@naver.com</cp:lastModifiedBy>
  <cp:revision>5</cp:revision>
  <dcterms:created xsi:type="dcterms:W3CDTF">2018-11-02T00:18:12Z</dcterms:created>
  <dcterms:modified xsi:type="dcterms:W3CDTF">2018-11-02T00:54:30Z</dcterms:modified>
</cp:coreProperties>
</file>