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76" r:id="rId5"/>
    <p:sldId id="282" r:id="rId6"/>
    <p:sldId id="278" r:id="rId7"/>
    <p:sldId id="279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571744"/>
            <a:ext cx="5472608" cy="20002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+mj-ea"/>
              </a:rPr>
              <a:t>스마트 무인 </a:t>
            </a:r>
            <a:endParaRPr lang="en-US" altLang="ko-KR" sz="600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+mj-ea"/>
              </a:rPr>
              <a:t>택배함</a:t>
            </a:r>
            <a:endParaRPr lang="ko-KR" altLang="en-US" sz="6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5643578"/>
            <a:ext cx="2654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2015038034 </a:t>
            </a:r>
            <a:r>
              <a:rPr kumimoji="1" lang="ko-KR" altLang="en-US" dirty="0">
                <a:latin typeface="DejaVu Sans Light" pitchFamily="34" charset="0"/>
                <a:cs typeface="DejaVu Sans Light" pitchFamily="34" charset="0"/>
              </a:rPr>
              <a:t>정지윤</a:t>
            </a:r>
            <a:endParaRPr kumimoji="1" lang="en-US" altLang="ko-KR" dirty="0"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  <a:p>
            <a:pPr algn="ctr"/>
            <a:r>
              <a:rPr kumimoji="1" lang="en-US" altLang="ko-KR" dirty="0"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2017035154 </a:t>
            </a:r>
            <a:r>
              <a:rPr kumimoji="1" lang="ko-KR" altLang="en-US" dirty="0">
                <a:latin typeface="DejaVu Sans Light" pitchFamily="34" charset="0"/>
                <a:cs typeface="DejaVu Sans Light" pitchFamily="34" charset="0"/>
              </a:rPr>
              <a:t>유영빈</a:t>
            </a:r>
            <a:endParaRPr kumimoji="1" lang="en-US" altLang="ko-KR" dirty="0"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422" y="2000240"/>
            <a:ext cx="45005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마이크로프로세서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00100" y="3284984"/>
            <a:ext cx="164307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785926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85852" y="27146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86182" y="27146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322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972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시스템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2146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ko-KR" altLang="en-US" sz="1200" dirty="0"/>
              <a:t>구성 부품 설명</a:t>
            </a:r>
            <a:endParaRPr lang="en-US" altLang="ko-KR" sz="1200" dirty="0"/>
          </a:p>
          <a:p>
            <a:pPr lvl="0">
              <a:buFontTx/>
              <a:buChar char="-"/>
            </a:pPr>
            <a:endParaRPr lang="ko-KR" altLang="en-US" sz="1200" dirty="0"/>
          </a:p>
          <a:p>
            <a:pPr lvl="0">
              <a:buFontTx/>
              <a:buChar char="-"/>
            </a:pPr>
            <a:r>
              <a:rPr lang="ko-KR" altLang="en-US" sz="1200" dirty="0"/>
              <a:t>시스템 구성도</a:t>
            </a:r>
            <a:r>
              <a:rPr lang="en-US" altLang="ko-KR" sz="1200" dirty="0"/>
              <a:t>(H/W)</a:t>
            </a:r>
          </a:p>
          <a:p>
            <a:pPr lvl="0">
              <a:buFontTx/>
              <a:buChar char="-"/>
            </a:pPr>
            <a:endParaRPr lang="ko-KR" altLang="en-US" sz="1200" dirty="0"/>
          </a:p>
          <a:p>
            <a:pPr lvl="0"/>
            <a:r>
              <a:rPr lang="en-US" altLang="ko-KR" sz="1200" dirty="0"/>
              <a:t>-</a:t>
            </a:r>
            <a:r>
              <a:rPr lang="ko-KR" altLang="en-US" sz="1200" dirty="0"/>
              <a:t>시스템 구성도</a:t>
            </a:r>
            <a:r>
              <a:rPr lang="en-US" altLang="ko-KR" sz="1200" dirty="0"/>
              <a:t>(S/W)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500430" y="3284984"/>
            <a:ext cx="164307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929322" y="3284984"/>
            <a:ext cx="164307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643306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ko-KR" altLang="en-US" sz="1200" dirty="0"/>
              <a:t> 작품 외관</a:t>
            </a:r>
            <a:endParaRPr lang="en-US" altLang="ko-KR" sz="1200" dirty="0"/>
          </a:p>
          <a:p>
            <a:pPr lvl="0">
              <a:buFontTx/>
              <a:buChar char="-"/>
            </a:pPr>
            <a:endParaRPr lang="ko-KR" altLang="en-US" sz="1200" dirty="0"/>
          </a:p>
          <a:p>
            <a:pPr lvl="0"/>
            <a:endParaRPr lang="ko-KR" altLang="en-US" sz="1200" dirty="0"/>
          </a:p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작동 시연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060228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b="1" spc="-150" dirty="0"/>
              <a:t>- </a:t>
            </a:r>
            <a:r>
              <a:rPr lang="ko-KR" altLang="en-US" sz="1200" dirty="0" err="1"/>
              <a:t>느낀점</a:t>
            </a:r>
            <a:r>
              <a:rPr lang="ko-KR" altLang="en-US" sz="1200" dirty="0"/>
              <a:t> 및 </a:t>
            </a:r>
            <a:r>
              <a:rPr lang="ko-KR" altLang="en-US" sz="1200" dirty="0" err="1"/>
              <a:t>부족한점</a:t>
            </a:r>
            <a:endParaRPr lang="ko-KR" altLang="en-US" sz="1200" dirty="0"/>
          </a:p>
          <a:p>
            <a:pPr lvl="0"/>
            <a:endParaRPr lang="ko-KR" altLang="en-US" sz="1200" dirty="0"/>
          </a:p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요청사항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73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최종결과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62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수행 후기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71868" y="1785926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760" y="1785926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21442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/>
              <a:t>1)  </a:t>
            </a:r>
            <a:r>
              <a:rPr lang="ko-KR" altLang="en-US" sz="2400" b="1" spc="-150" dirty="0"/>
              <a:t>구성 부품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224" y="2000240"/>
            <a:ext cx="57864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</a:t>
            </a:r>
            <a:r>
              <a:rPr lang="en-US" altLang="ko-KR" sz="1600" dirty="0"/>
              <a:t>:  </a:t>
            </a:r>
            <a:r>
              <a:rPr lang="ko-KR" altLang="en-US" sz="1600" dirty="0"/>
              <a:t>입력 정보에 맞는 문 개</a:t>
            </a:r>
            <a:r>
              <a:rPr lang="en-US" altLang="ko-KR" sz="1600" dirty="0"/>
              <a:t>/</a:t>
            </a:r>
            <a:r>
              <a:rPr lang="ko-KR" altLang="en-US" sz="1600" dirty="0"/>
              <a:t>패 시 사용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2. DC </a:t>
            </a:r>
            <a:r>
              <a:rPr lang="ko-KR" altLang="en-US" sz="1600" dirty="0"/>
              <a:t>모터</a:t>
            </a:r>
            <a:r>
              <a:rPr lang="en-US" altLang="ko-KR" sz="1600" dirty="0"/>
              <a:t>  :  </a:t>
            </a:r>
            <a:r>
              <a:rPr lang="ko-KR" altLang="en-US" sz="1600" dirty="0"/>
              <a:t>입력 정보에 맞는 </a:t>
            </a:r>
            <a:r>
              <a:rPr lang="ko-KR" altLang="en-US" sz="1600" dirty="0" err="1"/>
              <a:t>도출부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제어시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적외선 센서</a:t>
            </a:r>
            <a:r>
              <a:rPr lang="en-US" altLang="ko-KR" sz="1600" dirty="0"/>
              <a:t> : </a:t>
            </a:r>
            <a:r>
              <a:rPr lang="ko-KR" altLang="en-US" sz="1600" dirty="0"/>
              <a:t>물체의 유무를 판별 시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LED : </a:t>
            </a:r>
            <a:r>
              <a:rPr lang="ko-KR" altLang="en-US" sz="1600" dirty="0"/>
              <a:t>정보의 </a:t>
            </a:r>
            <a:r>
              <a:rPr lang="en-US" altLang="ko-KR" sz="1600" dirty="0"/>
              <a:t>ON/OFF </a:t>
            </a:r>
            <a:r>
              <a:rPr lang="ko-KR" altLang="en-US" sz="1600" dirty="0"/>
              <a:t>를 나타낼 때 사용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4- 7SEGMENT :  </a:t>
            </a:r>
            <a:r>
              <a:rPr lang="ko-KR" altLang="en-US" sz="1600" dirty="0"/>
              <a:t>정보 입력 현황 표시에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LCD : </a:t>
            </a:r>
            <a:r>
              <a:rPr lang="ko-KR" altLang="en-US" sz="1600" dirty="0"/>
              <a:t>작동 시 단계를 나타내 주기 위해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7.KEY </a:t>
            </a:r>
            <a:r>
              <a:rPr lang="ko-KR" altLang="en-US" sz="1600" dirty="0"/>
              <a:t>패드 </a:t>
            </a:r>
            <a:r>
              <a:rPr lang="en-US" altLang="ko-KR" sz="1600" dirty="0"/>
              <a:t>: </a:t>
            </a:r>
            <a:r>
              <a:rPr lang="ko-KR" altLang="en-US" sz="1600" dirty="0"/>
              <a:t>정보를 입력 할 때 사용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시스템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14298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/>
              <a:t>2)  </a:t>
            </a:r>
            <a:r>
              <a:rPr lang="ko-KR" altLang="en-US" sz="2400" b="1" spc="-150" dirty="0"/>
              <a:t>시스템 구성도 </a:t>
            </a:r>
            <a:r>
              <a:rPr lang="en-US" altLang="ko-KR" sz="2400" b="1" spc="-150" dirty="0"/>
              <a:t>(H/W)</a:t>
            </a:r>
            <a:endParaRPr lang="ko-KR" altLang="en-US" sz="2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시스템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_x153852216" descr="EMB000011004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57291" y="2071678"/>
            <a:ext cx="2143140" cy="3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_x153852216" descr="EMB000011004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29257" y="2071678"/>
            <a:ext cx="2143140" cy="3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072066" y="3000372"/>
            <a:ext cx="500066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27" idx="0"/>
          </p:cNvCxnSpPr>
          <p:nvPr/>
        </p:nvCxnSpPr>
        <p:spPr>
          <a:xfrm rot="16200000" flipH="1">
            <a:off x="5018488" y="2696761"/>
            <a:ext cx="571502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76" y="1785926"/>
            <a:ext cx="1379474" cy="67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5072066" y="4286256"/>
            <a:ext cx="142876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57884" y="4286256"/>
            <a:ext cx="571504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857884" y="3000372"/>
            <a:ext cx="285752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29520" y="4286256"/>
            <a:ext cx="142876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43636" y="3000372"/>
            <a:ext cx="285752" cy="214314"/>
          </a:xfrm>
          <a:prstGeom prst="rect">
            <a:avLst/>
          </a:prstGeom>
          <a:solidFill>
            <a:schemeClr val="accent3">
              <a:alpha val="2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1857364"/>
            <a:ext cx="581018" cy="5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직선 화살표 연결선 43"/>
          <p:cNvCxnSpPr>
            <a:stCxn id="1027" idx="2"/>
          </p:cNvCxnSpPr>
          <p:nvPr/>
        </p:nvCxnSpPr>
        <p:spPr>
          <a:xfrm rot="5400000">
            <a:off x="6077585" y="2715248"/>
            <a:ext cx="565488" cy="47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14942" y="4286256"/>
            <a:ext cx="642942" cy="214314"/>
          </a:xfrm>
          <a:prstGeom prst="rect">
            <a:avLst/>
          </a:prstGeom>
          <a:solidFill>
            <a:schemeClr val="accent6">
              <a:alpha val="2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H="1">
            <a:off x="5304241" y="4768461"/>
            <a:ext cx="571502" cy="357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143512"/>
            <a:ext cx="7429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직사각형 48"/>
          <p:cNvSpPr/>
          <p:nvPr/>
        </p:nvSpPr>
        <p:spPr>
          <a:xfrm>
            <a:off x="6786578" y="4286256"/>
            <a:ext cx="642942" cy="214314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875877" y="4768461"/>
            <a:ext cx="571502" cy="357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5143512"/>
            <a:ext cx="118109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직사각형 51"/>
          <p:cNvSpPr/>
          <p:nvPr/>
        </p:nvSpPr>
        <p:spPr>
          <a:xfrm>
            <a:off x="6429388" y="4286256"/>
            <a:ext cx="357190" cy="214314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rot="5400000">
            <a:off x="6215074" y="4786322"/>
            <a:ext cx="642942" cy="7143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15074" y="5143512"/>
            <a:ext cx="447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1142976" y="4286256"/>
            <a:ext cx="642942" cy="214314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00364" y="3000372"/>
            <a:ext cx="500066" cy="214314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rot="5400000" flipH="1" flipV="1">
            <a:off x="3107521" y="2536025"/>
            <a:ext cx="642942" cy="28575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5400000">
            <a:off x="1071538" y="4714884"/>
            <a:ext cx="571504" cy="28575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1571611"/>
            <a:ext cx="1090609" cy="72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10" y="5214950"/>
            <a:ext cx="1090609" cy="72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1643042" y="3000372"/>
            <a:ext cx="285752" cy="214314"/>
          </a:xfrm>
          <a:prstGeom prst="rect">
            <a:avLst/>
          </a:prstGeom>
          <a:solidFill>
            <a:schemeClr val="accent3">
              <a:alpha val="2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928794" y="3000372"/>
            <a:ext cx="142876" cy="2143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3108" y="1500174"/>
            <a:ext cx="960395" cy="9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직선 화살표 연결선 64"/>
          <p:cNvCxnSpPr/>
          <p:nvPr/>
        </p:nvCxnSpPr>
        <p:spPr>
          <a:xfrm rot="5400000" flipH="1" flipV="1">
            <a:off x="2071670" y="2500306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1714488"/>
            <a:ext cx="7429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직선 화살표 연결선 68"/>
          <p:cNvCxnSpPr/>
          <p:nvPr/>
        </p:nvCxnSpPr>
        <p:spPr>
          <a:xfrm rot="5400000" flipH="1" flipV="1">
            <a:off x="1464447" y="2607465"/>
            <a:ext cx="571505" cy="7143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000100" y="3000372"/>
            <a:ext cx="428628" cy="214314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16200000" flipV="1">
            <a:off x="714348" y="2500306"/>
            <a:ext cx="642942" cy="35719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20" y="1643050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직사각형 78"/>
          <p:cNvSpPr/>
          <p:nvPr/>
        </p:nvSpPr>
        <p:spPr>
          <a:xfrm>
            <a:off x="2357422" y="4286256"/>
            <a:ext cx="357190" cy="214314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84" y="5214950"/>
            <a:ext cx="447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직선 화살표 연결선 80"/>
          <p:cNvCxnSpPr/>
          <p:nvPr/>
        </p:nvCxnSpPr>
        <p:spPr>
          <a:xfrm rot="5400000">
            <a:off x="2214546" y="4857760"/>
            <a:ext cx="642942" cy="7143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57554" y="4286256"/>
            <a:ext cx="285752" cy="214314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21442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/>
              <a:t>2)  </a:t>
            </a:r>
            <a:r>
              <a:rPr lang="ko-KR" altLang="en-US" sz="2400" b="1" spc="-150" dirty="0"/>
              <a:t>시스템 구성도 </a:t>
            </a:r>
            <a:r>
              <a:rPr lang="en-US" altLang="ko-KR" sz="2400" b="1" spc="-150" dirty="0"/>
              <a:t>(S/W)</a:t>
            </a:r>
            <a:endParaRPr lang="ko-KR" altLang="en-US" sz="2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시스템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5786" y="2000240"/>
            <a:ext cx="142876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LCD </a:t>
            </a:r>
            <a:r>
              <a:rPr lang="ko-KR" altLang="en-US" sz="1700" dirty="0"/>
              <a:t>가이드 라인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2428860" y="2285992"/>
            <a:ext cx="92869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71868" y="1928802"/>
            <a:ext cx="178595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키패드에</a:t>
            </a:r>
            <a:endParaRPr lang="en-US" altLang="ko-KR" dirty="0"/>
          </a:p>
          <a:p>
            <a:pPr algn="ctr"/>
            <a:r>
              <a:rPr lang="ko-KR" altLang="en-US" dirty="0"/>
              <a:t>번호입력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4643438" y="3286124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</a:t>
            </a:r>
            <a:endParaRPr lang="en-US" altLang="ko-KR" dirty="0"/>
          </a:p>
          <a:p>
            <a:pPr algn="ctr"/>
            <a:r>
              <a:rPr lang="ko-KR" altLang="en-US" dirty="0"/>
              <a:t>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43372" y="4286256"/>
            <a:ext cx="185738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 세그먼트</a:t>
            </a:r>
            <a:r>
              <a:rPr lang="en-US" altLang="ko-KR" sz="1600" dirty="0"/>
              <a:t>:</a:t>
            </a:r>
          </a:p>
          <a:p>
            <a:pPr algn="ctr"/>
            <a:r>
              <a:rPr lang="ko-KR" altLang="en-US" sz="1400" dirty="0"/>
              <a:t>입력 받는 숫자 표시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00694" y="2214554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9388" y="1571612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서보모터</a:t>
            </a:r>
            <a:r>
              <a:rPr lang="ko-KR" altLang="en-US" dirty="0"/>
              <a:t> 제어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29388" y="4214818"/>
            <a:ext cx="178595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</a:t>
            </a:r>
            <a:r>
              <a:rPr lang="ko-KR" altLang="en-US" dirty="0"/>
              <a:t>모터 제어</a:t>
            </a:r>
          </a:p>
        </p:txBody>
      </p:sp>
      <p:sp>
        <p:nvSpPr>
          <p:cNvPr id="36" name="오른쪽 화살표 35"/>
          <p:cNvSpPr/>
          <p:nvPr/>
        </p:nvSpPr>
        <p:spPr>
          <a:xfrm rot="2700000">
            <a:off x="5419846" y="3326177"/>
            <a:ext cx="109905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 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429388" y="2428868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r>
              <a:rPr lang="ko-KR" altLang="en-US" dirty="0"/>
              <a:t> 제어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28596" y="3643314"/>
            <a:ext cx="1428760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/>
              <a:t>적외선 센서</a:t>
            </a:r>
            <a:endParaRPr lang="ko-KR" altLang="en-US" sz="1700" dirty="0"/>
          </a:p>
        </p:txBody>
      </p:sp>
      <p:sp>
        <p:nvSpPr>
          <p:cNvPr id="39" name="오른쪽 화살표 38"/>
          <p:cNvSpPr/>
          <p:nvPr/>
        </p:nvSpPr>
        <p:spPr>
          <a:xfrm rot="2700000">
            <a:off x="1828291" y="4629921"/>
            <a:ext cx="74545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통 신</a:t>
            </a:r>
            <a:endParaRPr lang="en-US" altLang="ko-KR" sz="1500" dirty="0"/>
          </a:p>
        </p:txBody>
      </p:sp>
      <p:sp>
        <p:nvSpPr>
          <p:cNvPr id="40" name="직사각형 39"/>
          <p:cNvSpPr/>
          <p:nvPr/>
        </p:nvSpPr>
        <p:spPr>
          <a:xfrm>
            <a:off x="1928794" y="5286388"/>
            <a:ext cx="1714512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</a:t>
            </a:r>
            <a:r>
              <a:rPr lang="ko-KR" altLang="en-US" dirty="0"/>
              <a:t>제어 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733" y="91753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/>
              <a:t>4)  </a:t>
            </a:r>
            <a:r>
              <a:rPr lang="ko-KR" altLang="en-US" sz="2400" b="1" spc="-150" dirty="0"/>
              <a:t>작품 사진</a:t>
            </a:r>
            <a:r>
              <a:rPr lang="en-US" altLang="ko-KR" sz="2400" b="1" spc="-150" dirty="0"/>
              <a:t>(</a:t>
            </a:r>
            <a:r>
              <a:rPr lang="ko-KR" altLang="en-US" sz="2400" b="1" spc="-150" dirty="0"/>
              <a:t>내부 회로 및 구조</a:t>
            </a:r>
            <a:r>
              <a:rPr lang="en-US" altLang="ko-KR" sz="2400" b="1" spc="-150" dirty="0"/>
              <a:t>)</a:t>
            </a:r>
            <a:endParaRPr lang="ko-KR" altLang="en-US" sz="2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최종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1415199"/>
            <a:ext cx="8286808" cy="1862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문제점 </a:t>
            </a:r>
            <a:r>
              <a:rPr lang="en-US" altLang="ko-KR" dirty="0">
                <a:solidFill>
                  <a:schemeClr val="tx1"/>
                </a:solidFill>
              </a:rPr>
              <a:t>1 : </a:t>
            </a:r>
            <a:r>
              <a:rPr lang="ko-KR" altLang="en-US" dirty="0">
                <a:solidFill>
                  <a:schemeClr val="tx1"/>
                </a:solidFill>
              </a:rPr>
              <a:t>사용하는 소자가 많아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점퍼선으로 정리가 어려움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-&gt; PCB</a:t>
            </a:r>
            <a:r>
              <a:rPr lang="ko-KR" altLang="en-US" dirty="0">
                <a:solidFill>
                  <a:schemeClr val="tx1"/>
                </a:solidFill>
              </a:rPr>
              <a:t>기판을 이용한 납땜 필요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문제점 </a:t>
            </a:r>
            <a:r>
              <a:rPr lang="en-US" altLang="ko-KR" dirty="0">
                <a:solidFill>
                  <a:schemeClr val="tx1"/>
                </a:solidFill>
              </a:rPr>
              <a:t>2 : </a:t>
            </a:r>
            <a:r>
              <a:rPr lang="ko-KR" altLang="en-US" dirty="0">
                <a:solidFill>
                  <a:schemeClr val="tx1"/>
                </a:solidFill>
              </a:rPr>
              <a:t>센서 및 소자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재료 의 단가를 최소한으로 잡아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모터의 최대 출력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센서의 안정성이 떨어지며 완성도가 부족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단가를 높게 잡을 경우 출력이 강한 모터와 정확도가 높은 센서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 골격이 되는 재료 선정 필요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V-1\Desktop\KakaoTalk_20190618_1750245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9" y="3429000"/>
            <a:ext cx="3000396" cy="2571768"/>
          </a:xfrm>
          <a:prstGeom prst="rect">
            <a:avLst/>
          </a:prstGeom>
          <a:noFill/>
        </p:spPr>
      </p:pic>
      <p:pic>
        <p:nvPicPr>
          <p:cNvPr id="1027" name="Picture 3" descr="C:\Users\EV-1\Desktop\KakaoTalk_20190618_1750244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429000"/>
            <a:ext cx="2998792" cy="2571768"/>
          </a:xfrm>
          <a:prstGeom prst="rect">
            <a:avLst/>
          </a:prstGeom>
          <a:noFill/>
        </p:spPr>
      </p:pic>
      <p:pic>
        <p:nvPicPr>
          <p:cNvPr id="1028" name="Picture 4" descr="C:\Users\EV-1\Desktop\KakaoTalk_20190618_17510829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3429000"/>
            <a:ext cx="2341563" cy="2563806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357158" y="6143644"/>
            <a:ext cx="82868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위에서 찍은 사진                측면에서 찍은 사진  </a:t>
            </a:r>
            <a:r>
              <a:rPr lang="en-US" altLang="ko-KR" dirty="0"/>
              <a:t>	   </a:t>
            </a:r>
            <a:r>
              <a:rPr lang="ko-KR" altLang="en-US" dirty="0"/>
              <a:t>정면에서 찍은 사진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21442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/>
              <a:t>5)  </a:t>
            </a:r>
            <a:r>
              <a:rPr lang="ko-KR" altLang="en-US" sz="2400" b="1" spc="-150" dirty="0"/>
              <a:t>작동 시연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최종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2000240"/>
            <a:ext cx="8280920" cy="44291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마이크로프로세서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정지윤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dist"/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유영빈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393</Words>
  <Application>Microsoft Office PowerPoint</Application>
  <PresentationFormat>화면 슬라이드 쇼(4:3)</PresentationFormat>
  <Paragraphs>108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DejaVu Sans Light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yb</cp:lastModifiedBy>
  <cp:revision>31</cp:revision>
  <dcterms:created xsi:type="dcterms:W3CDTF">2016-11-03T20:47:04Z</dcterms:created>
  <dcterms:modified xsi:type="dcterms:W3CDTF">2024-02-29T05:15:14Z</dcterms:modified>
</cp:coreProperties>
</file>