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5650-0531-E149-9E2B-128A898F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394AA-0957-B240-B9C1-BC8299A76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1460-A357-1D4C-A633-887C21E9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B4E0-BBFB-FB4F-BC18-8B25A200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4212-E002-7448-8523-017C5895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1A4E-289E-B54F-92C3-09D6E89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0695-7151-3843-89BC-73AE5364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351B-4540-E74B-9F67-F0DBDCE6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95D7-5CCD-E04A-BE3A-3653C33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975E-9872-CA4C-AA01-DB73AAF5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1EB5A-1E4C-E244-BF9E-BAA309BF6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29CB-3E24-4449-A16C-4756D809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9F37-FE3B-124E-A3E5-9BF8D5DC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FE99-BF54-1A47-96DE-D7FAA8EB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8140-45BB-0641-BB00-C784C0C2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6B68-F26A-1241-B489-2E1F7EC8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4AC9-502C-5146-ACC9-2D0A5548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3EAF-DE46-4C48-984D-0B5955B8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AF15-8151-D746-8D63-4DFE64E8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8745-2745-914F-B4F9-3B9A36F1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7301-1A7C-3D4F-BC04-715AE58C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27BA-0F8F-8C40-8A99-2B649B97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94F4-A044-C444-9A57-308FADC0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CAC7-A026-5A46-AB33-8F7B13D4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79F6-6EAE-0C42-8981-0084EE72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6830-2B21-B246-8E86-43F6274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372-8B69-0344-8A2E-E4D84BA0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1A8B-B6D7-DE43-B9BE-579F4E8C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8F72-EFA9-EE43-BFD8-46E88681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7DA1-59EA-8E4E-BA97-AF19ED66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ADBF-9A63-9B4B-9A5A-3FB887F8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83C3-A447-5847-BD99-89510081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1204-82C5-E346-A5BA-E7AF7637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02F1-C42F-4A49-B4FF-5FC47E66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FF88C-F073-BE45-98B3-70D687A95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C3794-D9A7-024B-9D46-34EBE4748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5F5DD-389E-FD48-9A82-C825BD04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3D4FA-74FD-0741-9AD9-9DF23153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A7F75-E5C6-EA47-AA47-D0F017B3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4834-D024-6349-97F3-03B46F0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B1CEE-135E-A342-98AA-2BCAFA8B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1D406-69E1-524E-ACFE-1C30A75C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A6DBA-AABE-FF44-81A2-2CC8883D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0D609-FF33-9E4A-882B-7E9BA5FF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C8E22-DF44-4047-893A-248CC1AE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F56CF-7279-EE43-8F2B-F807722A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3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69AA-396C-9C42-ACCE-85392D41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2662-8E43-F941-B781-79649720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F376-2E4C-794F-96E6-DCC9ECA3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ABDA8-1FEC-5D4F-A367-A53F169B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2E21-B013-734D-A600-08BBAA9F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3C15-9ADD-C149-879F-9F67D30B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0AF-F6FA-F743-B317-7AFA0C78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8A7C0-A6C3-A84F-9C6B-65CA20BF9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A598-19E3-8F44-BBB7-C27D8EAB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381E-F47D-EE48-A877-E2112DCA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5DF97-F6B5-024D-A5CC-FC7F1012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E8DC-D89E-5D4F-90E8-1C785880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EE08-1F9F-4A4C-91CE-2295F883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399B-C0A7-0540-836B-74562504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C8A8-60B3-5840-8042-9C89E5611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8F51-4271-6B44-B7A0-BC661700573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C84C-2FDF-3A4B-986B-AE4B64B9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68A6-09A6-3F46-8473-D0550F85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299C-8462-C14A-A051-994FE989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B2F-5726-C04E-B311-F79C87D6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726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FIFA 2019 Football Player Value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7F75A-53DA-F948-B7FE-DD2C00DD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3147465"/>
            <a:ext cx="9217572" cy="25881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Observations: 18,207 (17,907 after data wrangling)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Features: 88 (55 after feature engineering)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Player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Predictors: Demographics, Playing-related, Skill Scores,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Lasso, Elastic Net, Ridge,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42179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green, street, white&#10;&#10;Description automatically generated">
            <a:extLst>
              <a:ext uri="{FF2B5EF4-FFF2-40B4-BE49-F238E27FC236}">
                <a16:creationId xmlns:a16="http://schemas.microsoft.com/office/drawing/2014/main" id="{CEE35613-9516-0F43-AA80-22DD7E78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11" y="310652"/>
            <a:ext cx="9168109" cy="6442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69EA8-302B-444A-980D-68978C1DDAB7}"/>
                  </a:ext>
                </a:extLst>
              </p:cNvPr>
              <p:cNvSpPr txBox="1"/>
              <p:nvPr/>
            </p:nvSpPr>
            <p:spPr>
              <a:xfrm>
                <a:off x="304800" y="2575034"/>
                <a:ext cx="2133599" cy="141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Side-by-side Boxplot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𝒕𝒆𝒔𝒕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69EA8-302B-444A-980D-68978C1D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75034"/>
                <a:ext cx="2133599" cy="1416157"/>
              </a:xfrm>
              <a:prstGeom prst="rect">
                <a:avLst/>
              </a:prstGeom>
              <a:blipFill>
                <a:blip r:embed="rId3"/>
                <a:stretch>
                  <a:fillRect l="-6548" t="-4464" r="-53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2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169EA8-302B-444A-980D-68978C1DDAB7}"/>
              </a:ext>
            </a:extLst>
          </p:cNvPr>
          <p:cNvSpPr txBox="1"/>
          <p:nvPr/>
        </p:nvSpPr>
        <p:spPr>
          <a:xfrm>
            <a:off x="205945" y="2686244"/>
            <a:ext cx="2405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Curves for Three Models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D4872D3-9368-6140-B6EA-CEE8FB86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73" y="234775"/>
            <a:ext cx="8937369" cy="64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2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169EA8-302B-444A-980D-68978C1DDAB7}"/>
              </a:ext>
            </a:extLst>
          </p:cNvPr>
          <p:cNvSpPr txBox="1"/>
          <p:nvPr/>
        </p:nvSpPr>
        <p:spPr>
          <a:xfrm>
            <a:off x="216455" y="2521059"/>
            <a:ext cx="24057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Boxplot of Train &amp; Test 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68898-3523-8A41-B91E-F6D6E5AA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91" y="199695"/>
            <a:ext cx="9255147" cy="65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169EA8-302B-444A-980D-68978C1DDAB7}"/>
              </a:ext>
            </a:extLst>
          </p:cNvPr>
          <p:cNvSpPr txBox="1"/>
          <p:nvPr/>
        </p:nvSpPr>
        <p:spPr>
          <a:xfrm>
            <a:off x="216455" y="2521059"/>
            <a:ext cx="2405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Bar-plots of Estimated Coefficients</a:t>
            </a:r>
          </a:p>
        </p:txBody>
      </p:sp>
      <p:pic>
        <p:nvPicPr>
          <p:cNvPr id="3" name="Picture 2" descr="A picture containing boat, measure, photo, water&#10;&#10;Description automatically generated">
            <a:extLst>
              <a:ext uri="{FF2B5EF4-FFF2-40B4-BE49-F238E27FC236}">
                <a16:creationId xmlns:a16="http://schemas.microsoft.com/office/drawing/2014/main" id="{F0A40789-7EF6-1B42-9AA8-B20BFE21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61" y="142385"/>
            <a:ext cx="9303105" cy="66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169EA8-302B-444A-980D-68978C1DDAB7}"/>
              </a:ext>
            </a:extLst>
          </p:cNvPr>
          <p:cNvSpPr txBox="1"/>
          <p:nvPr/>
        </p:nvSpPr>
        <p:spPr>
          <a:xfrm>
            <a:off x="819808" y="1007570"/>
            <a:ext cx="593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&amp; Efficiency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AF9124E-1B83-FC44-952B-F9EC22959C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532564"/>
                  </p:ext>
                </p:extLst>
              </p:nvPr>
            </p:nvGraphicFramePr>
            <p:xfrm>
              <a:off x="1854973" y="2141225"/>
              <a:ext cx="8739453" cy="2869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151">
                      <a:extLst>
                        <a:ext uri="{9D8B030D-6E8A-4147-A177-3AD203B41FA5}">
                          <a16:colId xmlns:a16="http://schemas.microsoft.com/office/drawing/2014/main" val="2145321192"/>
                        </a:ext>
                      </a:extLst>
                    </a:gridCol>
                    <a:gridCol w="2913151">
                      <a:extLst>
                        <a:ext uri="{9D8B030D-6E8A-4147-A177-3AD203B41FA5}">
                          <a16:colId xmlns:a16="http://schemas.microsoft.com/office/drawing/2014/main" val="1571860274"/>
                        </a:ext>
                      </a:extLst>
                    </a:gridCol>
                    <a:gridCol w="2913151">
                      <a:extLst>
                        <a:ext uri="{9D8B030D-6E8A-4147-A177-3AD203B41FA5}">
                          <a16:colId xmlns:a16="http://schemas.microsoft.com/office/drawing/2014/main" val="3690281719"/>
                        </a:ext>
                      </a:extLst>
                    </a:gridCol>
                  </a:tblGrid>
                  <a:tr h="573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Performance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Efficiency (Time)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480866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Lasso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 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9669600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Elastic Net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 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4889405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Ridge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 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6194502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12.07 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182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AF9124E-1B83-FC44-952B-F9EC22959C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532564"/>
                  </p:ext>
                </p:extLst>
              </p:nvPr>
            </p:nvGraphicFramePr>
            <p:xfrm>
              <a:off x="1854973" y="2141225"/>
              <a:ext cx="8739453" cy="2869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151">
                      <a:extLst>
                        <a:ext uri="{9D8B030D-6E8A-4147-A177-3AD203B41FA5}">
                          <a16:colId xmlns:a16="http://schemas.microsoft.com/office/drawing/2014/main" val="2145321192"/>
                        </a:ext>
                      </a:extLst>
                    </a:gridCol>
                    <a:gridCol w="2913151">
                      <a:extLst>
                        <a:ext uri="{9D8B030D-6E8A-4147-A177-3AD203B41FA5}">
                          <a16:colId xmlns:a16="http://schemas.microsoft.com/office/drawing/2014/main" val="1571860274"/>
                        </a:ext>
                      </a:extLst>
                    </a:gridCol>
                    <a:gridCol w="2913151">
                      <a:extLst>
                        <a:ext uri="{9D8B030D-6E8A-4147-A177-3AD203B41FA5}">
                          <a16:colId xmlns:a16="http://schemas.microsoft.com/office/drawing/2014/main" val="3690281719"/>
                        </a:ext>
                      </a:extLst>
                    </a:gridCol>
                  </a:tblGrid>
                  <a:tr h="573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3" t="-8889" r="-100437" b="-4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Efficiency (Time)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480866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Lasso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 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9669600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Elastic Net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 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4889405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Ridge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 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6194502"/>
                      </a:ext>
                    </a:extLst>
                  </a:tr>
                  <a:tr h="573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12.07 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182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46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110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FIFA 2019 Football Player Value  Prediction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Football Player Value Prediction</dc:title>
  <dc:creator>Microsoft Office User</dc:creator>
  <cp:lastModifiedBy>Microsoft Office User</cp:lastModifiedBy>
  <cp:revision>17</cp:revision>
  <dcterms:created xsi:type="dcterms:W3CDTF">2020-05-16T20:02:39Z</dcterms:created>
  <dcterms:modified xsi:type="dcterms:W3CDTF">2020-05-17T00:36:59Z</dcterms:modified>
</cp:coreProperties>
</file>