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8CEB-DFFF-49F4-B86C-DE2D13352E0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A5C-088E-4447-8DD6-920ADF45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2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8CEB-DFFF-49F4-B86C-DE2D13352E0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A5C-088E-4447-8DD6-920ADF45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5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8CEB-DFFF-49F4-B86C-DE2D13352E0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A5C-088E-4447-8DD6-920ADF45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0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8CEB-DFFF-49F4-B86C-DE2D13352E0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A5C-088E-4447-8DD6-920ADF45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2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8CEB-DFFF-49F4-B86C-DE2D13352E0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A5C-088E-4447-8DD6-920ADF45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6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8CEB-DFFF-49F4-B86C-DE2D13352E0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A5C-088E-4447-8DD6-920ADF45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8CEB-DFFF-49F4-B86C-DE2D13352E0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A5C-088E-4447-8DD6-920ADF45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8CEB-DFFF-49F4-B86C-DE2D13352E0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A5C-088E-4447-8DD6-920ADF45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0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8CEB-DFFF-49F4-B86C-DE2D13352E0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A5C-088E-4447-8DD6-920ADF45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5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8CEB-DFFF-49F4-B86C-DE2D13352E0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A5C-088E-4447-8DD6-920ADF45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8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8CEB-DFFF-49F4-B86C-DE2D13352E0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A5C-088E-4447-8DD6-920ADF45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F8CEB-DFFF-49F4-B86C-DE2D13352E0C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3AA5C-088E-4447-8DD6-920ADF450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6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" TargetMode="External"/><Relationship Id="rId2" Type="http://schemas.openxmlformats.org/officeDocument/2006/relationships/hyperlink" Target="http://www.w3schools.com/htm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ocw.mit.edu/courses/sloan-school-of-management/15-401-finance-theory-i-fall-2008/video-lectures-and-slides/fixed-income-securitie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Preparing For Job Interviews</a:t>
            </a:r>
            <a:br>
              <a:rPr lang="en-US" dirty="0" smtClean="0"/>
            </a:br>
            <a:r>
              <a:rPr lang="en-US" dirty="0" smtClean="0"/>
              <a:t>Programming and 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you need to do to improve the odds</a:t>
            </a:r>
            <a:br>
              <a:rPr lang="en-US" dirty="0" smtClean="0"/>
            </a:br>
            <a:r>
              <a:rPr lang="en-US" dirty="0" err="1" smtClean="0"/>
              <a:t>Dov</a:t>
            </a:r>
            <a:r>
              <a:rPr lang="en-US" dirty="0" smtClean="0"/>
              <a:t> Kruger</a:t>
            </a:r>
          </a:p>
          <a:p>
            <a:r>
              <a:rPr lang="en-US" dirty="0" smtClean="0"/>
              <a:t>Assistant Professor, ECE</a:t>
            </a:r>
          </a:p>
          <a:p>
            <a:r>
              <a:rPr lang="en-US" dirty="0" smtClean="0"/>
              <a:t>Stevens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7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Resume Stand Out (If you Can)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a unique design is ok, as long as it is extremely clear</a:t>
            </a:r>
          </a:p>
          <a:p>
            <a:r>
              <a:rPr lang="en-US" dirty="0" smtClean="0"/>
              <a:t>Academic credentials must come first</a:t>
            </a:r>
          </a:p>
          <a:p>
            <a:r>
              <a:rPr lang="en-US" dirty="0" smtClean="0"/>
              <a:t>Skills second</a:t>
            </a:r>
          </a:p>
          <a:p>
            <a:r>
              <a:rPr lang="en-US" dirty="0" smtClean="0"/>
              <a:t>Language listed as last skill.  Any extra language you are reasonably comfortable in, even if not fluent, is good to add.</a:t>
            </a:r>
          </a:p>
          <a:p>
            <a:r>
              <a:rPr lang="en-US" dirty="0" smtClean="0"/>
              <a:t>Relevant job experience third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Beef up</a:t>
            </a:r>
            <a:r>
              <a:rPr lang="en-US" sz="5400" dirty="0" smtClean="0"/>
              <a:t>*</a:t>
            </a:r>
            <a:r>
              <a:rPr lang="en-US" dirty="0" smtClean="0"/>
              <a:t> your 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Key programming skills like web and database will make you applicable for wide ranges of jobs</a:t>
            </a:r>
          </a:p>
          <a:p>
            <a:r>
              <a:rPr lang="en-US" dirty="0" smtClean="0"/>
              <a:t>These skills are not difficult to obtain on your own</a:t>
            </a:r>
          </a:p>
          <a:p>
            <a:r>
              <a:rPr lang="en-US" dirty="0" smtClean="0"/>
              <a:t>Study HTML and CSS (4-6 hours, one </a:t>
            </a:r>
            <a:r>
              <a:rPr lang="en-US" smtClean="0"/>
              <a:t>weekend)</a:t>
            </a:r>
          </a:p>
          <a:p>
            <a:pPr lvl="1"/>
            <a:r>
              <a:rPr lang="en-US" smtClean="0">
                <a:hlinkClick r:id="rId2"/>
              </a:rPr>
              <a:t>http://www.w3schools.com/html/</a:t>
            </a:r>
            <a:endParaRPr lang="en-US" smtClean="0"/>
          </a:p>
          <a:p>
            <a:pPr lvl="1"/>
            <a:r>
              <a:rPr lang="en-US" smtClean="0">
                <a:hlinkClick r:id="rId3"/>
              </a:rPr>
              <a:t>https://www.codecademy.com/</a:t>
            </a:r>
            <a:endParaRPr lang="en-US" smtClean="0"/>
          </a:p>
          <a:p>
            <a:r>
              <a:rPr lang="en-US" smtClean="0"/>
              <a:t>Study MySQL</a:t>
            </a:r>
          </a:p>
          <a:p>
            <a:pPr lvl="1"/>
            <a:r>
              <a:rPr lang="en-US" smtClean="0"/>
              <a:t>Install MySQL</a:t>
            </a:r>
          </a:p>
          <a:p>
            <a:pPr lvl="1"/>
            <a:r>
              <a:rPr lang="en-US" smtClean="0"/>
              <a:t>Create a table, insert some rows, select from rows, delete some rows, update a row</a:t>
            </a:r>
          </a:p>
          <a:p>
            <a:pPr lvl="1"/>
            <a:r>
              <a:rPr lang="en-US" smtClean="0"/>
              <a:t>Read a tutorial on database design</a:t>
            </a:r>
          </a:p>
          <a:p>
            <a:pPr lvl="1"/>
            <a:r>
              <a:rPr lang="en-US" smtClean="0"/>
              <a:t>Put it down but make it clear when asked that you have just done a little</a:t>
            </a:r>
          </a:p>
          <a:p>
            <a:r>
              <a:rPr lang="en-US" smtClean="0"/>
              <a:t>Never lie on your resume, or in person</a:t>
            </a:r>
          </a:p>
          <a:p>
            <a:pPr lvl="1"/>
            <a:r>
              <a:rPr lang="en-US" smtClean="0"/>
              <a:t>If asked how long you worked with a subject, tell the truth!</a:t>
            </a:r>
          </a:p>
          <a:p>
            <a:pPr lvl="1"/>
            <a:r>
              <a:rPr lang="en-US" smtClean="0"/>
              <a:t>Better to show that you learned a lot of information in a little time.</a:t>
            </a:r>
          </a:p>
        </p:txBody>
      </p:sp>
    </p:spTree>
    <p:extLst>
      <p:ext uri="{BB962C8B-B14F-4D97-AF65-F5344CB8AC3E}">
        <p14:creationId xmlns:p14="http://schemas.microsoft.com/office/powerpoint/2010/main" val="34863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Your 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not have a single resume</a:t>
            </a:r>
          </a:p>
          <a:p>
            <a:r>
              <a:rPr lang="en-US" dirty="0" smtClean="0"/>
              <a:t>Resumes are focused for the job</a:t>
            </a:r>
          </a:p>
          <a:p>
            <a:pPr lvl="1"/>
            <a:r>
              <a:rPr lang="en-US" dirty="0" smtClean="0"/>
              <a:t>Try to quickly learn skills and add for jobs in a particular area</a:t>
            </a:r>
          </a:p>
          <a:p>
            <a:pPr lvl="1"/>
            <a:r>
              <a:rPr lang="en-US" dirty="0" smtClean="0"/>
              <a:t>Example: for mainstream software jobs, learn html/</a:t>
            </a:r>
            <a:r>
              <a:rPr lang="en-US" dirty="0" err="1" smtClean="0"/>
              <a:t>css</a:t>
            </a:r>
            <a:r>
              <a:rPr lang="en-US" dirty="0" smtClean="0"/>
              <a:t> and add that to your resume</a:t>
            </a:r>
          </a:p>
          <a:p>
            <a:pPr lvl="1"/>
            <a:r>
              <a:rPr lang="en-US" dirty="0" smtClean="0"/>
              <a:t>Example: If applying for a  job in finance, study up on the major terminology and put it down as a skill. </a:t>
            </a:r>
            <a:r>
              <a:rPr lang="en-US" dirty="0" smtClean="0">
                <a:hlinkClick r:id="rId2"/>
              </a:rPr>
              <a:t>http://ocw.mit.edu/courses/sloan-school-of-management/15-401-finance-theory-i-fall-2008/video-lectures-and-slides/fixed-income-securities/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Finance: Basic knowledge of fixed income, equities and derivatives 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5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Topics from your 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Resumes can also be focused by removing things</a:t>
            </a:r>
          </a:p>
          <a:p>
            <a:r>
              <a:rPr lang="en-US" dirty="0" smtClean="0"/>
              <a:t>If applying for a job in one area (like finance)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emove excessive details from another (like hardware)</a:t>
            </a:r>
          </a:p>
          <a:p>
            <a:r>
              <a:rPr lang="en-US" dirty="0" smtClean="0"/>
              <a:t>If your resume looks like you want a job in a particular area, reviewers may conclude that you don’t really want a job with their company</a:t>
            </a:r>
          </a:p>
          <a:p>
            <a:r>
              <a:rPr lang="en-US" dirty="0" smtClean="0"/>
              <a:t>Example: for a job in finance, consider removing the following skills</a:t>
            </a:r>
          </a:p>
          <a:p>
            <a:r>
              <a:rPr lang="en-US" dirty="0" smtClean="0"/>
              <a:t>Wireless: CDMA, 4G</a:t>
            </a:r>
          </a:p>
          <a:p>
            <a:r>
              <a:rPr lang="en-US" dirty="0" smtClean="0"/>
              <a:t>EE: Board design, Eagle, Fritzing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an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Preparation begins months before</a:t>
            </a:r>
          </a:p>
          <a:p>
            <a:r>
              <a:rPr lang="en-US" dirty="0" smtClean="0"/>
              <a:t>Study your craft!  You can’t study to be a great programmer at the last minute</a:t>
            </a:r>
          </a:p>
          <a:p>
            <a:pPr lvl="1"/>
            <a:r>
              <a:rPr lang="en-US" dirty="0" err="1" smtClean="0"/>
              <a:t>Leetcode</a:t>
            </a:r>
            <a:endParaRPr lang="en-US" dirty="0" smtClean="0"/>
          </a:p>
          <a:p>
            <a:pPr lvl="1"/>
            <a:r>
              <a:rPr lang="en-US" dirty="0" smtClean="0"/>
              <a:t>Projecteuler.net</a:t>
            </a:r>
          </a:p>
          <a:p>
            <a:pPr lvl="1"/>
            <a:r>
              <a:rPr lang="en-US" dirty="0" smtClean="0"/>
              <a:t>Google code jam</a:t>
            </a:r>
          </a:p>
          <a:p>
            <a:pPr lvl="1"/>
            <a:r>
              <a:rPr lang="en-US" dirty="0" smtClean="0"/>
              <a:t>Hackathons</a:t>
            </a:r>
          </a:p>
          <a:p>
            <a:r>
              <a:rPr lang="en-US" dirty="0" smtClean="0"/>
              <a:t>If you only study programming to get a good grade, I wouldn’t want you working for me.</a:t>
            </a:r>
          </a:p>
        </p:txBody>
      </p:sp>
    </p:spTree>
    <p:extLst>
      <p:ext uri="{BB962C8B-B14F-4D97-AF65-F5344CB8AC3E}">
        <p14:creationId xmlns:p14="http://schemas.microsoft.com/office/powerpoint/2010/main" val="302582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an Interview,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hear back from a company</a:t>
            </a:r>
          </a:p>
          <a:p>
            <a:r>
              <a:rPr lang="en-US" dirty="0" smtClean="0"/>
              <a:t>Immediately search their website</a:t>
            </a:r>
          </a:p>
          <a:p>
            <a:pPr lvl="1"/>
            <a:r>
              <a:rPr lang="en-US" dirty="0" smtClean="0"/>
              <a:t>Find out anything you can about the company, what they do.</a:t>
            </a:r>
          </a:p>
          <a:p>
            <a:pPr lvl="1"/>
            <a:r>
              <a:rPr lang="en-US" dirty="0" smtClean="0"/>
              <a:t>Find out about the area of the company that is looking to hire</a:t>
            </a:r>
          </a:p>
          <a:p>
            <a:pPr lvl="1"/>
            <a:r>
              <a:rPr lang="en-US" dirty="0" smtClean="0"/>
              <a:t>Research your boss on linked in, and any of their connections you have in common or that are in their company</a:t>
            </a:r>
          </a:p>
          <a:p>
            <a:pPr lvl="1"/>
            <a:r>
              <a:rPr lang="en-US" dirty="0" smtClean="0"/>
              <a:t>Find out how long your interviewer(s) have been with the company, and what they did before (if you </a:t>
            </a:r>
            <a:r>
              <a:rPr lang="en-US" smtClean="0"/>
              <a:t>can)</a:t>
            </a:r>
          </a:p>
        </p:txBody>
      </p:sp>
    </p:spTree>
    <p:extLst>
      <p:ext uri="{BB962C8B-B14F-4D97-AF65-F5344CB8AC3E}">
        <p14:creationId xmlns:p14="http://schemas.microsoft.com/office/powerpoint/2010/main" val="50796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Preparing for an Interview (Boundaries)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Research is good, but don’t go too far</a:t>
            </a:r>
          </a:p>
          <a:p>
            <a:r>
              <a:rPr lang="en-US" smtClean="0"/>
              <a:t>Do not find out any personal information about your interviewer</a:t>
            </a:r>
          </a:p>
          <a:p>
            <a:pPr lvl="1"/>
            <a:r>
              <a:rPr lang="en-US" smtClean="0"/>
              <a:t>Or if you do, never let the interviewer know!</a:t>
            </a:r>
          </a:p>
          <a:p>
            <a:pPr lvl="1"/>
            <a:r>
              <a:rPr lang="en-US" smtClean="0"/>
              <a:t>Do not attempt to contact on facebook</a:t>
            </a:r>
          </a:p>
          <a:p>
            <a:pPr lvl="1"/>
            <a:r>
              <a:rPr lang="en-US" smtClean="0"/>
              <a:t>Do not call their personal number (unless they ask you to)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6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Preparing for an Interview: Intensity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If you get a job interview and know they want skills you barely learned, intensively study those</a:t>
            </a:r>
          </a:p>
          <a:p>
            <a:r>
              <a:rPr lang="en-US" smtClean="0"/>
              <a:t>Example: Company does web development</a:t>
            </a:r>
          </a:p>
          <a:p>
            <a:pPr lvl="1"/>
            <a:r>
              <a:rPr lang="en-US" smtClean="0"/>
              <a:t>Crash develop a little web site using HTML, CSS and a little javascript.</a:t>
            </a:r>
          </a:p>
          <a:p>
            <a:pPr lvl="1"/>
            <a:r>
              <a:rPr lang="en-US" smtClean="0"/>
              <a:t>Studying is not good enough.  You must actually practice as well.</a:t>
            </a:r>
          </a:p>
          <a:p>
            <a:r>
              <a:rPr lang="en-US" smtClean="0"/>
              <a:t>Example: Company requires a lot of algorithms</a:t>
            </a:r>
          </a:p>
          <a:p>
            <a:pPr lvl="1"/>
            <a:r>
              <a:rPr lang="en-US" smtClean="0"/>
              <a:t>Review your data structures notes, try to solve problems on leetcode</a:t>
            </a:r>
          </a:p>
          <a:p>
            <a:r>
              <a:rPr lang="en-US" smtClean="0"/>
              <a:t>Example: Google</a:t>
            </a:r>
          </a:p>
          <a:p>
            <a:pPr lvl="1"/>
            <a:r>
              <a:rPr lang="en-US" smtClean="0"/>
              <a:t>Look up google research, see what they have done.  Read their papers</a:t>
            </a:r>
          </a:p>
          <a:p>
            <a:r>
              <a:rPr lang="en-US" smtClean="0"/>
              <a:t>If you have a choice of dates, take one a few days later if you can use the time to prepare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Preparing for the Interview: Questions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Last prep is to prepare a list of questions you might ask the interviewer</a:t>
            </a:r>
          </a:p>
          <a:p>
            <a:r>
              <a:rPr lang="en-US" smtClean="0"/>
              <a:t>Ask about the company, what it is like to work there</a:t>
            </a:r>
          </a:p>
          <a:p>
            <a:r>
              <a:rPr lang="en-US" smtClean="0"/>
              <a:t>Do not ask questions about compensation or benefits, there is time for that later if they make an offer.</a:t>
            </a:r>
          </a:p>
          <a:p>
            <a:r>
              <a:rPr lang="en-US" smtClean="0"/>
              <a:t>Questions that show you have done research about the company are extremely valuable.</a:t>
            </a:r>
          </a:p>
          <a:p>
            <a:r>
              <a:rPr lang="en-US" smtClean="0"/>
              <a:t>You can ask whether there are any areas where the interviewer feels you could prepare to work there.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 the Interview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Project confidence</a:t>
            </a:r>
          </a:p>
          <a:p>
            <a:pPr lvl="1"/>
            <a:r>
              <a:rPr lang="en-US" smtClean="0"/>
              <a:t>You are smart (or you would not be here)</a:t>
            </a:r>
          </a:p>
          <a:p>
            <a:pPr lvl="1"/>
            <a:r>
              <a:rPr lang="en-US" smtClean="0"/>
              <a:t>You work hard</a:t>
            </a:r>
          </a:p>
          <a:p>
            <a:pPr lvl="1"/>
            <a:r>
              <a:rPr lang="en-US" smtClean="0"/>
              <a:t>You can learn anything they need you to do</a:t>
            </a:r>
          </a:p>
          <a:p>
            <a:pPr lvl="1"/>
            <a:r>
              <a:rPr lang="en-US" smtClean="0"/>
              <a:t>You may find this hard to do, but if you want the job, it works</a:t>
            </a:r>
          </a:p>
          <a:p>
            <a:r>
              <a:rPr lang="en-US" smtClean="0"/>
              <a:t>Practice</a:t>
            </a:r>
          </a:p>
          <a:p>
            <a:pPr lvl="1"/>
            <a:r>
              <a:rPr lang="en-US" smtClean="0"/>
              <a:t>Mock interviews are sometimes available</a:t>
            </a:r>
          </a:p>
        </p:txBody>
      </p:sp>
    </p:spTree>
    <p:extLst>
      <p:ext uri="{BB962C8B-B14F-4D97-AF65-F5344CB8AC3E}">
        <p14:creationId xmlns:p14="http://schemas.microsoft.com/office/powerpoint/2010/main" val="20943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Market is Tight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Positions used to be easy to get.</a:t>
            </a:r>
          </a:p>
          <a:p>
            <a:r>
              <a:rPr lang="en-US" dirty="0" smtClean="0"/>
              <a:t>Today, you need to</a:t>
            </a:r>
          </a:p>
          <a:p>
            <a:pPr lvl="1"/>
            <a:r>
              <a:rPr lang="en-US" dirty="0" smtClean="0"/>
              <a:t>Have more skills the employers want</a:t>
            </a:r>
          </a:p>
          <a:p>
            <a:pPr lvl="2"/>
            <a:r>
              <a:rPr lang="en-US" dirty="0" smtClean="0"/>
              <a:t>They expect you to know more before you get there</a:t>
            </a:r>
          </a:p>
          <a:p>
            <a:pPr lvl="1"/>
            <a:r>
              <a:rPr lang="en-US" dirty="0" smtClean="0"/>
              <a:t>Be more polished than your competitors</a:t>
            </a:r>
          </a:p>
          <a:p>
            <a:pPr lvl="1"/>
            <a:r>
              <a:rPr lang="en-US" dirty="0" smtClean="0"/>
              <a:t>Demonstrate that you have already done project work</a:t>
            </a:r>
          </a:p>
          <a:p>
            <a:pPr lvl="2"/>
            <a:r>
              <a:rPr lang="en-US" dirty="0" smtClean="0"/>
              <a:t>They believe this is the best predictor of performance</a:t>
            </a:r>
          </a:p>
        </p:txBody>
      </p:sp>
    </p:spTree>
    <p:extLst>
      <p:ext uri="{BB962C8B-B14F-4D97-AF65-F5344CB8AC3E}">
        <p14:creationId xmlns:p14="http://schemas.microsoft.com/office/powerpoint/2010/main" val="169615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After the Interview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Send an email (or call) to thank the interviewer</a:t>
            </a:r>
          </a:p>
          <a:p>
            <a:r>
              <a:rPr lang="en-US" smtClean="0"/>
              <a:t>Let them know you are interested in the job</a:t>
            </a:r>
          </a:p>
          <a:p>
            <a:r>
              <a:rPr lang="en-US" smtClean="0"/>
              <a:t>If you don’t get the job</a:t>
            </a:r>
          </a:p>
          <a:p>
            <a:pPr lvl="1"/>
            <a:r>
              <a:rPr lang="en-US" smtClean="0"/>
              <a:t>Do not contact them again</a:t>
            </a:r>
          </a:p>
          <a:p>
            <a:pPr lvl="1"/>
            <a:r>
              <a:rPr lang="en-US" smtClean="0"/>
              <a:t>Study what you think you did poorly on</a:t>
            </a:r>
          </a:p>
          <a:p>
            <a:pPr lvl="1"/>
            <a:r>
              <a:rPr lang="en-US" smtClean="0"/>
              <a:t>Try again!</a:t>
            </a:r>
          </a:p>
          <a:p>
            <a:r>
              <a:rPr lang="en-US" smtClean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8022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jobs obviously require programming skills</a:t>
            </a:r>
          </a:p>
          <a:p>
            <a:pPr lvl="1"/>
            <a:r>
              <a:rPr lang="en-US" dirty="0" smtClean="0"/>
              <a:t>But there are more skills that all interrelate</a:t>
            </a:r>
          </a:p>
          <a:p>
            <a:r>
              <a:rPr lang="en-US" dirty="0" smtClean="0"/>
              <a:t>Think from the point of view of the interviewer.  You want to know if the candidate has experience</a:t>
            </a:r>
          </a:p>
          <a:p>
            <a:pPr lvl="1"/>
            <a:r>
              <a:rPr lang="en-US" dirty="0" smtClean="0"/>
              <a:t>Working on the operating system you use (since it takes time to learn)</a:t>
            </a:r>
          </a:p>
          <a:p>
            <a:pPr lvl="1"/>
            <a:r>
              <a:rPr lang="en-US" dirty="0" smtClean="0"/>
              <a:t>Saving data from a program into a database</a:t>
            </a:r>
          </a:p>
          <a:p>
            <a:pPr lvl="1"/>
            <a:r>
              <a:rPr lang="en-US" dirty="0" smtClean="0"/>
              <a:t>Drawing graphics on the screen</a:t>
            </a:r>
          </a:p>
          <a:p>
            <a:pPr lvl="1"/>
            <a:r>
              <a:rPr lang="en-US" dirty="0" smtClean="0"/>
              <a:t>Writing a web front end</a:t>
            </a:r>
          </a:p>
          <a:p>
            <a:pPr lvl="1"/>
            <a:r>
              <a:rPr lang="en-US" dirty="0" smtClean="0"/>
              <a:t>Communicating between programs using middleware</a:t>
            </a:r>
          </a:p>
          <a:p>
            <a:pPr lvl="1"/>
            <a:r>
              <a:rPr lang="en-US" dirty="0" smtClean="0"/>
              <a:t>Manipulating data in different interchange formats such as XML and JSON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082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Interviewers are Flooded with Resumes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Interviewers need a quick way to sift through the huge numbers of resumes they get.  There are two main ways they do this</a:t>
            </a:r>
          </a:p>
          <a:p>
            <a:pPr lvl="1"/>
            <a:r>
              <a:rPr lang="en-US" dirty="0" smtClean="0"/>
              <a:t>Automated systems</a:t>
            </a:r>
          </a:p>
          <a:p>
            <a:pPr lvl="2"/>
            <a:r>
              <a:rPr lang="en-US" dirty="0" smtClean="0"/>
              <a:t>A computer searches for keywords on your resume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nly shows the resumes that match</a:t>
            </a:r>
          </a:p>
          <a:p>
            <a:pPr lvl="1"/>
            <a:r>
              <a:rPr lang="en-US" dirty="0" smtClean="0"/>
              <a:t>Human reads</a:t>
            </a:r>
          </a:p>
          <a:p>
            <a:pPr lvl="2"/>
            <a:r>
              <a:rPr lang="en-US" dirty="0" smtClean="0"/>
              <a:t>Humans lack patience, so if they don’t see the right keywords within 2-3 seconds, your resume is in the garbage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Section: Critical for Software or 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as many sections as possible</a:t>
            </a:r>
          </a:p>
          <a:p>
            <a:pPr lvl="1"/>
            <a:r>
              <a:rPr lang="en-US" dirty="0" smtClean="0"/>
              <a:t>It’s easier for humans to read</a:t>
            </a:r>
          </a:p>
          <a:p>
            <a:r>
              <a:rPr lang="en-US" dirty="0" smtClean="0"/>
              <a:t>Place your highest skills first</a:t>
            </a:r>
          </a:p>
          <a:p>
            <a:pPr lvl="1"/>
            <a:r>
              <a:rPr lang="en-US" dirty="0" smtClean="0"/>
              <a:t>Subject to your highest interest</a:t>
            </a:r>
          </a:p>
          <a:p>
            <a:r>
              <a:rPr lang="en-US" dirty="0" smtClean="0"/>
              <a:t>Be prepared to defend any skill listed if it is early in the list</a:t>
            </a:r>
          </a:p>
          <a:p>
            <a:pPr lvl="1"/>
            <a:r>
              <a:rPr lang="en-US" dirty="0" smtClean="0"/>
              <a:t>If a skill is at the end, you can legitimately say you just know a little bit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Programming Languages: C++, Java, C, Perl,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8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 you should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Linux (Ubuntu, </a:t>
            </a:r>
            <a:r>
              <a:rPr lang="en-US" dirty="0" err="1" smtClean="0"/>
              <a:t>Redhat</a:t>
            </a:r>
            <a:r>
              <a:rPr lang="en-US" dirty="0" smtClean="0"/>
              <a:t>, Centos, etc.)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Windows (XP, 7, 8, 8.1, 10)</a:t>
            </a:r>
          </a:p>
          <a:p>
            <a:pPr lvl="1"/>
            <a:r>
              <a:rPr lang="en-US" dirty="0" smtClean="0"/>
              <a:t>Mac OSX (10.5, 10.6, 10.9, Yosemite, etc.)</a:t>
            </a:r>
          </a:p>
          <a:p>
            <a:pPr lvl="1"/>
            <a:r>
              <a:rPr lang="en-US" dirty="0" smtClean="0"/>
              <a:t>Any </a:t>
            </a:r>
            <a:r>
              <a:rPr lang="en-US" dirty="0" err="1" smtClean="0"/>
              <a:t>realtime</a:t>
            </a:r>
            <a:r>
              <a:rPr lang="en-US" dirty="0" smtClean="0"/>
              <a:t> embedded OS you may have used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C++, Java, C, python, </a:t>
            </a:r>
            <a:r>
              <a:rPr lang="en-US" dirty="0" err="1" smtClean="0"/>
              <a:t>perl</a:t>
            </a:r>
            <a:r>
              <a:rPr lang="en-US" dirty="0" smtClean="0"/>
              <a:t>, VB,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Visual Studio, Eclipse, </a:t>
            </a:r>
            <a:r>
              <a:rPr lang="en-US" dirty="0" err="1" smtClean="0"/>
              <a:t>Netbeans</a:t>
            </a:r>
            <a:r>
              <a:rPr lang="en-US" dirty="0" smtClean="0"/>
              <a:t>, Sublime Text 3, Notepad++, </a:t>
            </a:r>
            <a:r>
              <a:rPr lang="en-US" dirty="0" err="1" smtClean="0"/>
              <a:t>emacs</a:t>
            </a:r>
            <a:r>
              <a:rPr lang="en-US" dirty="0" smtClean="0"/>
              <a:t>, a debugger for your code (such as </a:t>
            </a:r>
            <a:r>
              <a:rPr lang="en-US" dirty="0" err="1" smtClean="0"/>
              <a:t>gdb</a:t>
            </a:r>
            <a:r>
              <a:rPr lang="en-US" dirty="0" smtClean="0"/>
              <a:t>), </a:t>
            </a:r>
          </a:p>
          <a:p>
            <a:r>
              <a:rPr lang="en-US" dirty="0" smtClean="0"/>
              <a:t>Version control (this can go under tools if the tools list is short)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, mercurial, </a:t>
            </a:r>
            <a:r>
              <a:rPr lang="en-US" dirty="0" err="1" smtClean="0"/>
              <a:t>svn</a:t>
            </a:r>
            <a:endParaRPr lang="en-US" dirty="0" smtClean="0"/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MySQL, Oracle, MS SQL Server, Sybase, MongoDB, etc. </a:t>
            </a:r>
          </a:p>
          <a:p>
            <a:r>
              <a:rPr lang="en-US" dirty="0" smtClean="0"/>
              <a:t>Web Programming</a:t>
            </a:r>
          </a:p>
          <a:p>
            <a:pPr lvl="1"/>
            <a:r>
              <a:rPr lang="en-US" dirty="0" smtClean="0"/>
              <a:t>HTML, CSS, </a:t>
            </a:r>
            <a:r>
              <a:rPr lang="en-US" dirty="0" err="1" smtClean="0"/>
              <a:t>Javascript</a:t>
            </a:r>
            <a:r>
              <a:rPr lang="en-US" dirty="0" smtClean="0"/>
              <a:t>, AJAX, jQuery</a:t>
            </a:r>
          </a:p>
          <a:p>
            <a:r>
              <a:rPr lang="en-US" dirty="0" smtClean="0"/>
              <a:t>Data Representation</a:t>
            </a:r>
          </a:p>
          <a:p>
            <a:pPr lvl="1"/>
            <a:r>
              <a:rPr lang="en-US" dirty="0" smtClean="0"/>
              <a:t>XML, XSL, JSON</a:t>
            </a:r>
          </a:p>
          <a:p>
            <a:r>
              <a:rPr lang="en-US" dirty="0" smtClean="0"/>
              <a:t>GUI (Graphical User Interfaces)</a:t>
            </a:r>
          </a:p>
          <a:p>
            <a:pPr lvl="1"/>
            <a:r>
              <a:rPr lang="en-US" dirty="0" smtClean="0"/>
              <a:t>Java swing, processing, OpenGL, Microsoft stuff,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HR is Usually Clueless About your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assume that the person initially filtering your resume knows anything of the technologies</a:t>
            </a:r>
          </a:p>
          <a:p>
            <a:r>
              <a:rPr lang="en-US" dirty="0" smtClean="0"/>
              <a:t>Operating Systems</a:t>
            </a:r>
          </a:p>
          <a:p>
            <a:pPr lvl="1"/>
            <a:r>
              <a:rPr lang="en-US" dirty="0" smtClean="0"/>
              <a:t>Someone could be told to hire someone who knows “Linux.”  Do not assume that they will know that Ubuntu is Linux.</a:t>
            </a:r>
          </a:p>
          <a:p>
            <a:pPr lvl="1"/>
            <a:r>
              <a:rPr lang="en-US" dirty="0" smtClean="0"/>
              <a:t>Put down both the generic (Linux) and specific names (Ubuntu, </a:t>
            </a:r>
            <a:r>
              <a:rPr lang="en-US" dirty="0" err="1" smtClean="0"/>
              <a:t>RedHat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Windows, put down all variants, </a:t>
            </a:r>
            <a:r>
              <a:rPr lang="en-US" dirty="0" err="1" smtClean="0"/>
              <a:t>ie</a:t>
            </a:r>
            <a:r>
              <a:rPr lang="en-US" dirty="0"/>
              <a:t> </a:t>
            </a:r>
            <a:r>
              <a:rPr lang="en-US" dirty="0" smtClean="0"/>
              <a:t>NT, XP, 7, 8, 8.1, 10</a:t>
            </a:r>
          </a:p>
          <a:p>
            <a:pPr lvl="2"/>
            <a:r>
              <a:rPr lang="en-US" dirty="0" smtClean="0"/>
              <a:t>Someone in HR may be told to find an Windows NT programmer.  They do not know it is the same as XP.</a:t>
            </a:r>
          </a:p>
        </p:txBody>
      </p:sp>
    </p:spTree>
    <p:extLst>
      <p:ext uri="{BB962C8B-B14F-4D97-AF65-F5344CB8AC3E}">
        <p14:creationId xmlns:p14="http://schemas.microsoft.com/office/powerpoint/2010/main" val="36200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you see a job spec that lists “requirements” put them down verbatim into your resume</a:t>
            </a:r>
          </a:p>
          <a:p>
            <a:r>
              <a:rPr lang="en-US" dirty="0" smtClean="0"/>
              <a:t>Remember, if a computer is doing term matching, no one will even see your resume if it does not match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“Applicants must have 5 years experience with C++ and be able to use Word and Excel”</a:t>
            </a:r>
          </a:p>
          <a:p>
            <a:r>
              <a:rPr lang="en-US" dirty="0" smtClean="0"/>
              <a:t>Your resume should contain: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Programming Languages: C++, …</a:t>
            </a:r>
            <a:br>
              <a:rPr lang="en-US" dirty="0" smtClean="0"/>
            </a:br>
            <a:r>
              <a:rPr lang="en-US" dirty="0" smtClean="0"/>
              <a:t>Productivity: Microsoft Office (Word, Excel, </a:t>
            </a:r>
            <a:r>
              <a:rPr lang="en-US" dirty="0" err="1" smtClean="0"/>
              <a:t>Powerpoint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1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Resume Must be Perfect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mistake and employers will make assumptions about your focus and attention to detail</a:t>
            </a:r>
          </a:p>
          <a:p>
            <a:pPr lvl="1"/>
            <a:r>
              <a:rPr lang="en-US" dirty="0" smtClean="0"/>
              <a:t>Spell check every time you make a change</a:t>
            </a:r>
          </a:p>
          <a:p>
            <a:pPr lvl="1"/>
            <a:r>
              <a:rPr lang="en-US" dirty="0" smtClean="0"/>
              <a:t>Always good to get someone else who knows English well to take a look</a:t>
            </a:r>
          </a:p>
          <a:p>
            <a:pPr lvl="2"/>
            <a:r>
              <a:rPr lang="en-US" dirty="0" smtClean="0"/>
              <a:t>Do not expect this person to catch everything.  Spell check first!</a:t>
            </a:r>
          </a:p>
          <a:p>
            <a:pPr lvl="1"/>
            <a:r>
              <a:rPr lang="en-US" dirty="0" smtClean="0"/>
              <a:t>If English is not your first language, or if you are not a good speller, imperative to get someone else to look at the resume for homonyms (their/they’re/there)</a:t>
            </a:r>
          </a:p>
          <a:p>
            <a:r>
              <a:rPr lang="en-US" dirty="0" smtClean="0"/>
              <a:t>If your name sounds foreign, put Languages on your resume, </a:t>
            </a:r>
            <a:r>
              <a:rPr lang="en-US" smtClean="0"/>
              <a:t>and list English.  Saying fluent in English is best if you can justify that.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38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37511</TotalTime>
  <Words>1563</Words>
  <Application>Microsoft Office PowerPoint</Application>
  <PresentationFormat>Widescreen</PresentationFormat>
  <Paragraphs>166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Preparing For Job Interviews Programming and EE</vt:lpstr>
      <vt:lpstr>Job Market is Tight</vt:lpstr>
      <vt:lpstr>Skills</vt:lpstr>
      <vt:lpstr>Interviewers are Flooded with Resumes</vt:lpstr>
      <vt:lpstr>Skills Section: Critical for Software or EE</vt:lpstr>
      <vt:lpstr>Sections you should Consider</vt:lpstr>
      <vt:lpstr>HR is Usually Clueless About your Skills</vt:lpstr>
      <vt:lpstr>Automatic Matching</vt:lpstr>
      <vt:lpstr>Your Resume Must be Perfect</vt:lpstr>
      <vt:lpstr>Make Your Resume Stand Out (If you Can)</vt:lpstr>
      <vt:lpstr>How to Beef up* your Resume</vt:lpstr>
      <vt:lpstr>Focus Your Resume</vt:lpstr>
      <vt:lpstr>Remove Topics from your Resume</vt:lpstr>
      <vt:lpstr>Preparing for an Interview</vt:lpstr>
      <vt:lpstr>Preparing for an Interview, continued</vt:lpstr>
      <vt:lpstr>Preparing for an Interview (Boundaries)</vt:lpstr>
      <vt:lpstr>Preparing for an Interview: Intensity</vt:lpstr>
      <vt:lpstr>Preparing for the Interview: Questions</vt:lpstr>
      <vt:lpstr>At the Interview</vt:lpstr>
      <vt:lpstr>After the Interview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For Job Interviews Programming and EE</dc:title>
  <dc:creator>dkruger</dc:creator>
  <cp:lastModifiedBy>dkruger</cp:lastModifiedBy>
  <cp:revision>7</cp:revision>
  <dcterms:created xsi:type="dcterms:W3CDTF">2016-09-17T12:18:39Z</dcterms:created>
  <dcterms:modified xsi:type="dcterms:W3CDTF">2016-10-13T13:30:09Z</dcterms:modified>
</cp:coreProperties>
</file>