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23"/>
  </p:notesMasterIdLst>
  <p:handoutMasterIdLst>
    <p:handoutMasterId r:id="rId24"/>
  </p:handoutMasterIdLst>
  <p:sldIdLst>
    <p:sldId id="256" r:id="rId5"/>
    <p:sldId id="340" r:id="rId6"/>
    <p:sldId id="339" r:id="rId7"/>
    <p:sldId id="341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60" r:id="rId16"/>
    <p:sldId id="361" r:id="rId17"/>
    <p:sldId id="359" r:id="rId18"/>
    <p:sldId id="358" r:id="rId19"/>
    <p:sldId id="350" r:id="rId20"/>
    <p:sldId id="348" r:id="rId21"/>
    <p:sldId id="344" r:id="rId22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57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79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8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282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9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057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7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72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1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9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98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14.07.24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hyperlink" Target="https://kopf.readthedocs.io/en/latest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6" Type="http://schemas.openxmlformats.org/officeDocument/2006/relationships/hyperlink" Target="https://github.com/flugel-it/k8s-python-operator" TargetMode="External"/><Relationship Id="rId5" Type="http://schemas.openxmlformats.org/officeDocument/2006/relationships/hyperlink" Target="https://flugel-it.medium.com/building-custom-kubernetes-operators-part-5-building-operators-in-python-141929c3d0db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controller implementation options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416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Implementation 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KOPF python library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7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67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Simpler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Native management (e.g. </a:t>
            </a:r>
            <a:r>
              <a:rPr lang="en-US" sz="1800" dirty="0" err="1">
                <a:solidFill>
                  <a:srgbClr val="7030A0"/>
                </a:solidFill>
              </a:rPr>
              <a:t>kubectl</a:t>
            </a:r>
            <a:r>
              <a:rPr lang="en-US" sz="1800" dirty="0">
                <a:solidFill>
                  <a:srgbClr val="7030A0"/>
                </a:solidFill>
              </a:rPr>
              <a:t> get &lt;</a:t>
            </a:r>
            <a:r>
              <a:rPr lang="en-US" sz="1800" dirty="0" err="1">
                <a:solidFill>
                  <a:srgbClr val="7030A0"/>
                </a:solidFill>
              </a:rPr>
              <a:t>cr</a:t>
            </a:r>
            <a:r>
              <a:rPr lang="en-US" sz="1800" dirty="0">
                <a:solidFill>
                  <a:srgbClr val="7030A0"/>
                </a:solidFill>
              </a:rPr>
              <a:t> name&gt;)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Custom workflows based on resource manipulation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Complex endpoints (e.g. query params)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Custom authentication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When to use CRD or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5937937" y="998305"/>
            <a:ext cx="15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APIService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69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Other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553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Webhooks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Open Service Broker API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53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2507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TODO: what’s next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8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art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3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CRD official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  <a:hlinkClick r:id="rId5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Python operator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Python operator tutorial repo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Kopf documentation</a:t>
            </a:r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CRD controllers</a:t>
            </a:r>
            <a:endParaRPr lang="en-US" sz="1800" dirty="0">
              <a:solidFill>
                <a:srgbClr val="6E53BB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Custom resource definition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82823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type of resource that allows to add custom resources known to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Kubernetes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CRD manifest + controller = operator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vs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5127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API endpoints are added automatically.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An endpoint URL is not important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65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6537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Extend/encapsulate resource management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Create a custom workflow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7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case: Prometheus operator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1186791" y="704205"/>
            <a:ext cx="491031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scrape_configs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Scrape Prometheus itself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['localhost:9090’]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'static-targets'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['192.168.1.1:9100', '192.168.1.2:9100']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labels: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environment: 'production'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group: 'servers'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Example of scraping dynamic targets using DNS service discovery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dns_sd_configs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names: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-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tasks.example.com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type: 'A'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port: 9100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refresh_interval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30s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421F78-6D4F-C336-861A-B8E275B5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76" y="831405"/>
            <a:ext cx="2836425" cy="23592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471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example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2399791" y="672157"/>
            <a:ext cx="428956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apiextensions.k8s.io/v1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CustomResourceDefinition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name must match &lt;plural&gt;.&lt;group&gt;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ephemeralvolumeclaims.crd.dev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Namespaced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plural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openAPIV3Schema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49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example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2399791" y="672157"/>
            <a:ext cx="428956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apiextensions.k8s.io/v1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CustomResourceDefinition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name must match &lt;plural&gt;.&lt;group&gt;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ephemeralvolumeclaims.crd.dev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Namespaced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plural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openAPIV3Schema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3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726</Words>
  <Application>Microsoft Macintosh PowerPoint</Application>
  <PresentationFormat>On-screen Show (16:9)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Arial Narrow</vt:lpstr>
      <vt:lpstr>Calibri</vt:lpstr>
      <vt:lpstr>Calibri Light</vt:lpstr>
      <vt:lpstr>Consolas</vt:lpstr>
      <vt:lpstr>Office Theme</vt:lpstr>
      <vt:lpstr>Extending Kubernetes API</vt:lpstr>
      <vt:lpstr>Overview</vt:lpstr>
      <vt:lpstr>Kubernetes API structure</vt:lpstr>
      <vt:lpstr>Custom resource definition</vt:lpstr>
      <vt:lpstr>CRD vs APIService</vt:lpstr>
      <vt:lpstr>CRD use case</vt:lpstr>
      <vt:lpstr>CRD use case: Prometheus operator</vt:lpstr>
      <vt:lpstr>CRD example</vt:lpstr>
      <vt:lpstr>CRD example</vt:lpstr>
      <vt:lpstr>CRD controller implementation options</vt:lpstr>
      <vt:lpstr>KOPF library vs implementation from scratch</vt:lpstr>
      <vt:lpstr>KOPF library vs implementation from scratch</vt:lpstr>
      <vt:lpstr>When to use CRD or APIService</vt:lpstr>
      <vt:lpstr>Other</vt:lpstr>
      <vt:lpstr>Next steps</vt:lpstr>
      <vt:lpstr>Fine art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39</cp:revision>
  <dcterms:created xsi:type="dcterms:W3CDTF">2017-12-05T10:10:48Z</dcterms:created>
  <dcterms:modified xsi:type="dcterms:W3CDTF">2024-07-14T17:46:27Z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