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8" r:id="rId6"/>
    <p:sldId id="340" r:id="rId7"/>
    <p:sldId id="341" r:id="rId8"/>
    <p:sldId id="342" r:id="rId9"/>
    <p:sldId id="343" r:id="rId10"/>
    <p:sldId id="345" r:id="rId11"/>
    <p:sldId id="339" r:id="rId12"/>
    <p:sldId id="346" r:id="rId13"/>
    <p:sldId id="347" r:id="rId14"/>
    <p:sldId id="349" r:id="rId15"/>
    <p:sldId id="348" r:id="rId16"/>
    <p:sldId id="344" r:id="rId17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73B28-7C8C-E841-9FB2-AC9ED759FF8F}" v="112" dt="2022-11-23T12:44:54.060"/>
    <p1510:client id="{2367B539-0B36-DE41-A3B1-DF8D38F1EEA5}" v="59" dt="2022-11-22T14:58:41.549"/>
    <p1510:client id="{53AF1C18-FA4D-462F-B2D8-0887A8B1B35C}" v="449" vWet="451" dt="2022-11-23T14:34:23.121"/>
    <p1510:client id="{67A53608-160E-4E3D-89EB-BDD58D80A032}" v="406" dt="2022-11-23T08:43:50.104"/>
    <p1510:client id="{7A35F26B-A39A-4964-B2FD-89C7898B2A74}" v="44" dt="2022-11-23T10:08:02.046"/>
    <p1510:client id="{82863200-567E-334B-AB9F-8A5B2AC33250}" v="2311" dt="2022-11-22T13:50:09.719"/>
    <p1510:client id="{A97B0113-C5C9-F041-AF38-8EEAC72DC175}" v="3260" vWet="3262" dt="2022-11-23T08:15:32.398"/>
    <p1510:client id="{CA7F4857-D635-EB7D-45EC-4D17FAD435FE}" v="58" dt="2022-11-23T14:33:59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09.07.24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61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21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48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4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10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09.07.24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5" Type="http://schemas.openxmlformats.org/officeDocument/2006/relationships/hyperlink" Target="https://github.com/ybaryshnikova/extensions-meetup/tree/master/apiservice-example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tasks/run-application/horizontal-pod-autoscale-walkthrough/" TargetMode="External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iximiuz.com/en/series/working-with-kubernetes-api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6" Type="http://schemas.openxmlformats.org/officeDocument/2006/relationships/hyperlink" Target="https://github.com/kubernetes-client/python/blob/master/kubernetes/docs/CustomObjectsApi.md" TargetMode="External"/><Relationship Id="rId5" Type="http://schemas.openxmlformats.org/officeDocument/2006/relationships/hyperlink" Target="https://blog.kubesimplify.com/practical-guide-to-kubernetes-api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Metrics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create namespace metrics-server</a:t>
            </a:r>
            <a:b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helm upgrade --install metrics-server metrics-server/metrics-server --set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="{--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kubelet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-insecure-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 -n metrics-server</a:t>
            </a:r>
          </a:p>
          <a:p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35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54431"/>
            <a:ext cx="7720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https://github.com/ybaryshnikova/extensions-meetup/blob/master/README.md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hlinkClick r:id="rId5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https://github.com/ybaryshnikova/extensions-meetup/tree/master/apiservice-example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Follow the metrics tutorial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(link in references)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6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7BDE"/>
                </a:solidFill>
                <a:effectLst/>
                <a:hlinkClick r:id="rId5"/>
              </a:rPr>
              <a:t>Kubernetes API guide</a:t>
            </a:r>
            <a:endParaRPr lang="en-US" sz="1600" dirty="0">
              <a:solidFill>
                <a:srgbClr val="A9B7C6"/>
              </a:solidFill>
              <a:effectLst/>
            </a:endParaRPr>
          </a:p>
          <a:p>
            <a:endParaRPr lang="en-US" sz="1600" dirty="0">
              <a:solidFill>
                <a:srgbClr val="A9B7C6"/>
              </a:solidFill>
            </a:endParaRPr>
          </a:p>
          <a:p>
            <a:r>
              <a:rPr lang="en-US" sz="1600" dirty="0">
                <a:solidFill>
                  <a:srgbClr val="287BDE"/>
                </a:solidFill>
                <a:effectLst/>
                <a:hlinkClick r:id="rId6"/>
              </a:rPr>
              <a:t>Kubernetes Python client </a:t>
            </a:r>
            <a:r>
              <a:rPr lang="en-US" sz="1600">
                <a:solidFill>
                  <a:srgbClr val="287BDE"/>
                </a:solidFill>
                <a:effectLst/>
                <a:hlinkClick r:id="rId6"/>
              </a:rPr>
              <a:t>custom API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287BDE"/>
                </a:solidFill>
                <a:effectLst/>
                <a:hlinkClick r:id="rId7"/>
              </a:rPr>
              <a:t>Working with Kubernetes API Series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287BDE"/>
                </a:solidFill>
                <a:effectLst/>
                <a:hlinkClick r:id="rId8"/>
              </a:rPr>
              <a:t>Metrics server tutorial</a:t>
            </a:r>
            <a:endParaRPr lang="en-US" sz="1600" dirty="0">
              <a:solidFill>
                <a:srgbClr val="A9B7C6"/>
              </a:solidFill>
              <a:effectLst/>
            </a:endParaRPr>
          </a:p>
          <a:p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DB81D-5344-1F02-FE78-95C9DDAB5384}"/>
              </a:ext>
            </a:extLst>
          </p:cNvPr>
          <p:cNvSpPr txBox="1"/>
          <p:nvPr/>
        </p:nvSpPr>
        <p:spPr>
          <a:xfrm>
            <a:off x="1112527" y="1558092"/>
            <a:ext cx="643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Understand how to extend Kubernetes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Application of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Look at real some world examples of extensions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CRD controllers</a:t>
            </a:r>
            <a:endParaRPr lang="en-US" sz="18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6747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</a:t>
            </a:r>
            <a:r>
              <a:rPr lang="en-US" sz="2400" dirty="0">
                <a:solidFill>
                  <a:srgbClr val="7030A0"/>
                </a:solidFill>
                <a:effectLst/>
              </a:rPr>
              <a:t>rovides (mostly) REST API.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E</a:t>
            </a:r>
            <a:r>
              <a:rPr lang="en-US" sz="1400" dirty="0">
                <a:solidFill>
                  <a:srgbClr val="7030A0"/>
                </a:solidFill>
                <a:effectLst/>
              </a:rPr>
              <a:t>xceptions: health checks.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Communicates with ETCD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API server gives access to the Kubernetes resources 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and non-resource objects.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69787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Objects </a:t>
            </a:r>
            <a:r>
              <a:rPr lang="en-US" sz="2400" dirty="0">
                <a:solidFill>
                  <a:srgbClr val="7030A0"/>
                </a:solidFill>
                <a:effectLst/>
              </a:rPr>
              <a:t>managed by Kubernetes: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pods, services, deployments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From </a:t>
            </a:r>
            <a:r>
              <a:rPr lang="en-US" sz="2400" dirty="0">
                <a:solidFill>
                  <a:srgbClr val="7030A0"/>
                </a:solidFill>
              </a:rPr>
              <a:t>Kubernetes </a:t>
            </a:r>
            <a:r>
              <a:rPr lang="en-US" sz="2400" dirty="0">
                <a:solidFill>
                  <a:srgbClr val="7030A0"/>
                </a:solidFill>
                <a:effectLst/>
              </a:rPr>
              <a:t>docs: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/>
              </a:rPr>
              <a:t>”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resource is an endpoint in the Kubernetes API that stores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collection of API objects of a certain kind;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for example, the built-in pods resource contains a collection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of Pod objects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24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non-resource objects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113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Metrics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Logs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2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Requests to 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6" y="1781092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pods –v 6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proxy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--raw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66692" y="1007208"/>
            <a:ext cx="55977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C7832"/>
                </a:solidFill>
                <a:effectLst/>
              </a:rPr>
              <a:t>apiVersion</a:t>
            </a:r>
            <a:r>
              <a:rPr lang="en-US" sz="1600" dirty="0">
                <a:solidFill>
                  <a:srgbClr val="A9B7C6"/>
                </a:solidFill>
                <a:effectLst/>
              </a:rPr>
              <a:t>: apiregistration.k8s.io/v1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kind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APIService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metadata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v1alpha1.example.com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spec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service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api</a:t>
            </a:r>
            <a:r>
              <a:rPr lang="en-US" sz="1600" dirty="0">
                <a:solidFill>
                  <a:srgbClr val="A9B7C6"/>
                </a:solidFill>
                <a:effectLst/>
              </a:rPr>
              <a:t>-extension-server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namespace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default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group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example.com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version</a:t>
            </a:r>
            <a:r>
              <a:rPr lang="en-US" sz="1600" dirty="0">
                <a:solidFill>
                  <a:srgbClr val="A9B7C6"/>
                </a:solidFill>
                <a:effectLst/>
              </a:rPr>
              <a:t>: v1alpha1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insecureSkipTLSVerify</a:t>
            </a:r>
            <a:r>
              <a:rPr lang="en-US" sz="1600" dirty="0">
                <a:solidFill>
                  <a:srgbClr val="A9B7C6"/>
                </a:solidFill>
                <a:effectLst/>
              </a:rPr>
              <a:t>: true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groupPriorityMinimum</a:t>
            </a:r>
            <a:r>
              <a:rPr lang="en-US" sz="1600" dirty="0">
                <a:solidFill>
                  <a:srgbClr val="A9B7C6"/>
                </a:solidFill>
                <a:effectLst/>
              </a:rPr>
              <a:t>: 1000 </a:t>
            </a:r>
            <a:r>
              <a:rPr lang="en-US" sz="1600" i="1" dirty="0">
                <a:solidFill>
                  <a:srgbClr val="629755"/>
                </a:solidFill>
                <a:effectLst/>
              </a:rPr>
              <a:t># Kubernetes uses this to resolve conflicts when multiple API groups serve the same resource. A higher value means higher priority.</a:t>
            </a:r>
            <a:br>
              <a:rPr lang="en-US" sz="1600" i="1" dirty="0">
                <a:solidFill>
                  <a:srgbClr val="629755"/>
                </a:solidFill>
                <a:effectLst/>
              </a:rPr>
            </a:br>
            <a:r>
              <a:rPr lang="en-US" sz="1600" i="1" dirty="0">
                <a:solidFill>
                  <a:srgbClr val="629755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versionPriority</a:t>
            </a:r>
            <a:r>
              <a:rPr lang="en-US" sz="1600" dirty="0">
                <a:solidFill>
                  <a:srgbClr val="A9B7C6"/>
                </a:solidFill>
                <a:effectLst/>
              </a:rPr>
              <a:t>: 15</a:t>
            </a:r>
          </a:p>
          <a:p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00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370</Words>
  <Application>Microsoft Macintosh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Objectives</vt:lpstr>
      <vt:lpstr>Overview</vt:lpstr>
      <vt:lpstr>API Server</vt:lpstr>
      <vt:lpstr>Kubernetes resources</vt:lpstr>
      <vt:lpstr>Kubernetes non-resource objects</vt:lpstr>
      <vt:lpstr>Requests to API Server</vt:lpstr>
      <vt:lpstr>Kubernetes API structure</vt:lpstr>
      <vt:lpstr>APIService</vt:lpstr>
      <vt:lpstr>Metrics server</vt:lpstr>
      <vt:lpstr>Next steps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26</cp:revision>
  <dcterms:created xsi:type="dcterms:W3CDTF">2017-12-05T10:10:48Z</dcterms:created>
  <dcterms:modified xsi:type="dcterms:W3CDTF">2024-07-09T10:47:51Z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