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etheus-community/helm-charts/tree/main/charts/kube-prometheus-st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-community/helm-charts/blob/main/charts/kube-prometheus-stack/values.yaml" TargetMode="External"/><Relationship Id="rId7" Type="http://schemas.openxmlformats.org/officeDocument/2006/relationships/hyperlink" Target="https://github.com/prometheus-net/prometheus-net" TargetMode="External"/><Relationship Id="rId2" Type="http://schemas.openxmlformats.org/officeDocument/2006/relationships/hyperlink" Target="%5bkube-prometheus-stack%5d(https:/github.com/prometheus-community/helm-charts/tree/main/charts/kube-prometheus-stack)%20%5bkube-prometheus-stack%20values%5d(https:/github.com/prometheus-community/helm-charts/blob/main/charts/kube-prometheus-stack/values.yaml)%20%5bPromQL%20basics%5d(https:/prometheus.io/docs/prometheus/latest/querying/basics/)%20Exporters:%20%5bFlask%20Prometheus%20Exporter%5d(https:/pypi.org/project/prometheus-flask-exporter/)%20%5bSpring%20Boot%20Prometheus%5d(https:/medium.com/simform-engineering/revolutionize-monitoring-empowering-spring-boot-applications-with-prometheus-and-grafana-e99c5c7248cf)%20%5bPrometheus%20.NET%5d(https:/github.com/prometheus-net/prometheus-net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mform-engineering/revolutionize-monitoring-empowering-spring-boot-applications-with-prometheus-and-grafana-e99c5c7248cf" TargetMode="External"/><Relationship Id="rId5" Type="http://schemas.openxmlformats.org/officeDocument/2006/relationships/hyperlink" Target="https://pypi.org/project/prometheus-flask-exporter" TargetMode="External"/><Relationship Id="rId4" Type="http://schemas.openxmlformats.org/officeDocument/2006/relationships/hyperlink" Target="https://prometheus.io/docs/prometheus/latest/querying/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A39-3324-BDDE-F375-2103CDD85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Y" dirty="0"/>
              <a:t>Monitoring basics with Prometheus </a:t>
            </a:r>
            <a:r>
              <a:rPr lang="ru-RU" dirty="0"/>
              <a:t>и</a:t>
            </a:r>
            <a:r>
              <a:rPr lang="en-BY" dirty="0"/>
              <a:t> GRaFana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E8A4-A435-468C-4F0D-B8FC8BEE5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metrics</a:t>
            </a:r>
            <a:endParaRPr lang="en-GB" dirty="0"/>
          </a:p>
          <a:p>
            <a:r>
              <a:rPr lang="en-GB" dirty="0"/>
              <a:t>K</a:t>
            </a:r>
            <a:r>
              <a:rPr lang="en-BY" dirty="0"/>
              <a:t>ube-prometheus-stack</a:t>
            </a:r>
          </a:p>
        </p:txBody>
      </p:sp>
    </p:spTree>
    <p:extLst>
      <p:ext uri="{BB962C8B-B14F-4D97-AF65-F5344CB8AC3E}">
        <p14:creationId xmlns:p14="http://schemas.microsoft.com/office/powerpoint/2010/main" val="283995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C677-580F-7FDE-8381-4DD69EB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7373-2C83-44EE-5670-16797C78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Y" dirty="0"/>
              <a:t>Minikube</a:t>
            </a:r>
          </a:p>
          <a:p>
            <a:r>
              <a:rPr lang="en-BY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15159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44F9-6927-96E9-25B6-DCD67172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K</a:t>
            </a:r>
            <a:r>
              <a:rPr lang="en-BY" dirty="0">
                <a:hlinkClick r:id="rId2"/>
              </a:rPr>
              <a:t>ube-prometheus-stack</a:t>
            </a:r>
            <a:br>
              <a:rPr lang="en-BY" dirty="0"/>
            </a:b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1361-D5F2-D57F-12C4-3A2C7F3E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Operator</a:t>
            </a:r>
          </a:p>
          <a:p>
            <a:r>
              <a:rPr lang="en-US" dirty="0"/>
              <a:t>Grafana</a:t>
            </a:r>
          </a:p>
          <a:p>
            <a:r>
              <a:rPr lang="en-US" dirty="0"/>
              <a:t>Alert Manager</a:t>
            </a:r>
          </a:p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21975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04-F0F8-50E9-36FC-BE2F6BB6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0C0-F945-E953-BA65-341D6146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Y" dirty="0"/>
              <a:t>Metric types:</a:t>
            </a:r>
          </a:p>
          <a:p>
            <a:pPr marL="0" indent="0">
              <a:buNone/>
            </a:pPr>
            <a:endParaRPr lang="en-B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72B1D-BB0A-2506-FDBC-8C383AB746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14" y="2972713"/>
            <a:ext cx="7534171" cy="32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2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94D-0FE7-22FC-AD44-9A53CAD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C4BB-5EC6-84A3-8326-048B9005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3200"/>
          </a:xfrm>
        </p:spPr>
        <p:txBody>
          <a:bodyPr>
            <a:normAutofit fontScale="77500" lnSpcReduction="20000"/>
          </a:bodyPr>
          <a:lstStyle/>
          <a:p>
            <a:r>
              <a:rPr lang="en-GB" i="1" dirty="0">
                <a:solidFill>
                  <a:srgbClr val="FFC66D"/>
                </a:solidFill>
                <a:effectLst/>
                <a:hlinkClick r:id="rId2"/>
              </a:rPr>
              <a:t>kube-prometheus-stack</a:t>
            </a:r>
            <a:endParaRPr lang="en-GB" i="1" dirty="0">
              <a:solidFill>
                <a:srgbClr val="FFC66D"/>
              </a:solidFill>
              <a:effectLst/>
            </a:endParaRPr>
          </a:p>
          <a:p>
            <a:r>
              <a:rPr lang="en-GB" dirty="0">
                <a:solidFill>
                  <a:srgbClr val="287BDE"/>
                </a:solidFill>
                <a:effectLst/>
                <a:hlinkClick r:id="rId3"/>
              </a:rPr>
              <a:t>kube-prometheus-stack default config</a:t>
            </a:r>
            <a:endParaRPr lang="en-GB" dirty="0">
              <a:solidFill>
                <a:srgbClr val="287BDE"/>
              </a:solidFill>
              <a:effectLst/>
            </a:endParaRPr>
          </a:p>
          <a:p>
            <a:r>
              <a:rPr lang="en-GB" dirty="0">
                <a:solidFill>
                  <a:srgbClr val="287BDE"/>
                </a:solidFill>
                <a:effectLst/>
                <a:hlinkClick r:id="rId4"/>
              </a:rPr>
              <a:t>PromQL basics</a:t>
            </a:r>
            <a:endParaRPr lang="en-GB" dirty="0">
              <a:solidFill>
                <a:srgbClr val="287BDE"/>
              </a:solidFill>
              <a:effectLst/>
            </a:endParaRPr>
          </a:p>
          <a:p>
            <a:r>
              <a:rPr lang="en-GB" dirty="0"/>
              <a:t>Exporters:</a:t>
            </a:r>
            <a:br>
              <a:rPr lang="en-GB" dirty="0"/>
            </a:br>
            <a:r>
              <a:rPr lang="en-GB" dirty="0">
                <a:solidFill>
                  <a:srgbClr val="287BDE"/>
                </a:solidFill>
                <a:effectLst/>
                <a:hlinkClick r:id="rId5"/>
              </a:rPr>
              <a:t>Flask Prometheus Exporter</a:t>
            </a:r>
            <a:br>
              <a:rPr lang="en-GB" dirty="0"/>
            </a:br>
            <a:r>
              <a:rPr lang="en-GB" dirty="0">
                <a:solidFill>
                  <a:srgbClr val="287BDE"/>
                </a:solidFill>
                <a:effectLst/>
                <a:hlinkClick r:id="rId6"/>
              </a:rPr>
              <a:t>Spring Boot Prometheus</a:t>
            </a:r>
            <a:br>
              <a:rPr lang="en-GB" dirty="0"/>
            </a:br>
            <a:r>
              <a:rPr lang="en-GB" dirty="0">
                <a:solidFill>
                  <a:srgbClr val="287BDE"/>
                </a:solidFill>
                <a:effectLst/>
                <a:hlinkClick r:id="rId7"/>
              </a:rPr>
              <a:t>Prometheus .NET</a:t>
            </a:r>
            <a:endParaRPr lang="en-GB" dirty="0">
              <a:solidFill>
                <a:srgbClr val="287BDE"/>
              </a:solidFill>
              <a:effectLst/>
            </a:endParaRPr>
          </a:p>
          <a:p>
            <a:pPr marL="0" indent="0">
              <a:buNone/>
            </a:pPr>
            <a:r>
              <a:rPr lang="en-BY" dirty="0"/>
              <a:t>Tutorial github code: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ybaryshnikova</a:t>
            </a:r>
            <a:r>
              <a:rPr lang="en-GB"/>
              <a:t>/monitoring-meetup</a:t>
            </a:r>
            <a:endParaRPr lang="en-BY" dirty="0"/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ybaryshnikova</a:t>
            </a:r>
            <a:r>
              <a:rPr lang="en-GB" dirty="0"/>
              <a:t>/</a:t>
            </a:r>
            <a:r>
              <a:rPr lang="en-GB" dirty="0" err="1"/>
              <a:t>prometheus</a:t>
            </a:r>
            <a:r>
              <a:rPr lang="en-GB" dirty="0"/>
              <a:t>-metrics-example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2551024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</TotalTime>
  <Words>68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Monitoring basics with Prometheus и GRaFana</vt:lpstr>
      <vt:lpstr>Tools</vt:lpstr>
      <vt:lpstr>Kube-prometheus-stack </vt:lpstr>
      <vt:lpstr>PROMQL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мониторинга с Prometheus и GRaFana</dc:title>
  <dc:creator>Yuliya Baryshnikava</dc:creator>
  <cp:lastModifiedBy>Yuliya Baryshnikava</cp:lastModifiedBy>
  <cp:revision>10</cp:revision>
  <dcterms:created xsi:type="dcterms:W3CDTF">2024-02-22T12:45:09Z</dcterms:created>
  <dcterms:modified xsi:type="dcterms:W3CDTF">2024-03-08T10:00:21Z</dcterms:modified>
</cp:coreProperties>
</file>