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D7A39-3324-BDDE-F375-2103CDD85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Основы мониторинга с </a:t>
            </a:r>
            <a:r>
              <a:rPr lang="en-BY" dirty="0"/>
              <a:t>Prometheus </a:t>
            </a:r>
            <a:r>
              <a:rPr lang="ru-RU" dirty="0"/>
              <a:t>и</a:t>
            </a:r>
            <a:r>
              <a:rPr lang="en-BY" dirty="0"/>
              <a:t> GRaFana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FE8A4-A435-468C-4F0D-B8FC8BEE58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Custom metrics</a:t>
            </a:r>
            <a:endParaRPr lang="en-GB" dirty="0"/>
          </a:p>
          <a:p>
            <a:r>
              <a:rPr lang="en-GB" dirty="0"/>
              <a:t>K</a:t>
            </a:r>
            <a:r>
              <a:rPr lang="en-BY" dirty="0"/>
              <a:t>ube-prometheus-stack</a:t>
            </a:r>
          </a:p>
        </p:txBody>
      </p:sp>
    </p:spTree>
    <p:extLst>
      <p:ext uri="{BB962C8B-B14F-4D97-AF65-F5344CB8AC3E}">
        <p14:creationId xmlns:p14="http://schemas.microsoft.com/office/powerpoint/2010/main" val="2839953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</TotalTime>
  <Words>10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Основы мониторинга с Prometheus и GRaFana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мониторинга с Prometheus и GRaFana</dc:title>
  <dc:creator>Yuliya Baryshnikava</dc:creator>
  <cp:lastModifiedBy>Yuliya Baryshnikava</cp:lastModifiedBy>
  <cp:revision>1</cp:revision>
  <dcterms:created xsi:type="dcterms:W3CDTF">2024-02-22T12:45:09Z</dcterms:created>
  <dcterms:modified xsi:type="dcterms:W3CDTF">2024-02-22T12:47:29Z</dcterms:modified>
</cp:coreProperties>
</file>