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7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0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2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4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9D0A-5132-4D6C-84EE-6FFBEE489E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75BA-D717-429A-B922-6FB378BC2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8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05739"/>
            <a:ext cx="9144000" cy="81153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用程序实现</a:t>
            </a:r>
            <a:r>
              <a:rPr lang="en-US" altLang="zh-CN" sz="4000" dirty="0" smtClean="0"/>
              <a:t>Bezier</a:t>
            </a:r>
            <a:r>
              <a:rPr lang="zh-CN" altLang="en-US" sz="4000" dirty="0" smtClean="0"/>
              <a:t>曲线的</a:t>
            </a:r>
            <a:r>
              <a:rPr lang="en-US" altLang="zh-CN" sz="4000" dirty="0" smtClean="0"/>
              <a:t>de Casteljau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040" y="1099330"/>
            <a:ext cx="11201400" cy="5430423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sz="2800" b="1" dirty="0" smtClean="0"/>
              <a:t>利用</a:t>
            </a:r>
            <a:r>
              <a:rPr lang="en-US" altLang="zh-CN" sz="2800" b="1" dirty="0" smtClean="0"/>
              <a:t>de </a:t>
            </a:r>
            <a:r>
              <a:rPr lang="en-US" altLang="zh-CN" sz="2800" b="1" dirty="0" err="1"/>
              <a:t>Casteljau</a:t>
            </a:r>
            <a:r>
              <a:rPr lang="zh-CN" altLang="en-US" sz="2800" b="1" dirty="0" smtClean="0"/>
              <a:t>算法，编程计算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三次</a:t>
            </a:r>
            <a:r>
              <a:rPr lang="en-US" altLang="zh-CN" sz="2800" b="1" dirty="0"/>
              <a:t>Bezier</a:t>
            </a:r>
            <a:r>
              <a:rPr lang="zh-CN" altLang="en-US" sz="2800" b="1" dirty="0" smtClean="0"/>
              <a:t>曲线</a:t>
            </a:r>
            <a:r>
              <a:rPr lang="en-US" altLang="zh-CN" sz="2800" b="1" dirty="0"/>
              <a:t>p(t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 上一点</a:t>
            </a:r>
            <a:r>
              <a:rPr lang="en-US" altLang="zh-CN" sz="2800" b="1" dirty="0" smtClean="0"/>
              <a:t>p(0.3)</a:t>
            </a:r>
            <a:r>
              <a:rPr lang="zh-CN" altLang="en-US" sz="2800" b="1" dirty="0" smtClean="0"/>
              <a:t>并绘图；</a:t>
            </a:r>
            <a:endParaRPr lang="en-US" altLang="zh-CN" sz="2800" b="1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要求：</a:t>
            </a:r>
            <a:r>
              <a:rPr lang="zh-CN" altLang="en-US" dirty="0" smtClean="0"/>
              <a:t>绘制初始控制点</a:t>
            </a:r>
            <a:r>
              <a:rPr lang="zh-CN" altLang="en-US" dirty="0"/>
              <a:t>、</a:t>
            </a:r>
            <a:r>
              <a:rPr lang="zh-CN" altLang="en-US" dirty="0" smtClean="0"/>
              <a:t>控制多边形与初始曲线，绘制每一步新生成的控制顶点与控制多边形，每步的控制顶点与控制多边形用</a:t>
            </a:r>
            <a:r>
              <a:rPr lang="zh-CN" altLang="en-US" b="1" dirty="0" smtClean="0">
                <a:solidFill>
                  <a:srgbClr val="7030A0"/>
                </a:solidFill>
              </a:rPr>
              <a:t>不</a:t>
            </a:r>
            <a:r>
              <a:rPr lang="zh-CN" altLang="en-US" b="1" dirty="0" smtClean="0">
                <a:solidFill>
                  <a:srgbClr val="C00000"/>
                </a:solidFill>
              </a:rPr>
              <a:t>同</a:t>
            </a:r>
            <a:r>
              <a:rPr lang="zh-CN" altLang="en-US" b="1" dirty="0" smtClean="0">
                <a:solidFill>
                  <a:srgbClr val="00B050"/>
                </a:solidFill>
              </a:rPr>
              <a:t>颜</a:t>
            </a:r>
            <a:r>
              <a:rPr lang="zh-CN" altLang="en-US" b="1" dirty="0" smtClean="0">
                <a:solidFill>
                  <a:srgbClr val="0070C0"/>
                </a:solidFill>
              </a:rPr>
              <a:t>色</a:t>
            </a:r>
            <a:r>
              <a:rPr lang="zh-CN" altLang="en-US" dirty="0" smtClean="0"/>
              <a:t>表示（如下页实例）；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/>
              <a:t>控制顶点自行选择，曲线可以为空间曲线，也可以为平面曲线；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/>
              <a:t>编程软件不限；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/>
              <a:t>将初始控制顶点坐标与曲线方程、每一步后得到新的控制顶点坐标、以及具体算法过程图（如下页图）写到一个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文档中，并以“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zh-CN" altLang="en-US" dirty="0" smtClean="0"/>
              <a:t>”命名文档；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程序以“姓名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zh-CN" altLang="en-US" dirty="0" smtClean="0"/>
              <a:t>”命名（如不能采用中文命名，可使用英文）；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CN" altLang="en-US" sz="2800" dirty="0" smtClean="0"/>
              <a:t>将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Word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文档和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程序压缩在同一个文件中</a:t>
            </a:r>
            <a:r>
              <a:rPr lang="zh-CN" altLang="en-US" sz="2800" dirty="0" smtClean="0"/>
              <a:t>，在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周周末之前</a:t>
            </a:r>
            <a:r>
              <a:rPr lang="zh-CN" altLang="en-US" sz="2800" dirty="0" smtClean="0"/>
              <a:t>邮件发送至</a:t>
            </a:r>
            <a:r>
              <a:rPr lang="en-US" altLang="zh-CN" sz="2800" dirty="0" smtClean="0"/>
              <a:t>cgzhu@dlut.edu.cn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邮件主题为“姓名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第一次上机作业”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53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66" y="1100428"/>
            <a:ext cx="9866667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用程序实现Bezier曲线的de Casteljau算法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绘制两条G1拼接的3次Bezier曲线</dc:title>
  <dc:creator>Sky123.Org</dc:creator>
  <cp:lastModifiedBy>user</cp:lastModifiedBy>
  <cp:revision>20</cp:revision>
  <dcterms:created xsi:type="dcterms:W3CDTF">2015-11-09T00:48:37Z</dcterms:created>
  <dcterms:modified xsi:type="dcterms:W3CDTF">2019-10-23T07:52:15Z</dcterms:modified>
</cp:coreProperties>
</file>