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  <p:sldMasterId id="2147483723" r:id="rId2"/>
    <p:sldMasterId id="2147483741" r:id="rId3"/>
    <p:sldMasterId id="2147483759" r:id="rId4"/>
    <p:sldMasterId id="2147483777" r:id="rId5"/>
    <p:sldMasterId id="2147483795" r:id="rId6"/>
  </p:sldMasterIdLst>
  <p:sldIdLst>
    <p:sldId id="256" r:id="rId7"/>
    <p:sldId id="257" r:id="rId8"/>
    <p:sldId id="259" r:id="rId9"/>
    <p:sldId id="258" r:id="rId10"/>
    <p:sldId id="260" r:id="rId11"/>
    <p:sldId id="266" r:id="rId12"/>
    <p:sldId id="261" r:id="rId13"/>
    <p:sldId id="262" r:id="rId14"/>
    <p:sldId id="265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443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28926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40813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556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073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120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971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020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885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281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26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477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039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28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4202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8424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956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0591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7840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7117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7988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5509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041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2958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19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0562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5864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723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1327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11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6780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159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078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8466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943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6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88118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4359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4043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05791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427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063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9483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292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40048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72934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94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503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6638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3248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498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36917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62181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3811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08324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961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4569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2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67294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6665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26483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76497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0764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134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01316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668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99860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03312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672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21840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03243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71325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1830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87691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6721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78244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06852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51507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39557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6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39815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6748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45769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61627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96735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72168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94594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512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7682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487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75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19121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47825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20240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24443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34015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9926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05639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0633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88844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404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7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8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88.xml"/><Relationship Id="rId7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7.xml"/><Relationship Id="rId17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87.xml"/><Relationship Id="rId16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0.xml"/><Relationship Id="rId1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7004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200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7821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258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38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5494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0B49CA-2B16-4AF8-AB61-8BC865A7B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五子棋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9A5263-52CA-4DC2-8D39-458601947B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18375315  </a:t>
            </a:r>
            <a:r>
              <a:rPr lang="zh-CN" altLang="en-US" dirty="0"/>
              <a:t>游彬彬</a:t>
            </a:r>
          </a:p>
        </p:txBody>
      </p:sp>
    </p:spTree>
    <p:extLst>
      <p:ext uri="{BB962C8B-B14F-4D97-AF65-F5344CB8AC3E}">
        <p14:creationId xmlns:p14="http://schemas.microsoft.com/office/powerpoint/2010/main" val="3610743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C10D059-5F37-4061-9F36-EA63D1470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71022"/>
            <a:ext cx="10131425" cy="987311"/>
          </a:xfrm>
        </p:spPr>
        <p:txBody>
          <a:bodyPr/>
          <a:lstStyle/>
          <a:p>
            <a:r>
              <a:rPr lang="zh-CN" altLang="en-US" dirty="0"/>
              <a:t>判断输赢的算法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20AC0F5-EB29-4A78-8522-CCC4D5C71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97" y="1079706"/>
            <a:ext cx="5711338" cy="551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7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竖排标题 3">
            <a:extLst>
              <a:ext uri="{FF2B5EF4-FFF2-40B4-BE49-F238E27FC236}">
                <a16:creationId xmlns:a16="http://schemas.microsoft.com/office/drawing/2014/main" id="{320AA857-ECA6-4A2C-A163-DFE2D7C04518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开发思路</a:t>
            </a:r>
          </a:p>
        </p:txBody>
      </p:sp>
      <p:sp>
        <p:nvSpPr>
          <p:cNvPr id="5" name="竖排文字占位符 4">
            <a:extLst>
              <a:ext uri="{FF2B5EF4-FFF2-40B4-BE49-F238E27FC236}">
                <a16:creationId xmlns:a16="http://schemas.microsoft.com/office/drawing/2014/main" id="{A160FABD-BE1C-4946-940D-8C2F6E81B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26559" y="609600"/>
            <a:ext cx="7832116" cy="5181600"/>
          </a:xfrm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reflection blurRad="6350" stA="50000" endA="300" endPos="90000" dist="50800" dir="5400000" sy="-100000" algn="bl" rotWithShape="0"/>
          </a:effectLst>
        </p:spPr>
        <p:txBody>
          <a:bodyPr vert="horz">
            <a:normAutofit/>
          </a:bodyPr>
          <a:lstStyle/>
          <a:p>
            <a:r>
              <a:rPr lang="zh-CN" altLang="en-US" sz="2400" dirty="0"/>
              <a:t>首先语言的选择上，因为只对</a:t>
            </a:r>
            <a:r>
              <a:rPr lang="en-US" altLang="zh-CN" sz="2400" dirty="0"/>
              <a:t>c</a:t>
            </a:r>
            <a:r>
              <a:rPr lang="zh-CN" altLang="en-US" sz="2400" dirty="0"/>
              <a:t>语言比较熟悉，但</a:t>
            </a:r>
            <a:r>
              <a:rPr lang="en-US" altLang="zh-CN" sz="2400" dirty="0"/>
              <a:t>c</a:t>
            </a:r>
            <a:r>
              <a:rPr lang="zh-CN" altLang="en-US" sz="2400" dirty="0"/>
              <a:t>语言不好做图形界面开发，于是在学习了</a:t>
            </a:r>
            <a:r>
              <a:rPr lang="en-US" altLang="zh-CN" sz="2400" dirty="0" err="1"/>
              <a:t>c++</a:t>
            </a:r>
            <a:r>
              <a:rPr lang="zh-CN" altLang="en-US" sz="2400" dirty="0"/>
              <a:t>之后选择了</a:t>
            </a:r>
            <a:r>
              <a:rPr lang="en-US" altLang="zh-CN" sz="2400" dirty="0"/>
              <a:t>c++</a:t>
            </a:r>
            <a:r>
              <a:rPr lang="zh-CN" altLang="en-US" sz="2400" dirty="0"/>
              <a:t>作为开发语言，并选择</a:t>
            </a:r>
            <a:r>
              <a:rPr lang="en-US" altLang="zh-CN" sz="2400" dirty="0"/>
              <a:t>Qt creator</a:t>
            </a:r>
            <a:r>
              <a:rPr lang="zh-CN" altLang="en-US" sz="2400" dirty="0"/>
              <a:t>作为开发工具。然后构思上主要写两个文件，一个是用于界面交互，一个是用于储存游戏的数据，进行判断输赢和</a:t>
            </a:r>
            <a:r>
              <a:rPr lang="en-US" altLang="zh-CN" sz="2400" dirty="0"/>
              <a:t>AI</a:t>
            </a:r>
            <a:r>
              <a:rPr lang="zh-CN" altLang="en-US" sz="2400" dirty="0"/>
              <a:t>落子。</a:t>
            </a:r>
          </a:p>
        </p:txBody>
      </p:sp>
    </p:spTree>
    <p:extLst>
      <p:ext uri="{BB962C8B-B14F-4D97-AF65-F5344CB8AC3E}">
        <p14:creationId xmlns:p14="http://schemas.microsoft.com/office/powerpoint/2010/main" val="106830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FD38A-9B17-40C4-AE07-7FBC67B98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                  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B41188-7AC0-4525-B302-5DDF1F47D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12096" y="304061"/>
            <a:ext cx="4709054" cy="576262"/>
          </a:xfrm>
        </p:spPr>
        <p:txBody>
          <a:bodyPr/>
          <a:lstStyle/>
          <a:p>
            <a:r>
              <a:rPr lang="zh-CN" altLang="en-US" dirty="0"/>
              <a:t>程序初始化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D7A22A5B-111B-484A-841A-A8C16D2890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801" y="1556999"/>
            <a:ext cx="8965753" cy="5207785"/>
          </a:xfrm>
        </p:spPr>
      </p:pic>
    </p:spTree>
    <p:extLst>
      <p:ext uri="{BB962C8B-B14F-4D97-AF65-F5344CB8AC3E}">
        <p14:creationId xmlns:p14="http://schemas.microsoft.com/office/powerpoint/2010/main" val="88329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F1B4FA7-F13C-4CA2-AB6F-71A61AF5F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961748"/>
          </a:xfrm>
        </p:spPr>
        <p:txBody>
          <a:bodyPr/>
          <a:lstStyle/>
          <a:p>
            <a:r>
              <a:rPr lang="zh-CN" altLang="en-US" dirty="0"/>
              <a:t>选择</a:t>
            </a:r>
            <a:r>
              <a:rPr lang="en-US" altLang="zh-CN" dirty="0"/>
              <a:t>AI</a:t>
            </a:r>
            <a:r>
              <a:rPr lang="zh-CN" altLang="en-US" dirty="0"/>
              <a:t>模式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CF20B102-2612-4F2C-A6B9-85667FD1F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330" y="1332265"/>
            <a:ext cx="5829670" cy="5370376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C9418F0-9ACB-4FF9-BE18-9EA88CF3567A}"/>
              </a:ext>
            </a:extLst>
          </p:cNvPr>
          <p:cNvSpPr txBox="1"/>
          <p:nvPr/>
        </p:nvSpPr>
        <p:spPr>
          <a:xfrm>
            <a:off x="7031115" y="932155"/>
            <a:ext cx="48945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游戏开始时默认白子（即玩家一方）先行，在玩家落子</a:t>
            </a:r>
            <a:r>
              <a:rPr lang="en-US" altLang="zh-CN" sz="2000" dirty="0"/>
              <a:t>1s</a:t>
            </a:r>
            <a:r>
              <a:rPr lang="zh-CN" altLang="en-US" sz="2000" dirty="0"/>
              <a:t>后电脑将落子。在鼠标移动时，会在光标有效位置显示一个棋子，在点击鼠标左键后会实现落子。</a:t>
            </a:r>
            <a:endParaRPr lang="en-US" altLang="zh-CN" sz="2000" dirty="0"/>
          </a:p>
          <a:p>
            <a:r>
              <a:rPr lang="en-US" altLang="zh-CN" sz="2000" dirty="0"/>
              <a:t>AI</a:t>
            </a:r>
            <a:r>
              <a:rPr lang="zh-CN" altLang="en-US" sz="2000" dirty="0"/>
              <a:t>的算法是采用给黑子和白子评分，轮到</a:t>
            </a:r>
            <a:r>
              <a:rPr lang="en-US" altLang="zh-CN" sz="2000" dirty="0"/>
              <a:t>AI</a:t>
            </a:r>
            <a:r>
              <a:rPr lang="zh-CN" altLang="en-US" sz="2000" dirty="0"/>
              <a:t>下棋时，遍历棋盘空位，进行四个方向的遍历延伸，若是能形成“四连珠”给这个空位一个分数，形成“活三”又给定另一个分数。</a:t>
            </a:r>
          </a:p>
        </p:txBody>
      </p:sp>
    </p:spTree>
    <p:extLst>
      <p:ext uri="{BB962C8B-B14F-4D97-AF65-F5344CB8AC3E}">
        <p14:creationId xmlns:p14="http://schemas.microsoft.com/office/powerpoint/2010/main" val="2002739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49344-24FA-4684-9B37-526BFBB00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66439"/>
          </a:xfrm>
        </p:spPr>
        <p:txBody>
          <a:bodyPr/>
          <a:lstStyle/>
          <a:p>
            <a:r>
              <a:rPr lang="zh-CN" altLang="en-US" dirty="0"/>
              <a:t>获胜界面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A0AE53B-5A35-4C4B-A38C-71070B5D7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6646" y="1376039"/>
            <a:ext cx="5199354" cy="4861815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7094141-F849-429B-95FB-A36F66814778}"/>
              </a:ext>
            </a:extLst>
          </p:cNvPr>
          <p:cNvSpPr txBox="1"/>
          <p:nvPr/>
        </p:nvSpPr>
        <p:spPr>
          <a:xfrm>
            <a:off x="6604986" y="1038687"/>
            <a:ext cx="5199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在一方获胜后将会弹出一个对话框，显示获胜方信息。点击</a:t>
            </a:r>
            <a:r>
              <a:rPr lang="en-US" altLang="zh-CN" sz="2000" dirty="0"/>
              <a:t>OK</a:t>
            </a:r>
            <a:r>
              <a:rPr lang="zh-CN" altLang="en-US" sz="2000" dirty="0"/>
              <a:t>后将会刷新棋盘进行下一把游戏。</a:t>
            </a:r>
          </a:p>
        </p:txBody>
      </p:sp>
    </p:spTree>
    <p:extLst>
      <p:ext uri="{BB962C8B-B14F-4D97-AF65-F5344CB8AC3E}">
        <p14:creationId xmlns:p14="http://schemas.microsoft.com/office/powerpoint/2010/main" val="215626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8B575A0-03E7-48A9-8EE1-D3CBCA137D09}"/>
              </a:ext>
            </a:extLst>
          </p:cNvPr>
          <p:cNvSpPr txBox="1"/>
          <p:nvPr/>
        </p:nvSpPr>
        <p:spPr>
          <a:xfrm>
            <a:off x="781235" y="381740"/>
            <a:ext cx="9161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选择</a:t>
            </a:r>
            <a:r>
              <a:rPr lang="en-US" altLang="zh-CN" sz="4000" dirty="0"/>
              <a:t>PERSON</a:t>
            </a:r>
            <a:r>
              <a:rPr lang="zh-CN" altLang="en-US" sz="4000" dirty="0"/>
              <a:t>（人人模式）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EA5D079-D833-45F5-8FBA-294AEA14F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07" y="1007615"/>
            <a:ext cx="4781598" cy="484276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D9E7D60-35B7-4800-A531-E84237A00688}"/>
              </a:ext>
            </a:extLst>
          </p:cNvPr>
          <p:cNvSpPr txBox="1"/>
          <p:nvPr/>
        </p:nvSpPr>
        <p:spPr>
          <a:xfrm>
            <a:off x="6613864" y="1089626"/>
            <a:ext cx="4101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该模式仅支持本地对战，即白子一方玩家落子后将由黑子一方玩家落子。</a:t>
            </a:r>
          </a:p>
        </p:txBody>
      </p:sp>
    </p:spTree>
    <p:extLst>
      <p:ext uri="{BB962C8B-B14F-4D97-AF65-F5344CB8AC3E}">
        <p14:creationId xmlns:p14="http://schemas.microsoft.com/office/powerpoint/2010/main" val="490369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4CFF67B-EFE9-4D38-B86F-066CED4EA06F}"/>
              </a:ext>
            </a:extLst>
          </p:cNvPr>
          <p:cNvSpPr txBox="1"/>
          <p:nvPr/>
        </p:nvSpPr>
        <p:spPr>
          <a:xfrm>
            <a:off x="470517" y="310718"/>
            <a:ext cx="9934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源码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DFEDC3-7E0F-4993-BF47-1C5368198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0159"/>
            <a:ext cx="10503296" cy="559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71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C41E79D-3AEE-4C68-B3E6-FC762E13D371}"/>
              </a:ext>
            </a:extLst>
          </p:cNvPr>
          <p:cNvSpPr txBox="1"/>
          <p:nvPr/>
        </p:nvSpPr>
        <p:spPr>
          <a:xfrm>
            <a:off x="363984" y="292963"/>
            <a:ext cx="9330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首先重写</a:t>
            </a:r>
            <a:r>
              <a:rPr lang="en-US" altLang="zh-CN" dirty="0"/>
              <a:t>paintEvent</a:t>
            </a:r>
            <a:r>
              <a:rPr lang="zh-CN" altLang="en-US" dirty="0"/>
              <a:t>函数，在每次</a:t>
            </a:r>
            <a:r>
              <a:rPr lang="en-US" altLang="zh-CN" dirty="0"/>
              <a:t>update</a:t>
            </a:r>
            <a:r>
              <a:rPr lang="zh-CN" altLang="en-US" dirty="0"/>
              <a:t>后重绘棋盘。棋盘的绘制采用</a:t>
            </a:r>
            <a:r>
              <a:rPr lang="en-US" altLang="zh-CN" dirty="0"/>
              <a:t>Qpainter</a:t>
            </a:r>
            <a:r>
              <a:rPr lang="zh-CN" altLang="en-US" dirty="0"/>
              <a:t>类，使用一个二维</a:t>
            </a:r>
            <a:r>
              <a:rPr lang="en-US" altLang="zh-CN" dirty="0"/>
              <a:t>vector</a:t>
            </a:r>
            <a:r>
              <a:rPr lang="zh-CN" altLang="en-US" dirty="0"/>
              <a:t>容器存储数据，每次落子后更新然后更新重绘棋盘。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A5DE3-0306-4999-AE79-A0C1F5511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12" y="1553592"/>
            <a:ext cx="6066155" cy="510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20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DF27AC7-D962-42A3-BD93-D8C86DF5595D}"/>
              </a:ext>
            </a:extLst>
          </p:cNvPr>
          <p:cNvSpPr txBox="1"/>
          <p:nvPr/>
        </p:nvSpPr>
        <p:spPr>
          <a:xfrm>
            <a:off x="568171" y="248575"/>
            <a:ext cx="8691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AI</a:t>
            </a:r>
            <a:r>
              <a:rPr lang="zh-CN" altLang="en-US" sz="3600" dirty="0"/>
              <a:t>落子核心算法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FF1C6E-B815-4FD4-AE9D-0A83FC423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43" y="894906"/>
            <a:ext cx="6186650" cy="556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676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磨砂玻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1_天体">
  <a:themeElements>
    <a:clrScheme name="天体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3.xml><?xml version="1.0" encoding="utf-8"?>
<a:theme xmlns:a="http://schemas.openxmlformats.org/drawingml/2006/main" name="2_天体">
  <a:themeElements>
    <a:clrScheme name="天体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4.xml><?xml version="1.0" encoding="utf-8"?>
<a:theme xmlns:a="http://schemas.openxmlformats.org/drawingml/2006/main" name="3_天体">
  <a:themeElements>
    <a:clrScheme name="天体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5.xml><?xml version="1.0" encoding="utf-8"?>
<a:theme xmlns:a="http://schemas.openxmlformats.org/drawingml/2006/main" name="4_天体">
  <a:themeElements>
    <a:clrScheme name="天体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6.xml><?xml version="1.0" encoding="utf-8"?>
<a:theme xmlns:a="http://schemas.openxmlformats.org/drawingml/2006/main" name="5_天体">
  <a:themeElements>
    <a:clrScheme name="天体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135</TotalTime>
  <Words>293</Words>
  <Application>Microsoft Office PowerPoint</Application>
  <PresentationFormat>宽屏</PresentationFormat>
  <Paragraphs>17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Corbel</vt:lpstr>
      <vt:lpstr>天体</vt:lpstr>
      <vt:lpstr>1_天体</vt:lpstr>
      <vt:lpstr>2_天体</vt:lpstr>
      <vt:lpstr>3_天体</vt:lpstr>
      <vt:lpstr>4_天体</vt:lpstr>
      <vt:lpstr>5_天体</vt:lpstr>
      <vt:lpstr>五子棋</vt:lpstr>
      <vt:lpstr>开发思路</vt:lpstr>
      <vt:lpstr>                   </vt:lpstr>
      <vt:lpstr>选择AI模式</vt:lpstr>
      <vt:lpstr>获胜界面</vt:lpstr>
      <vt:lpstr>PowerPoint 演示文稿</vt:lpstr>
      <vt:lpstr>PowerPoint 演示文稿</vt:lpstr>
      <vt:lpstr>PowerPoint 演示文稿</vt:lpstr>
      <vt:lpstr>PowerPoint 演示文稿</vt:lpstr>
      <vt:lpstr>判断输赢的算法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计算机软件及其应用</dc:title>
  <dc:creator>92599</dc:creator>
  <cp:lastModifiedBy>游 彬彬</cp:lastModifiedBy>
  <cp:revision>17</cp:revision>
  <dcterms:created xsi:type="dcterms:W3CDTF">2018-12-12T14:08:12Z</dcterms:created>
  <dcterms:modified xsi:type="dcterms:W3CDTF">2020-09-12T03:07:28Z</dcterms:modified>
</cp:coreProperties>
</file>