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089CE-AE43-42EB-81EE-DCE1DA67C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7B426C-0F01-48FD-ACC0-88959B596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211BC-BF44-4160-A7C7-C34439CC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2C806-BA07-4B2B-AAC0-F623D04E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86D62-FEDF-44D8-8165-C00CCC50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8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A81D1-EB1D-4C55-9DC7-A781AE13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0F10D-9740-4226-859A-34E40C9CF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562BB-DC00-4664-B9D1-C4046F61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99075-6A36-4458-A906-FE12E7C2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FA963-B0CB-423E-8FA4-B089306E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3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DDA241-0E96-472D-805B-D82BABC72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9045E6-D4AD-4765-A0F0-C62C492FC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E415E-CC08-4700-A3CF-0CA7AED2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863CB-D6B3-4803-9EEF-80D39AC6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0DC67-1A9B-4339-9BCE-2F1945EA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6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6AF54-DE4C-42BD-9850-2128D797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38F44-3B0B-47DA-B436-41AF7B86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A3E16-112E-4DD7-80E8-A3B70526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726FF-891E-4C9D-975A-1A1E4FF6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03102-81CD-4DC7-89D3-604F29FE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16855-64B8-4606-ADE8-1E0DBB23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BC1375-DE74-41A6-8577-984282ED7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14000-19D8-4145-A87A-1E24BED6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B8D1B-56A2-4B9A-9DFA-56008F13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2AB31-0F3B-4296-A3B4-126B7965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2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1EC1C-19CF-48AE-B369-1D494ECC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697C8-3744-4141-BB0C-B2B7C29F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C97C9-035A-4C91-9186-774E1EB43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A270E2-3A70-48B6-8EA7-8E570D2B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9F049-A941-49B7-AD88-7F939C1E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B2188-89E7-4DB7-B077-E0AD08E5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3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AA1FD-B033-4C9E-BFE4-259E6F8F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5597A6-C105-4D83-8D37-74012DE07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1549E-5F8B-4CDC-A3AE-1BC18450D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B11861-161D-4B85-A9FF-E5F8C7DD2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A3B50C-B195-40D4-9105-B8EF5F99C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40C041-1C5F-45D7-A5F7-046756A9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1C03E3-1FDB-4E33-BE76-512F0963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6EB129-B5BA-4F89-BAAA-9628334B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0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9FD67-1C2D-4B02-BC4B-300B33AD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A6611F-1BBC-4567-94AE-E238CA02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A47BF3-010B-419A-917D-9E4FCB90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E33F9D-D52C-4345-88CE-9AE686CA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53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90CDDB-D24A-4FB7-90B9-BC49FBB9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D795EB-FA6E-40F4-ACA0-F5A18D0E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A8774-101A-4A11-A186-16D5061B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EA748-4584-424A-9225-BDC0DE32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A79A4-1B9B-43B5-9C46-FC1EC81B1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E3880-5831-49F7-8273-981495C6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08E896-B2E2-4711-8EF3-1AC39EDB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47419-4B76-45A0-B50C-26ABA4CD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77E75-4BED-4814-87C3-8EE72272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2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ECED6-7320-4F30-9476-BC47AABF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0DD681-0140-4A2E-8650-65AA649B4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84EC95-1FCE-4F04-A237-AAB9DD2BB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6959FC-26DC-48C9-87A8-FD0457DF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13DAA-0C50-47C8-A136-F5DDBF9A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C9A2D7-435E-46A8-A048-A6AD7E25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7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27328B-B883-4A60-8EF2-4CBFD5E1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57F23-D3ED-4657-9456-00DA184F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D7D0E-F6A0-45D3-8118-59526450F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2FB3-BB94-4B4C-B631-92D540F38D12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7ECC3-85A6-41AF-A245-9C11FB5CE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46FED-488E-405B-9AD3-5C6855217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4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6CE65696-A220-40C1-B296-51B933B3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Lock Violation</a:t>
            </a:r>
            <a:endParaRPr lang="zh-CN" altLang="en-US" dirty="0"/>
          </a:p>
        </p:txBody>
      </p:sp>
      <p:pic>
        <p:nvPicPr>
          <p:cNvPr id="28" name="内容占位符 27">
            <a:extLst>
              <a:ext uri="{FF2B5EF4-FFF2-40B4-BE49-F238E27FC236}">
                <a16:creationId xmlns:a16="http://schemas.microsoft.com/office/drawing/2014/main" id="{DE36E1A1-E8E7-4578-A728-3B30D68EBD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15833" y="3227209"/>
            <a:ext cx="4393406" cy="295417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7F5F0CD-23AF-4852-9DDD-4D363B701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7" y="3016251"/>
            <a:ext cx="4279903" cy="3085786"/>
          </a:xfrm>
          <a:prstGeom prst="rect">
            <a:avLst/>
          </a:prstGeom>
        </p:spPr>
      </p:pic>
      <p:sp>
        <p:nvSpPr>
          <p:cNvPr id="30" name="内容占位符 13">
            <a:extLst>
              <a:ext uri="{FF2B5EF4-FFF2-40B4-BE49-F238E27FC236}">
                <a16:creationId xmlns:a16="http://schemas.microsoft.com/office/drawing/2014/main" id="{72CC4B6E-7F70-4000-BA04-E2C702E67077}"/>
              </a:ext>
            </a:extLst>
          </p:cNvPr>
          <p:cNvSpPr txBox="1">
            <a:spLocks/>
          </p:cNvSpPr>
          <p:nvPr/>
        </p:nvSpPr>
        <p:spPr>
          <a:xfrm>
            <a:off x="1016007" y="1678572"/>
            <a:ext cx="4279903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Distributed transaction for ACID</a:t>
            </a:r>
          </a:p>
          <a:p>
            <a:r>
              <a:rPr lang="en-US" altLang="zh-CN" sz="2000" dirty="0"/>
              <a:t>Geo-replication for availability</a:t>
            </a:r>
          </a:p>
          <a:p>
            <a:r>
              <a:rPr lang="en-US" altLang="zh-CN" sz="2000" dirty="0"/>
              <a:t>2-layers architecture+ Locking CC</a:t>
            </a:r>
          </a:p>
        </p:txBody>
      </p:sp>
      <p:sp>
        <p:nvSpPr>
          <p:cNvPr id="31" name="内容占位符 13">
            <a:extLst>
              <a:ext uri="{FF2B5EF4-FFF2-40B4-BE49-F238E27FC236}">
                <a16:creationId xmlns:a16="http://schemas.microsoft.com/office/drawing/2014/main" id="{2DBA98B6-77B9-4190-82C2-55269852877E}"/>
              </a:ext>
            </a:extLst>
          </p:cNvPr>
          <p:cNvSpPr txBox="1">
            <a:spLocks/>
          </p:cNvSpPr>
          <p:nvPr/>
        </p:nvSpPr>
        <p:spPr>
          <a:xfrm>
            <a:off x="5619752" y="1455501"/>
            <a:ext cx="5071266" cy="1771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Many chatty message round trips</a:t>
            </a:r>
          </a:p>
          <a:p>
            <a:r>
              <a:rPr lang="en-US" altLang="zh-CN" sz="2000" dirty="0"/>
              <a:t>Lock duration overlaps message flow</a:t>
            </a:r>
          </a:p>
          <a:p>
            <a:r>
              <a:rPr lang="en-US" altLang="zh-CN" sz="2000" dirty="0"/>
              <a:t>2PC and Consensus amplify lock duration </a:t>
            </a:r>
          </a:p>
          <a:p>
            <a:r>
              <a:rPr lang="en-US" altLang="zh-CN" sz="2000" dirty="0"/>
              <a:t>LAN RTT &lt;&lt; WAN RTT</a:t>
            </a:r>
          </a:p>
        </p:txBody>
      </p:sp>
    </p:spTree>
    <p:extLst>
      <p:ext uri="{BB962C8B-B14F-4D97-AF65-F5344CB8AC3E}">
        <p14:creationId xmlns:p14="http://schemas.microsoft.com/office/powerpoint/2010/main" val="220195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20340-1918-4CA4-985A-DCC1760E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Lock Violation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E0AD1CB-3F9C-441B-92F2-D23D918CB2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Goal:</a:t>
            </a:r>
          </a:p>
          <a:p>
            <a:pPr lvl="1"/>
            <a:r>
              <a:rPr lang="en-US" altLang="zh-CN" dirty="0"/>
              <a:t>Exploit speculation</a:t>
            </a:r>
          </a:p>
          <a:p>
            <a:pPr lvl="1"/>
            <a:r>
              <a:rPr lang="en-US" altLang="zh-CN" dirty="0"/>
              <a:t>Shorten critical path </a:t>
            </a:r>
          </a:p>
          <a:p>
            <a:pPr lvl="1"/>
            <a:r>
              <a:rPr lang="en-US" altLang="zh-CN" dirty="0"/>
              <a:t>Increase concurrency</a:t>
            </a:r>
          </a:p>
          <a:p>
            <a:pPr lvl="1"/>
            <a:r>
              <a:rPr lang="en-US" altLang="zh-CN" dirty="0"/>
              <a:t>Both performance and correctness</a:t>
            </a:r>
          </a:p>
          <a:p>
            <a:r>
              <a:rPr lang="en-US" altLang="zh-CN" dirty="0"/>
              <a:t>Evaluation:</a:t>
            </a:r>
          </a:p>
          <a:p>
            <a:pPr lvl="1"/>
            <a:r>
              <a:rPr lang="en-US" altLang="zh-CN" dirty="0"/>
              <a:t>4 shards and 3 replicas</a:t>
            </a:r>
          </a:p>
          <a:p>
            <a:pPr lvl="1"/>
            <a:r>
              <a:rPr lang="en-US" altLang="zh-CN" dirty="0"/>
              <a:t>Comparation DLV and S2PL</a:t>
            </a:r>
          </a:p>
          <a:p>
            <a:pPr lvl="2"/>
            <a:r>
              <a:rPr lang="en-US" altLang="zh-CN" dirty="0"/>
              <a:t>DLV1(violate at 1 phase)</a:t>
            </a:r>
          </a:p>
          <a:p>
            <a:pPr lvl="2"/>
            <a:r>
              <a:rPr lang="en-US" altLang="zh-CN" dirty="0"/>
              <a:t>DLV2(violate at 2 phase)</a:t>
            </a:r>
          </a:p>
          <a:p>
            <a:pPr lvl="2"/>
            <a:r>
              <a:rPr lang="en-US" altLang="zh-CN" dirty="0"/>
              <a:t>DLV1x(violate after preventing possible abort)</a:t>
            </a:r>
          </a:p>
          <a:p>
            <a:pPr lvl="1"/>
            <a:r>
              <a:rPr lang="en-US" altLang="zh-CN" dirty="0"/>
              <a:t>TPCC workload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18D1896E-8FD0-4A76-9794-377A01CAF8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02147"/>
            <a:ext cx="2604902" cy="12465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32D5972-A2E4-4241-94C4-3B4E1331A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187" y="1565894"/>
            <a:ext cx="2504545" cy="128276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546BF83-D1F3-40DE-8F22-664142CC2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91" y="4310063"/>
            <a:ext cx="2604903" cy="11534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CA0086F-AA54-426D-A771-5916120F6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220" y="4310063"/>
            <a:ext cx="2390512" cy="116993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FEE76E4-73FC-42AA-95A3-84621CCAC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457" y="2927710"/>
            <a:ext cx="2604903" cy="12827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4D3341F-7CD8-4B82-879C-0D5D40D7A4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6744" y="2948248"/>
            <a:ext cx="2504545" cy="11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1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87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Distributed Lock Violation</vt:lpstr>
      <vt:lpstr>Distributed Lock Violation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靖 郭</dc:creator>
  <cp:lastModifiedBy>靖 郭</cp:lastModifiedBy>
  <cp:revision>43</cp:revision>
  <dcterms:created xsi:type="dcterms:W3CDTF">2020-07-06T17:25:12Z</dcterms:created>
  <dcterms:modified xsi:type="dcterms:W3CDTF">2020-07-07T01:41:49Z</dcterms:modified>
</cp:coreProperties>
</file>