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8" r:id="rId5"/>
    <p:sldId id="264" r:id="rId6"/>
    <p:sldId id="267" r:id="rId7"/>
    <p:sldId id="265" r:id="rId8"/>
    <p:sldId id="257" r:id="rId9"/>
    <p:sldId id="266" r:id="rId10"/>
    <p:sldId id="258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89CE-AE43-42EB-81EE-DCE1DA67C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B426C-0F01-48FD-ACC0-88959B596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11BC-BF44-4160-A7C7-C34439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C806-BA07-4B2B-AAC0-F623D04E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6D62-FEDF-44D8-8165-C00CCC50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81D1-EB1D-4C55-9DC7-A781AE13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0F10D-9740-4226-859A-34E40C9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562BB-DC00-4664-B9D1-C4046F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99075-6A36-4458-A906-FE12E7C2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FA963-B0CB-423E-8FA4-B089306E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3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DA241-0E96-472D-805B-D82BABC72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045E6-D4AD-4765-A0F0-C62C492F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E415E-CC08-4700-A3CF-0CA7AE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63CB-D6B3-4803-9EEF-80D39AC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0DC67-1A9B-4339-9BCE-2F1945E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6AF54-DE4C-42BD-9850-2128D797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8F44-3B0B-47DA-B436-41AF7B86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A3E16-112E-4DD7-80E8-A3B70526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726FF-891E-4C9D-975A-1A1E4FF6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3102-81CD-4DC7-89D3-604F29FE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6855-64B8-4606-ADE8-1E0DBB23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C1375-DE74-41A6-8577-984282ED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14000-19D8-4145-A87A-1E24BED6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B8D1B-56A2-4B9A-9DFA-56008F13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2AB31-0F3B-4296-A3B4-126B7965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EC1C-19CF-48AE-B369-1D494ECC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697C8-3744-4141-BB0C-B2B7C29F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C97C9-035A-4C91-9186-774E1EB4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270E2-3A70-48B6-8EA7-8E570D2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9F049-A941-49B7-AD88-7F939C1E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B2188-89E7-4DB7-B077-E0AD08E5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A1FD-B033-4C9E-BFE4-259E6F8F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97A6-C105-4D83-8D37-74012DE0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1549E-5F8B-4CDC-A3AE-1BC18450D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11861-161D-4B85-A9FF-E5F8C7DD2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A3B50C-B195-40D4-9105-B8EF5F99C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40C041-1C5F-45D7-A5F7-046756A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C03E3-1FDB-4E33-BE76-512F0963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EB129-B5BA-4F89-BAAA-9628334B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9FD67-1C2D-4B02-BC4B-300B33AD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A6611F-1BBC-4567-94AE-E238CA02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47BF3-010B-419A-917D-9E4FCB90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33F9D-D52C-4345-88CE-9AE686CA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90CDDB-D24A-4FB7-90B9-BC49FBB9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795EB-FA6E-40F4-ACA0-F5A18D0E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A8774-101A-4A11-A186-16D5061B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EA748-4584-424A-9225-BDC0DE32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79A4-1B9B-43B5-9C46-FC1EC81B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E3880-5831-49F7-8273-981495C6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8E896-B2E2-4711-8EF3-1AC39ED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47419-4B76-45A0-B50C-26ABA4C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77E75-4BED-4814-87C3-8EE72272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ECED6-7320-4F30-9476-BC47AABF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0DD681-0140-4A2E-8650-65AA649B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84EC95-1FCE-4F04-A237-AAB9DD2B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959FC-26DC-48C9-87A8-FD0457DF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13DAA-0C50-47C8-A136-F5DDBF9A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9A2D7-435E-46A8-A048-A6AD7E2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27328B-B883-4A60-8EF2-4CBFD5E1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57F23-D3ED-4657-9456-00DA184F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D7D0E-F6A0-45D3-8118-59526450F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2FB3-BB94-4B4C-B631-92D540F38D1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7ECC3-85A6-41AF-A245-9C11FB5C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46FED-488E-405B-9AD3-5C685521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5962-6E32-40F7-AA03-760429BED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41D3-8958-45FA-9012-8B5B0C320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Distributed Lock Violation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AA864C-F43B-4ADE-B9E4-E59635623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DB68F-4751-417F-88E2-5915322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4243-FE3F-4FCB-8BED-1CAD77C10D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E98D9-13B4-4841-86D8-CAED34D3CE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2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32A-0DF3-4D6A-B157-A70866B9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27D1-4E14-4A57-A0A6-ADC2F6A7B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52188-83CE-4338-BD22-032E30BAD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1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16799A-5FC3-48AE-B58E-8BE997BF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Geo-Replicated Distributed Database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6B873F-EA4E-4DED-A0C5-04E1F08585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8140" y="2652263"/>
            <a:ext cx="4353620" cy="3138936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77D8CA-67C0-44B6-BCD7-42D29C1141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2-layers architecture</a:t>
            </a:r>
          </a:p>
          <a:p>
            <a:r>
              <a:rPr lang="en-US" altLang="zh-CN" dirty="0" err="1"/>
              <a:t>sharding</a:t>
            </a:r>
            <a:r>
              <a:rPr lang="en-US" altLang="zh-CN" dirty="0"/>
              <a:t> for scalability </a:t>
            </a:r>
          </a:p>
          <a:p>
            <a:r>
              <a:rPr lang="en-US" altLang="zh-CN" dirty="0"/>
              <a:t>geo-replication for availability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96B84D-3AF2-4609-B933-C72153BD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GDDP use 2PL and 2PC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6A83C63-72E6-4DC3-8539-FD7A1B057E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16323"/>
            <a:ext cx="5181600" cy="2969941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5B5C3-93A0-40D0-ABC9-B3C039B42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Locking CC(2PL)</a:t>
            </a:r>
          </a:p>
          <a:p>
            <a:r>
              <a:rPr lang="en-US" altLang="zh-CN" dirty="0"/>
              <a:t>Atomic Commit(2PC)</a:t>
            </a:r>
          </a:p>
          <a:p>
            <a:r>
              <a:rPr lang="en-US" altLang="zh-CN" dirty="0"/>
              <a:t>Many chatty message round trips</a:t>
            </a:r>
          </a:p>
          <a:p>
            <a:r>
              <a:rPr lang="en-US" altLang="zh-CN" dirty="0"/>
              <a:t>2PC and Consensus amplify lock duration </a:t>
            </a:r>
          </a:p>
          <a:p>
            <a:r>
              <a:rPr lang="en-US" altLang="zh-CN" dirty="0"/>
              <a:t>LAN RTT &lt;&lt; WAN RTT</a:t>
            </a:r>
          </a:p>
          <a:p>
            <a:pPr lvl="1"/>
            <a:r>
              <a:rPr lang="en-US" altLang="zh-CN" dirty="0"/>
              <a:t>LAN   0.1~0.2 </a:t>
            </a:r>
            <a:r>
              <a:rPr lang="en-US" altLang="zh-CN" dirty="0" err="1"/>
              <a:t>ms</a:t>
            </a:r>
            <a:endParaRPr lang="en-US" altLang="zh-CN" dirty="0"/>
          </a:p>
          <a:p>
            <a:pPr lvl="1"/>
            <a:r>
              <a:rPr lang="en-US" altLang="zh-CN" dirty="0"/>
              <a:t>WAN 30~200 </a:t>
            </a:r>
            <a:r>
              <a:rPr lang="en-US" altLang="zh-CN" dirty="0" err="1"/>
              <a:t>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A91CF47-6FA1-45F1-B2F8-1B80AA9E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Goal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23549-8791-44BB-8AE1-50EDEFD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Shorten critical path </a:t>
            </a:r>
          </a:p>
          <a:p>
            <a:r>
              <a:rPr lang="en-US" altLang="zh-CN" dirty="0"/>
              <a:t>Increase concurrency when encounter lock conflict</a:t>
            </a:r>
          </a:p>
          <a:p>
            <a:r>
              <a:rPr lang="en-US" altLang="zh-CN" dirty="0"/>
              <a:t>Both performance and correctness</a:t>
            </a:r>
          </a:p>
        </p:txBody>
      </p:sp>
    </p:spTree>
    <p:extLst>
      <p:ext uri="{BB962C8B-B14F-4D97-AF65-F5344CB8AC3E}">
        <p14:creationId xmlns:p14="http://schemas.microsoft.com/office/powerpoint/2010/main" val="41803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BAE6-54F5-4F86-AE27-4FD8148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B55D0-720D-4E29-AC99-30921BDC3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Existing Work:</a:t>
            </a:r>
          </a:p>
          <a:p>
            <a:pPr lvl="1"/>
            <a:r>
              <a:rPr lang="en-US" altLang="zh-CN" dirty="0"/>
              <a:t>Controlled Lock Violation (Goetz </a:t>
            </a:r>
            <a:r>
              <a:rPr lang="en-US" altLang="zh-CN" dirty="0" err="1"/>
              <a:t>Graefe</a:t>
            </a:r>
            <a:r>
              <a:rPr lang="en-US" altLang="zh-CN" dirty="0"/>
              <a:t> et al.)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F6E3-40AC-44BA-A3AD-995569A51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Work:</a:t>
            </a:r>
          </a:p>
          <a:p>
            <a:pPr lvl="1"/>
            <a:r>
              <a:rPr lang="en-US" altLang="zh-CN" dirty="0"/>
              <a:t>Extend CLV to distributed and geo-replication</a:t>
            </a:r>
          </a:p>
          <a:p>
            <a:pPr lvl="1"/>
            <a:r>
              <a:rPr lang="en-US" altLang="zh-CN" dirty="0"/>
              <a:t>DLV for GDDB</a:t>
            </a:r>
          </a:p>
          <a:p>
            <a:pPr lvl="1"/>
            <a:r>
              <a:rPr lang="en-US" altLang="zh-CN" dirty="0"/>
              <a:t>Find a proper violation time</a:t>
            </a:r>
          </a:p>
          <a:p>
            <a:pPr lvl="1"/>
            <a:r>
              <a:rPr lang="en-US" altLang="zh-CN" dirty="0"/>
              <a:t>Adapt to deadlock handling technique</a:t>
            </a:r>
          </a:p>
          <a:p>
            <a:pPr lvl="1"/>
            <a:r>
              <a:rPr lang="en-US" altLang="zh-CN" dirty="0"/>
              <a:t>Evaluation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8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05C13-FAAF-444C-BC80-ED4CD01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DLV, Correctness Criteria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B5F30-6731-4C17-8A26-F016722D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Recoverability  </a:t>
            </a:r>
          </a:p>
          <a:p>
            <a:r>
              <a:rPr lang="en-US" altLang="zh-CN" dirty="0"/>
              <a:t>Serializability</a:t>
            </a:r>
          </a:p>
          <a:p>
            <a:r>
              <a:rPr lang="en-US" altLang="zh-CN" dirty="0"/>
              <a:t>Not necessarily be strict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43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F05E6FA2-52B1-49DB-BFB9-C07B9979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DLV, Technique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1DB83D1-D12B-489E-B1A4-1922DA04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Consolidate many lock wait with many final wait</a:t>
            </a:r>
          </a:p>
          <a:p>
            <a:r>
              <a:rPr lang="en-US" altLang="zh-CN" dirty="0"/>
              <a:t>Register and Report Dependency</a:t>
            </a:r>
          </a:p>
          <a:p>
            <a:r>
              <a:rPr lang="en-US" altLang="zh-CN" dirty="0"/>
              <a:t>In memory dependency maintenance</a:t>
            </a:r>
          </a:p>
          <a:p>
            <a:r>
              <a:rPr lang="en-US" altLang="zh-CN" dirty="0"/>
              <a:t>Cascade Abort</a:t>
            </a:r>
          </a:p>
          <a:p>
            <a:r>
              <a:rPr lang="en-US" altLang="zh-CN" dirty="0"/>
              <a:t>Append only storage, easy to recovery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20340-1918-4CA4-985A-DCC1760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Lock Violation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E0AD1CB-3F9C-441B-92F2-D23D918CB2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Goal:</a:t>
            </a:r>
          </a:p>
          <a:p>
            <a:pPr lvl="1"/>
            <a:r>
              <a:rPr lang="en-US" altLang="zh-CN" dirty="0"/>
              <a:t>Exploit speculation</a:t>
            </a:r>
          </a:p>
          <a:p>
            <a:pPr lvl="1"/>
            <a:r>
              <a:rPr lang="en-US" altLang="zh-CN" dirty="0"/>
              <a:t>Shorten critical path </a:t>
            </a:r>
          </a:p>
          <a:p>
            <a:pPr lvl="1"/>
            <a:r>
              <a:rPr lang="en-US" altLang="zh-CN" dirty="0"/>
              <a:t>Increase concurrency</a:t>
            </a:r>
          </a:p>
          <a:p>
            <a:pPr lvl="1"/>
            <a:r>
              <a:rPr lang="en-US" altLang="zh-CN" dirty="0"/>
              <a:t>Both performance and correctness</a:t>
            </a:r>
          </a:p>
          <a:p>
            <a:r>
              <a:rPr lang="en-US" altLang="zh-CN" dirty="0"/>
              <a:t>Evaluation:</a:t>
            </a:r>
          </a:p>
          <a:p>
            <a:pPr lvl="1"/>
            <a:r>
              <a:rPr lang="en-US" altLang="zh-CN" dirty="0"/>
              <a:t>4 shards and 3 replicas</a:t>
            </a:r>
          </a:p>
          <a:p>
            <a:pPr lvl="1"/>
            <a:r>
              <a:rPr lang="en-US" altLang="zh-CN" dirty="0"/>
              <a:t>Comparation DLV and S2PL</a:t>
            </a:r>
          </a:p>
          <a:p>
            <a:pPr lvl="2"/>
            <a:r>
              <a:rPr lang="en-US" altLang="zh-CN" dirty="0"/>
              <a:t>DLV1(violate at 1 phase)</a:t>
            </a:r>
          </a:p>
          <a:p>
            <a:pPr lvl="2"/>
            <a:r>
              <a:rPr lang="en-US" altLang="zh-CN" dirty="0"/>
              <a:t>DLV2(violate at 2 phase)</a:t>
            </a:r>
          </a:p>
          <a:p>
            <a:pPr lvl="2"/>
            <a:r>
              <a:rPr lang="en-US" altLang="zh-CN" dirty="0"/>
              <a:t>DLV1x(violate after preventing possible abort)</a:t>
            </a:r>
          </a:p>
          <a:p>
            <a:pPr lvl="1"/>
            <a:r>
              <a:rPr lang="en-US" altLang="zh-CN" dirty="0"/>
              <a:t>TPCC workload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8D1896E-8FD0-4A76-9794-377A01CAF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02147"/>
            <a:ext cx="2604902" cy="12465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2D5972-A2E4-4241-94C4-3B4E1331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87" y="1565894"/>
            <a:ext cx="2504545" cy="12827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546BF83-D1F3-40DE-8F22-664142CC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91" y="4310063"/>
            <a:ext cx="2604903" cy="11534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CA0086F-AA54-426D-A771-5916120F6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220" y="4310063"/>
            <a:ext cx="2390512" cy="11699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FEE76E4-73FC-42AA-95A3-84621CCAC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457" y="2927710"/>
            <a:ext cx="2604903" cy="12827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D3341F-7CD8-4B82-879C-0D5D40D7A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6744" y="2948248"/>
            <a:ext cx="2504545" cy="11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1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39DE-CD82-4AD1-81D7-E94E8468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610A2-8620-4DE8-9103-EDF8557EC9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06FD2-82E1-47E5-A5F7-03D61F1C6B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9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197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Distributed Lock Violation</vt:lpstr>
      <vt:lpstr>Geo-Replicated Distributed Database</vt:lpstr>
      <vt:lpstr>GDDP use 2PL and 2PC</vt:lpstr>
      <vt:lpstr>Our Goal</vt:lpstr>
      <vt:lpstr>Related Work</vt:lpstr>
      <vt:lpstr>DLV, Correctness Criteria</vt:lpstr>
      <vt:lpstr>DLV, Technique</vt:lpstr>
      <vt:lpstr>Distributed Lock Violation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靖 郭</dc:creator>
  <cp:lastModifiedBy>ybbh</cp:lastModifiedBy>
  <cp:revision>79</cp:revision>
  <dcterms:created xsi:type="dcterms:W3CDTF">2020-07-06T17:25:12Z</dcterms:created>
  <dcterms:modified xsi:type="dcterms:W3CDTF">2021-03-17T07:30:37Z</dcterms:modified>
</cp:coreProperties>
</file>