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4806190" y="340463"/>
            <a:ext cx="2579620" cy="988029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批量操作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标题 3073"/>
          <p:cNvSpPr txBox="1"/>
          <p:nvPr/>
        </p:nvSpPr>
        <p:spPr>
          <a:xfrm>
            <a:off x="2006121" y="3510756"/>
            <a:ext cx="6305284" cy="111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基于bulk的批量增删改</a:t>
            </a:r>
          </a:p>
        </p:txBody>
      </p:sp>
      <p:sp>
        <p:nvSpPr>
          <p:cNvPr id="99" name="标题 3073"/>
          <p:cNvSpPr txBox="1"/>
          <p:nvPr/>
        </p:nvSpPr>
        <p:spPr>
          <a:xfrm>
            <a:off x="2024162" y="1861189"/>
            <a:ext cx="5885093" cy="111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基于mget的批量查询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2" name="标题 3073"/>
          <p:cNvSpPr txBox="1"/>
          <p:nvPr>
            <p:ph type="ctrTitle"/>
          </p:nvPr>
        </p:nvSpPr>
        <p:spPr>
          <a:xfrm>
            <a:off x="513590" y="409405"/>
            <a:ext cx="4543093" cy="913715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文档的操作类型</a:t>
            </a:r>
          </a:p>
        </p:txBody>
      </p:sp>
      <p:pic>
        <p:nvPicPr>
          <p:cNvPr id="10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" name="标题 3073"/>
          <p:cNvSpPr txBox="1"/>
          <p:nvPr/>
        </p:nvSpPr>
        <p:spPr>
          <a:xfrm>
            <a:off x="1550029" y="4549278"/>
            <a:ext cx="4543093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index：索引（动词）</a:t>
            </a:r>
          </a:p>
        </p:txBody>
      </p:sp>
      <p:sp>
        <p:nvSpPr>
          <p:cNvPr id="106" name="标题 3073"/>
          <p:cNvSpPr txBox="1"/>
          <p:nvPr/>
        </p:nvSpPr>
        <p:spPr>
          <a:xfrm>
            <a:off x="1550029" y="1708789"/>
            <a:ext cx="7309940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create：不存在则创建，存在则报错</a:t>
            </a:r>
          </a:p>
        </p:txBody>
      </p:sp>
      <p:sp>
        <p:nvSpPr>
          <p:cNvPr id="107" name="标题 3073"/>
          <p:cNvSpPr txBox="1"/>
          <p:nvPr/>
        </p:nvSpPr>
        <p:spPr>
          <a:xfrm>
            <a:off x="1550029" y="2617904"/>
            <a:ext cx="4543093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delete：删除文档</a:t>
            </a:r>
          </a:p>
        </p:txBody>
      </p:sp>
      <p:sp>
        <p:nvSpPr>
          <p:cNvPr id="108" name="标题 3073"/>
          <p:cNvSpPr txBox="1"/>
          <p:nvPr/>
        </p:nvSpPr>
        <p:spPr>
          <a:xfrm>
            <a:off x="1550029" y="3583591"/>
            <a:ext cx="5904837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update：全量替换或部分更新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11" name="标题 3073"/>
          <p:cNvSpPr txBox="1"/>
          <p:nvPr>
            <p:ph type="ctrTitle"/>
          </p:nvPr>
        </p:nvSpPr>
        <p:spPr>
          <a:xfrm>
            <a:off x="513590" y="409405"/>
            <a:ext cx="6640974" cy="913715"/>
          </a:xfrm>
          <a:prstGeom prst="rect">
            <a:avLst/>
          </a:prstGeom>
        </p:spPr>
        <p:txBody>
          <a:bodyPr anchor="ctr"/>
          <a:lstStyle>
            <a:lvl1pPr algn="l">
              <a:defRPr sz="4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索引的批量操作：_bulk</a:t>
            </a:r>
          </a:p>
        </p:txBody>
      </p:sp>
      <p:pic>
        <p:nvPicPr>
          <p:cNvPr id="11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" name="标题 3073"/>
          <p:cNvSpPr txBox="1"/>
          <p:nvPr/>
        </p:nvSpPr>
        <p:spPr>
          <a:xfrm>
            <a:off x="1550029" y="5040345"/>
            <a:ext cx="2117592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原理和调优</a:t>
            </a:r>
          </a:p>
        </p:txBody>
      </p:sp>
      <p:sp>
        <p:nvSpPr>
          <p:cNvPr id="115" name="标题 3073"/>
          <p:cNvSpPr txBox="1"/>
          <p:nvPr/>
        </p:nvSpPr>
        <p:spPr>
          <a:xfrm>
            <a:off x="1516162" y="1762771"/>
            <a:ext cx="2865205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基本概念和语法</a:t>
            </a:r>
          </a:p>
        </p:txBody>
      </p:sp>
      <p:sp>
        <p:nvSpPr>
          <p:cNvPr id="116" name="标题 3073"/>
          <p:cNvSpPr txBox="1"/>
          <p:nvPr/>
        </p:nvSpPr>
        <p:spPr>
          <a:xfrm>
            <a:off x="1550029" y="3939678"/>
            <a:ext cx="1339287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优缺点</a:t>
            </a:r>
          </a:p>
        </p:txBody>
      </p:sp>
      <p:sp>
        <p:nvSpPr>
          <p:cNvPr id="117" name="标题 3073"/>
          <p:cNvSpPr txBox="1"/>
          <p:nvPr/>
        </p:nvSpPr>
        <p:spPr>
          <a:xfrm>
            <a:off x="1516162" y="2839011"/>
            <a:ext cx="2865205" cy="63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77823">
              <a:defRPr sz="3072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使用场景和定位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