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SzTx/>
              <a:buNone/>
              <a:defRPr sz="1800"/>
            </a:lvl1pPr>
            <a:lvl2pPr marL="0" indent="342900" algn="ctr">
              <a:spcBef>
                <a:spcPts val="400"/>
              </a:spcBef>
              <a:buSzTx/>
              <a:buNone/>
              <a:defRPr sz="1800"/>
            </a:lvl2pPr>
            <a:lvl3pPr marL="0" indent="685800" algn="ctr">
              <a:spcBef>
                <a:spcPts val="400"/>
              </a:spcBef>
              <a:buSzTx/>
              <a:buNone/>
              <a:defRPr sz="1800"/>
            </a:lvl3pPr>
            <a:lvl4pPr marL="0" indent="1028700" algn="ctr">
              <a:spcBef>
                <a:spcPts val="400"/>
              </a:spcBef>
              <a:buSzTx/>
              <a:buNone/>
              <a:defRPr sz="1800"/>
            </a:lvl4pPr>
            <a:lvl5pPr marL="0" indent="1371600" algn="ctr">
              <a:spcBef>
                <a:spcPts val="400"/>
              </a:spcBef>
              <a:buSzTx/>
              <a:buNone/>
              <a:defRPr sz="1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609600" y="1600200"/>
            <a:ext cx="5376672" cy="4525963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1186773" y="1778437"/>
            <a:ext cx="4873575" cy="823913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00"/>
              </a:spcBef>
              <a:buSzTx/>
              <a:buNone/>
              <a:defRPr sz="2100"/>
            </a:lvl1pPr>
            <a:lvl2pPr marL="0" indent="342900">
              <a:spcBef>
                <a:spcPts val="500"/>
              </a:spcBef>
              <a:buSzTx/>
              <a:buNone/>
              <a:defRPr sz="2100"/>
            </a:lvl2pPr>
            <a:lvl3pPr marL="0" indent="685800">
              <a:spcBef>
                <a:spcPts val="500"/>
              </a:spcBef>
              <a:buSzTx/>
              <a:buNone/>
              <a:defRPr sz="2100"/>
            </a:lvl3pPr>
            <a:lvl4pPr marL="0" indent="1028700">
              <a:spcBef>
                <a:spcPts val="500"/>
              </a:spcBef>
              <a:buSzTx/>
              <a:buNone/>
              <a:defRPr sz="2100"/>
            </a:lvl4pPr>
            <a:lvl5pPr marL="0" indent="1371600">
              <a:spcBef>
                <a:spcPts val="500"/>
              </a:spcBef>
              <a:buSzTx/>
              <a:buNone/>
              <a:defRPr sz="21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256937" y="1778437"/>
            <a:ext cx="4897578" cy="823913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500"/>
              </a:spcBef>
              <a:buSzTx/>
              <a:buNone/>
              <a:defRPr sz="2100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/>
            </a:lvl1pPr>
            <a:lvl2pPr>
              <a:spcBef>
                <a:spcPts val="500"/>
              </a:spcBef>
              <a:defRPr sz="2400"/>
            </a:lvl2pPr>
            <a:lvl3pPr>
              <a:spcBef>
                <a:spcPts val="500"/>
              </a:spcBef>
              <a:defRPr sz="2400"/>
            </a:lvl3pPr>
            <a:lvl4pPr>
              <a:spcBef>
                <a:spcPts val="500"/>
              </a:spcBef>
              <a:defRPr sz="2400"/>
            </a:lvl4pPr>
            <a:lvl5pPr>
              <a:spcBef>
                <a:spcPts val="500"/>
              </a:spcBef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12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839787" y="457200"/>
            <a:ext cx="4165350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21"/>
          </p:nvPr>
        </p:nvSpPr>
        <p:spPr>
          <a:xfrm>
            <a:off x="5183187" y="457201"/>
            <a:ext cx="6172201" cy="54038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839787" y="2057400"/>
            <a:ext cx="4165350" cy="38115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500"/>
            </a:lvl1pPr>
            <a:lvl2pPr marL="0" indent="342900">
              <a:spcBef>
                <a:spcPts val="300"/>
              </a:spcBef>
              <a:buSzTx/>
              <a:buNone/>
              <a:defRPr sz="1500"/>
            </a:lvl2pPr>
            <a:lvl3pPr marL="0" indent="685800">
              <a:spcBef>
                <a:spcPts val="300"/>
              </a:spcBef>
              <a:buSzTx/>
              <a:buNone/>
              <a:defRPr sz="1500"/>
            </a:lvl3pPr>
            <a:lvl4pPr marL="0" indent="1028700">
              <a:spcBef>
                <a:spcPts val="300"/>
              </a:spcBef>
              <a:buSzTx/>
              <a:buNone/>
              <a:defRPr sz="1500"/>
            </a:lvl4pPr>
            <a:lvl5pPr marL="0" indent="1371600">
              <a:spcBef>
                <a:spcPts val="300"/>
              </a:spcBef>
              <a:buSzTx/>
              <a:buNone/>
              <a:defRPr sz="15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>
                <a:solidFill>
                  <a:srgbClr val="80808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242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页脚占位符 3"/>
          <p:cNvSpPr txBox="1"/>
          <p:nvPr/>
        </p:nvSpPr>
        <p:spPr>
          <a:xfrm>
            <a:off x="4211320" y="6060169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95" name="标题 3073"/>
          <p:cNvSpPr txBox="1"/>
          <p:nvPr>
            <p:ph type="ctrTitle"/>
          </p:nvPr>
        </p:nvSpPr>
        <p:spPr>
          <a:xfrm>
            <a:off x="3352569" y="388578"/>
            <a:ext cx="5486862" cy="883053"/>
          </a:xfrm>
          <a:prstGeom prst="rect">
            <a:avLst/>
          </a:prstGeom>
        </p:spPr>
        <p:txBody>
          <a:bodyPr anchor="ctr"/>
          <a:lstStyle>
            <a:lvl1pPr algn="l" defTabSz="877823">
              <a:defRPr sz="4416">
                <a:solidFill>
                  <a:schemeClr val="accent3">
                    <a:lumOff val="44000"/>
                  </a:schemeClr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搜索推荐：Suggester</a:t>
            </a:r>
          </a:p>
        </p:txBody>
      </p:sp>
      <p:pic>
        <p:nvPicPr>
          <p:cNvPr id="96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98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92531" y="1490866"/>
            <a:ext cx="6117903" cy="4350068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文本"/>
          <p:cNvSpPr txBox="1"/>
          <p:nvPr/>
        </p:nvSpPr>
        <p:spPr>
          <a:xfrm>
            <a:off x="95671" y="3067050"/>
            <a:ext cx="1270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0" name="现代的搜索引擎，一般会具备&quot;Suggest As You Type&quot;功能，即在用户输入搜索的过程中，进行自动补全或者纠错。 通过协助用户输入更精准的关键词，提高后续全文搜索阶段文档匹配的程度。"/>
          <p:cNvSpPr txBox="1"/>
          <p:nvPr/>
        </p:nvSpPr>
        <p:spPr>
          <a:xfrm>
            <a:off x="788359" y="1883526"/>
            <a:ext cx="3238485" cy="380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DB3E"/>
                </a:solidFill>
              </a:defRPr>
            </a:lvl1pPr>
          </a:lstStyle>
          <a:p>
            <a:pPr/>
            <a:r>
              <a:t>现代的搜索引擎，一般会具备"Suggest As You Type"功能，即在用户输入搜索的过程中，进行自动补全或者纠错。 通过协助用户输入更精准的关键词，提高后续全文搜索阶段文档匹配的程度。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242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页脚占位符 3"/>
          <p:cNvSpPr txBox="1"/>
          <p:nvPr/>
        </p:nvSpPr>
        <p:spPr>
          <a:xfrm>
            <a:off x="4211320" y="6060169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103" name="标题 3073"/>
          <p:cNvSpPr txBox="1"/>
          <p:nvPr>
            <p:ph type="ctrTitle"/>
          </p:nvPr>
        </p:nvSpPr>
        <p:spPr>
          <a:xfrm>
            <a:off x="3352569" y="388578"/>
            <a:ext cx="5486862" cy="883053"/>
          </a:xfrm>
          <a:prstGeom prst="rect">
            <a:avLst/>
          </a:prstGeom>
        </p:spPr>
        <p:txBody>
          <a:bodyPr anchor="ctr"/>
          <a:lstStyle>
            <a:lvl1pPr algn="l" defTabSz="877823">
              <a:defRPr sz="4416">
                <a:solidFill>
                  <a:schemeClr val="accent3">
                    <a:lumOff val="44000"/>
                  </a:schemeClr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搜索推荐：Suggester</a:t>
            </a:r>
          </a:p>
        </p:txBody>
      </p:sp>
      <p:pic>
        <p:nvPicPr>
          <p:cNvPr id="104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6" name="文本"/>
          <p:cNvSpPr txBox="1"/>
          <p:nvPr/>
        </p:nvSpPr>
        <p:spPr>
          <a:xfrm>
            <a:off x="95671" y="3067050"/>
            <a:ext cx="1270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7" name="ES针对不同的应用场景，把Suggeter主要分为以下四种"/>
          <p:cNvSpPr txBox="1"/>
          <p:nvPr/>
        </p:nvSpPr>
        <p:spPr>
          <a:xfrm>
            <a:off x="1616777" y="1774428"/>
            <a:ext cx="895844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DB3E"/>
                </a:solidFill>
              </a:defRPr>
            </a:lvl1pPr>
          </a:lstStyle>
          <a:p>
            <a:pPr/>
            <a:r>
              <a:t>ES针对不同的应用场景，把Suggeter主要分为以下四种</a:t>
            </a:r>
          </a:p>
        </p:txBody>
      </p:sp>
      <p:sp>
        <p:nvSpPr>
          <p:cNvPr id="108" name="Term Suggester…"/>
          <p:cNvSpPr txBox="1"/>
          <p:nvPr/>
        </p:nvSpPr>
        <p:spPr>
          <a:xfrm>
            <a:off x="1745093" y="2696326"/>
            <a:ext cx="3592133" cy="2479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FFDB3E"/>
                </a:solidFill>
              </a:defRPr>
            </a:pPr>
            <a:r>
              <a:t>Term Suggester</a:t>
            </a:r>
          </a:p>
          <a:p>
            <a:pPr>
              <a:defRPr>
                <a:solidFill>
                  <a:srgbClr val="FFDB3E"/>
                </a:solidFill>
              </a:defRPr>
            </a:pPr>
          </a:p>
          <a:p>
            <a:pPr>
              <a:defRPr>
                <a:solidFill>
                  <a:srgbClr val="FFDB3E"/>
                </a:solidFill>
              </a:defRPr>
            </a:pPr>
            <a:r>
              <a:t>Phrase Suggester</a:t>
            </a:r>
          </a:p>
          <a:p>
            <a:pPr>
              <a:defRPr>
                <a:solidFill>
                  <a:srgbClr val="FFDB3E"/>
                </a:solidFill>
              </a:defRPr>
            </a:pPr>
          </a:p>
          <a:p>
            <a:pPr>
              <a:defRPr>
                <a:solidFill>
                  <a:srgbClr val="FFDB3E"/>
                </a:solidFill>
              </a:defRPr>
            </a:pPr>
            <a:r>
              <a:t>Completion Suggester</a:t>
            </a:r>
          </a:p>
          <a:p>
            <a:pPr>
              <a:defRPr>
                <a:solidFill>
                  <a:srgbClr val="FFDB3E"/>
                </a:solidFill>
              </a:defRPr>
            </a:pPr>
          </a:p>
          <a:p>
            <a:pPr>
              <a:defRPr>
                <a:solidFill>
                  <a:srgbClr val="FFDB3E"/>
                </a:solidFill>
              </a:defRPr>
            </a:pPr>
            <a:r>
              <a:t>Context Suggester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242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页脚占位符 3"/>
          <p:cNvSpPr txBox="1"/>
          <p:nvPr/>
        </p:nvSpPr>
        <p:spPr>
          <a:xfrm>
            <a:off x="4211320" y="6060169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111" name="标题 3073"/>
          <p:cNvSpPr txBox="1"/>
          <p:nvPr>
            <p:ph type="ctrTitle"/>
          </p:nvPr>
        </p:nvSpPr>
        <p:spPr>
          <a:xfrm>
            <a:off x="3352569" y="388578"/>
            <a:ext cx="5486862" cy="883053"/>
          </a:xfrm>
          <a:prstGeom prst="rect">
            <a:avLst/>
          </a:prstGeom>
        </p:spPr>
        <p:txBody>
          <a:bodyPr anchor="ctr"/>
          <a:lstStyle>
            <a:lvl1pPr algn="l">
              <a:defRPr sz="4600">
                <a:solidFill>
                  <a:schemeClr val="accent3">
                    <a:lumOff val="44000"/>
                  </a:schemeClr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Term Suggester</a:t>
            </a:r>
          </a:p>
        </p:txBody>
      </p:sp>
      <p:pic>
        <p:nvPicPr>
          <p:cNvPr id="112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4" name="文本"/>
          <p:cNvSpPr txBox="1"/>
          <p:nvPr/>
        </p:nvSpPr>
        <p:spPr>
          <a:xfrm>
            <a:off x="95671" y="3067050"/>
            <a:ext cx="1270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5" name="意如其名，针对单独term的搜索推荐，不考虑搜索短语中多个term的关系。"/>
          <p:cNvSpPr txBox="1"/>
          <p:nvPr/>
        </p:nvSpPr>
        <p:spPr>
          <a:xfrm>
            <a:off x="837480" y="1636183"/>
            <a:ext cx="10517040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DB3E"/>
                </a:solidFill>
              </a:defRPr>
            </a:lvl1pPr>
          </a:lstStyle>
          <a:p>
            <a:pPr/>
            <a:r>
              <a:t>意如其名，针对单独term的搜索推荐，不考虑搜索短语中多个term的关系。</a:t>
            </a:r>
          </a:p>
        </p:txBody>
      </p:sp>
      <p:sp>
        <p:nvSpPr>
          <p:cNvPr id="116" name="精准匹配：param_name = param_value"/>
          <p:cNvSpPr txBox="1"/>
          <p:nvPr/>
        </p:nvSpPr>
        <p:spPr>
          <a:xfrm>
            <a:off x="837480" y="2419835"/>
            <a:ext cx="10517040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DB3E"/>
                </a:solidFill>
              </a:defRPr>
            </a:lvl1pPr>
          </a:lstStyle>
          <a:p>
            <a:pPr/>
            <a:r>
              <a:t>精准匹配：param_name = param_value</a:t>
            </a:r>
          </a:p>
        </p:txBody>
      </p:sp>
      <p:sp>
        <p:nvSpPr>
          <p:cNvPr id="117" name="where color = red and brand_name =‘宝马’"/>
          <p:cNvSpPr txBox="1"/>
          <p:nvPr/>
        </p:nvSpPr>
        <p:spPr>
          <a:xfrm>
            <a:off x="2293747" y="2915178"/>
            <a:ext cx="10517040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DB3E"/>
                </a:solidFill>
              </a:defRPr>
            </a:lvl1pPr>
          </a:lstStyle>
          <a:p>
            <a:pPr/>
            <a:r>
              <a:t> where color = red and brand_name =‘宝马’</a:t>
            </a:r>
          </a:p>
        </p:txBody>
      </p:sp>
      <p:sp>
        <p:nvSpPr>
          <p:cNvPr id="118" name="全文检索：五万块的二手宝马"/>
          <p:cNvSpPr txBox="1"/>
          <p:nvPr/>
        </p:nvSpPr>
        <p:spPr>
          <a:xfrm>
            <a:off x="837480" y="3726964"/>
            <a:ext cx="10517040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DB3E"/>
                </a:solidFill>
              </a:defRPr>
            </a:lvl1pPr>
          </a:lstStyle>
          <a:p>
            <a:pPr/>
            <a:r>
              <a:t>全文检索：五万块的二手宝马</a:t>
            </a:r>
          </a:p>
        </p:txBody>
      </p:sp>
      <p:pic>
        <p:nvPicPr>
          <p:cNvPr id="119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49850" y="3763774"/>
            <a:ext cx="3314700" cy="1866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242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页脚占位符 3"/>
          <p:cNvSpPr txBox="1"/>
          <p:nvPr/>
        </p:nvSpPr>
        <p:spPr>
          <a:xfrm>
            <a:off x="4211320" y="6060169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122" name="标题 3073"/>
          <p:cNvSpPr txBox="1"/>
          <p:nvPr>
            <p:ph type="ctrTitle"/>
          </p:nvPr>
        </p:nvSpPr>
        <p:spPr>
          <a:xfrm>
            <a:off x="3352569" y="388578"/>
            <a:ext cx="5486862" cy="883053"/>
          </a:xfrm>
          <a:prstGeom prst="rect">
            <a:avLst/>
          </a:prstGeom>
        </p:spPr>
        <p:txBody>
          <a:bodyPr anchor="ctr"/>
          <a:lstStyle>
            <a:lvl1pPr algn="l">
              <a:defRPr sz="4600">
                <a:solidFill>
                  <a:schemeClr val="accent3">
                    <a:lumOff val="44000"/>
                  </a:schemeClr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Phrase Suggester</a:t>
            </a:r>
          </a:p>
        </p:txBody>
      </p:sp>
      <p:pic>
        <p:nvPicPr>
          <p:cNvPr id="123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5" name="文本"/>
          <p:cNvSpPr txBox="1"/>
          <p:nvPr/>
        </p:nvSpPr>
        <p:spPr>
          <a:xfrm>
            <a:off x="95671" y="3067050"/>
            <a:ext cx="1270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6" name="我们知道，term suggester可以对单个term进行建议或者纠错，不会考虑多个term之间的关系，但是phrase suggester在term suggester的基础上，考虑多个term之间的关系，比如是否同时出现一个索引原文中，相邻程度以及词频等等。"/>
          <p:cNvSpPr txBox="1"/>
          <p:nvPr/>
        </p:nvSpPr>
        <p:spPr>
          <a:xfrm>
            <a:off x="837480" y="2092735"/>
            <a:ext cx="10517040" cy="1706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DB3E"/>
                </a:solidFill>
              </a:defRPr>
            </a:lvl1pPr>
          </a:lstStyle>
          <a:p>
            <a:pPr/>
            <a:r>
              <a:t>我们知道，term suggester可以对单个term进行建议或者纠错，不会考虑多个term之间的关系，但是phrase suggester在term suggester的基础上，考虑多个term之间的关系，比如是否同时出现一个索引原文中，相邻程度以及词频等等。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242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页脚占位符 3"/>
          <p:cNvSpPr txBox="1"/>
          <p:nvPr/>
        </p:nvSpPr>
        <p:spPr>
          <a:xfrm>
            <a:off x="4211320" y="6060169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129" name="标题 3073"/>
          <p:cNvSpPr txBox="1"/>
          <p:nvPr>
            <p:ph type="ctrTitle"/>
          </p:nvPr>
        </p:nvSpPr>
        <p:spPr>
          <a:xfrm>
            <a:off x="3006362" y="388578"/>
            <a:ext cx="6179276" cy="905311"/>
          </a:xfrm>
          <a:prstGeom prst="rect">
            <a:avLst/>
          </a:prstGeom>
        </p:spPr>
        <p:txBody>
          <a:bodyPr anchor="ctr"/>
          <a:lstStyle>
            <a:lvl1pPr algn="l">
              <a:defRPr sz="4600">
                <a:solidFill>
                  <a:schemeClr val="accent3">
                    <a:lumOff val="44000"/>
                  </a:schemeClr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Completion Suggester</a:t>
            </a:r>
          </a:p>
        </p:txBody>
      </p:sp>
      <p:pic>
        <p:nvPicPr>
          <p:cNvPr id="130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2" name="文本"/>
          <p:cNvSpPr txBox="1"/>
          <p:nvPr/>
        </p:nvSpPr>
        <p:spPr>
          <a:xfrm>
            <a:off x="95671" y="3067050"/>
            <a:ext cx="1270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33" name="基于内存而非索引，性能强悍。…"/>
          <p:cNvSpPr txBox="1"/>
          <p:nvPr/>
        </p:nvSpPr>
        <p:spPr>
          <a:xfrm>
            <a:off x="1751880" y="2439764"/>
            <a:ext cx="6179276" cy="1978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FFDB3E"/>
                </a:solidFill>
              </a:defRPr>
            </a:pPr>
            <a:r>
              <a:t>基于内存而非索引，性能强悍。</a:t>
            </a:r>
          </a:p>
          <a:p>
            <a:pPr>
              <a:defRPr>
                <a:solidFill>
                  <a:srgbClr val="FFDB3E"/>
                </a:solidFill>
              </a:defRPr>
            </a:pPr>
          </a:p>
          <a:p>
            <a:pPr>
              <a:defRPr>
                <a:solidFill>
                  <a:srgbClr val="FFDB3E"/>
                </a:solidFill>
              </a:defRPr>
            </a:pPr>
            <a:r>
              <a:t>需要结合特定的 completion 类型</a:t>
            </a:r>
          </a:p>
          <a:p>
            <a:pPr>
              <a:defRPr>
                <a:solidFill>
                  <a:srgbClr val="FFDB3E"/>
                </a:solidFill>
              </a:defRPr>
            </a:pPr>
          </a:p>
          <a:p>
            <a:pPr>
              <a:defRPr>
                <a:solidFill>
                  <a:srgbClr val="FFDB3E"/>
                </a:solidFill>
              </a:defRPr>
            </a:pPr>
            <a:r>
              <a:t>只适合前缀推荐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242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页脚占位符 3"/>
          <p:cNvSpPr txBox="1"/>
          <p:nvPr/>
        </p:nvSpPr>
        <p:spPr>
          <a:xfrm>
            <a:off x="4211320" y="6060169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136" name="标题 3073"/>
          <p:cNvSpPr txBox="1"/>
          <p:nvPr>
            <p:ph type="ctrTitle"/>
          </p:nvPr>
        </p:nvSpPr>
        <p:spPr>
          <a:xfrm>
            <a:off x="3006362" y="388578"/>
            <a:ext cx="6179276" cy="905311"/>
          </a:xfrm>
          <a:prstGeom prst="rect">
            <a:avLst/>
          </a:prstGeom>
        </p:spPr>
        <p:txBody>
          <a:bodyPr anchor="ctr"/>
          <a:lstStyle>
            <a:lvl1pPr algn="l">
              <a:defRPr sz="4600">
                <a:solidFill>
                  <a:schemeClr val="accent3">
                    <a:lumOff val="44000"/>
                  </a:schemeClr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Context Suggester</a:t>
            </a:r>
          </a:p>
        </p:txBody>
      </p:sp>
      <p:pic>
        <p:nvPicPr>
          <p:cNvPr id="137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9" name="文本"/>
          <p:cNvSpPr txBox="1"/>
          <p:nvPr/>
        </p:nvSpPr>
        <p:spPr>
          <a:xfrm>
            <a:off x="95671" y="3067050"/>
            <a:ext cx="1270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0" name="Completion Suggester的筛选器，通过设置向下文映射来实现。…"/>
          <p:cNvSpPr txBox="1"/>
          <p:nvPr/>
        </p:nvSpPr>
        <p:spPr>
          <a:xfrm>
            <a:off x="1329870" y="1501328"/>
            <a:ext cx="9532260" cy="2407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FFDB3E"/>
                </a:solidFill>
              </a:defRPr>
            </a:pPr>
            <a:r>
              <a:t>Completion Suggester的筛选器，通过设置向下文映射来实现。</a:t>
            </a:r>
          </a:p>
          <a:p>
            <a:pPr>
              <a:defRPr>
                <a:solidFill>
                  <a:srgbClr val="FFDB3E"/>
                </a:solidFill>
              </a:defRPr>
            </a:pPr>
          </a:p>
          <a:p>
            <a:pPr>
              <a:defRPr>
                <a:solidFill>
                  <a:srgbClr val="FFDB3E"/>
                </a:solidFill>
              </a:defRPr>
            </a:pPr>
            <a:r>
              <a:t>在索引和查询启用上下文的完成字段时，必须提供上下文</a:t>
            </a:r>
          </a:p>
          <a:p>
            <a:pPr>
              <a:defRPr>
                <a:solidFill>
                  <a:srgbClr val="FFDB3E"/>
                </a:solidFill>
              </a:defRPr>
            </a:pPr>
          </a:p>
          <a:p>
            <a:pPr>
              <a:defRPr>
                <a:solidFill>
                  <a:srgbClr val="FFDB3E"/>
                </a:solidFill>
              </a:defRPr>
            </a:pPr>
            <a:r>
              <a:t>添加上下文映射会增加completion的字段的索引大小。并且这一过程法发生在堆中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9EDEE"/>
      </a:accent5>
      <a:accent6>
        <a:srgbClr val="2D2D89"/>
      </a:accent6>
      <a:hlink>
        <a:srgbClr val="0000FF"/>
      </a:hlink>
      <a:folHlink>
        <a:srgbClr val="FF00FF"/>
      </a:folHlink>
    </a:clrScheme>
    <a:fontScheme name="默认设计模板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9EDEE"/>
      </a:accent5>
      <a:accent6>
        <a:srgbClr val="2D2D89"/>
      </a:accent6>
      <a:hlink>
        <a:srgbClr val="0000FF"/>
      </a:hlink>
      <a:folHlink>
        <a:srgbClr val="FF00FF"/>
      </a:folHlink>
    </a:clrScheme>
    <a:fontScheme name="默认设计模板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