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基于REST风格的API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876405" y="1092813"/>
            <a:ext cx="8277348" cy="48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55600" algn="just" defTabSz="457200">
              <a:defRPr sz="2200">
                <a:solidFill>
                  <a:srgbClr val="21252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solidFill>
                  <a:srgbClr val="000000"/>
                </a:solidFill>
              </a:rPr>
              <a:t>（1）创建索引：</a:t>
            </a:r>
            <a:r>
              <a:t>PUT /index?pretty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（2）查询索引：GET _cat/indices?v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355600" algn="just" defTabSz="457200">
              <a:defRPr sz="2200">
                <a:solidFill>
                  <a:srgbClr val="21252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solidFill>
                  <a:srgbClr val="000000"/>
                </a:solidFill>
              </a:rPr>
              <a:t>（3）删除索引：</a:t>
            </a:r>
            <a:r>
              <a:t>DELETE /index?pretty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（4）插入数据：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711200" indent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PUT /index/_doc/id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711200" indent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711200" indent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    Json数据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711200" indent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（5）	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1) 全量替换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2) 指定字段更新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355600" algn="just" defTabSz="457200">
              <a:defRPr sz="22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（6）删除数据 DELETE /index/type/id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