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76024" y="230396"/>
            <a:ext cx="5146376" cy="779869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Mapping-映射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876405" y="1092813"/>
            <a:ext cx="8277348" cy="4003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概念：映射是定义文档及其包含的字段的存储和索引方式的过程。</a:t>
            </a:r>
          </a:p>
          <a:p>
            <a:pPr algn="just" defTabSz="457200"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两种映射方式</a:t>
            </a:r>
          </a:p>
          <a:p>
            <a:pPr algn="just" defTabSz="457200"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lvl="1" marL="521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dynamic mapping（动态映射或自动映射）</a:t>
            </a:r>
          </a:p>
          <a:p>
            <a:pPr lvl="1" marL="521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lvl="1" marL="521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expllcit mapping（静态映射或手工映射或显示映射）</a:t>
            </a:r>
          </a:p>
          <a:p>
            <a:pPr algn="just" defTabSz="457200"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Mapping数据类型</a:t>
            </a:r>
          </a:p>
          <a:p>
            <a:pPr algn="just" defTabSz="457200"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Mapping参数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