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72940" y="514985"/>
            <a:ext cx="32467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高手进阶篇</a:t>
            </a:r>
            <a:endParaRPr lang="zh-CN" altLang="en-US" sz="4800"/>
          </a:p>
        </p:txBody>
      </p:sp>
      <p:sp>
        <p:nvSpPr>
          <p:cNvPr id="6" name="文本框 5"/>
          <p:cNvSpPr txBox="1"/>
          <p:nvPr/>
        </p:nvSpPr>
        <p:spPr>
          <a:xfrm>
            <a:off x="1849755" y="1953895"/>
            <a:ext cx="475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课程侧重点：底层原理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1849755" y="3213100"/>
            <a:ext cx="7498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面向的群体：面试、性能调优、深挖</a:t>
            </a:r>
            <a:endParaRPr lang="zh-CN" altLang="en-US" sz="3600"/>
          </a:p>
        </p:txBody>
      </p:sp>
      <p:sp>
        <p:nvSpPr>
          <p:cNvPr id="9" name="文本框 8"/>
          <p:cNvSpPr txBox="1"/>
          <p:nvPr/>
        </p:nvSpPr>
        <p:spPr>
          <a:xfrm>
            <a:off x="1849755" y="4472305"/>
            <a:ext cx="612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内容知识体系：贴近学习需求</a:t>
            </a:r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48270" y="930910"/>
            <a:ext cx="4370705" cy="582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" y="930910"/>
            <a:ext cx="7543800" cy="5829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66820" y="285750"/>
            <a:ext cx="46583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Elastic </a:t>
            </a:r>
            <a:r>
              <a:rPr lang="zh-CN" altLang="en-US" sz="3600"/>
              <a:t>认证证书和徽章</a:t>
            </a:r>
            <a:endParaRPr lang="zh-CN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ㅤ</cp:lastModifiedBy>
  <cp:revision>23</cp:revision>
  <dcterms:created xsi:type="dcterms:W3CDTF">2021-08-15T10:46:00Z</dcterms:created>
  <dcterms:modified xsi:type="dcterms:W3CDTF">2021-08-15T14:57:23Z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E80BB77D992C402980427BAB87F7DFF1</vt:lpwstr>
  </property>
  <property fmtid="{D5CDD505-2E9C-101B-9397-08002B2CF9AE}" pid="3" name="KSOProductBuildVer">
    <vt:lpwstr>2052-11.1.0.10700</vt:lpwstr>
  </property>
</Properties>
</file>