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66" r:id="rId7"/>
    <p:sldId id="259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472940" y="514985"/>
            <a:ext cx="32467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分布式原理</a:t>
            </a:r>
            <a:endParaRPr lang="zh-CN" altLang="en-US" sz="4800"/>
          </a:p>
        </p:txBody>
      </p:sp>
      <p:sp>
        <p:nvSpPr>
          <p:cNvPr id="6" name="文本框 5"/>
          <p:cNvSpPr txBox="1"/>
          <p:nvPr/>
        </p:nvSpPr>
        <p:spPr>
          <a:xfrm>
            <a:off x="1797685" y="200406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环境选择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1797685" y="4203700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高可用架构设计</a:t>
            </a:r>
            <a:endParaRPr lang="zh-CN" altLang="en-US" sz="3600"/>
          </a:p>
        </p:txBody>
      </p:sp>
      <p:sp>
        <p:nvSpPr>
          <p:cNvPr id="8" name="文本框 7"/>
          <p:cNvSpPr txBox="1"/>
          <p:nvPr/>
        </p:nvSpPr>
        <p:spPr>
          <a:xfrm>
            <a:off x="7719695" y="194500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节点和分片</a:t>
            </a:r>
            <a:endParaRPr lang="zh-CN" altLang="en-US" sz="3600"/>
          </a:p>
        </p:txBody>
      </p:sp>
      <p:sp>
        <p:nvSpPr>
          <p:cNvPr id="9" name="文本框 8"/>
          <p:cNvSpPr txBox="1"/>
          <p:nvPr/>
        </p:nvSpPr>
        <p:spPr>
          <a:xfrm>
            <a:off x="7719695" y="4203700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容灾和选举</a:t>
            </a:r>
            <a:endParaRPr lang="zh-C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50595" y="68897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环境选择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1629410" y="1986915"/>
            <a:ext cx="5650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基于本地单节点部署：适用于快速上手</a:t>
            </a:r>
            <a:r>
              <a:rPr lang="en-US" altLang="zh-CN" sz="2400"/>
              <a:t>ES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629410" y="3799205"/>
            <a:ext cx="8583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基于多机部署单节点单个集群：适合运维实操及</a:t>
            </a:r>
            <a:r>
              <a:rPr lang="en-US" altLang="zh-CN" sz="2400"/>
              <a:t>Elastic</a:t>
            </a:r>
            <a:r>
              <a:rPr lang="zh-CN" altLang="en-US" sz="2400"/>
              <a:t>认证备考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629410" y="2893060"/>
            <a:ext cx="841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基于本地多节点部署单个集群：使用与分布式理论或原理学习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50595" y="68897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环境选择</a:t>
            </a:r>
            <a:endParaRPr lang="zh-CN" altLang="en-US" sz="36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331595" y="1435735"/>
          <a:ext cx="9439275" cy="479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855"/>
                <a:gridCol w="1887855"/>
                <a:gridCol w="1887855"/>
                <a:gridCol w="1887855"/>
                <a:gridCol w="1887855"/>
              </a:tblGrid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节点名称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IP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服务端口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通信端口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角色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127.0.0.1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9201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9301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master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127.0.0.1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920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930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master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127.0.0.1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920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930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master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127.0.0.1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920</a:t>
                      </a: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930</a:t>
                      </a: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data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127.0.0.1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920</a:t>
                      </a: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930</a:t>
                      </a: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data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127.0.0.1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920</a:t>
                      </a: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930</a:t>
                      </a: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data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127.0.0.1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920</a:t>
                      </a: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930</a:t>
                      </a: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data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127.0.0.1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920</a:t>
                      </a: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930</a:t>
                      </a: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data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node9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127.0.0.1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920</a:t>
                      </a: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930</a:t>
                      </a: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data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50595" y="688975"/>
            <a:ext cx="48514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Elasticsearch</a:t>
            </a:r>
            <a:r>
              <a:rPr lang="zh-CN" altLang="en-US" sz="3600"/>
              <a:t>常见的模块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3087370" y="1859280"/>
            <a:ext cx="1047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Cluster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3087370" y="3671570"/>
            <a:ext cx="13957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Bootstrap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3087370" y="2765425"/>
            <a:ext cx="14217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Allocation</a:t>
            </a:r>
            <a:endParaRPr lang="en-US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3087370" y="4577715"/>
            <a:ext cx="9302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Ingest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7296150" y="4577715"/>
            <a:ext cx="10496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Indices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7296150" y="3671570"/>
            <a:ext cx="1258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Gateway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7296150" y="2765425"/>
            <a:ext cx="13760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Discovery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7296150" y="1978025"/>
            <a:ext cx="1199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Monitor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3087370" y="5483860"/>
            <a:ext cx="8312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HTTP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7296150" y="5483860"/>
            <a:ext cx="13665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Transport</a:t>
            </a:r>
            <a:endParaRPr lang="en-US" alt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50595" y="68897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节点和分片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1629410" y="198691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/>
              <a:t>角色</a:t>
            </a:r>
            <a:endParaRPr 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629410" y="379920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分片过滤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629410" y="289306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分片均衡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50595" y="688975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高可用架构设计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1671320" y="2224405"/>
            <a:ext cx="6583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/>
              <a:t>小规模集群：适用于小公司或追求性价比的公司</a:t>
            </a:r>
            <a:endParaRPr 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1671320" y="3700145"/>
            <a:ext cx="627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大规模集群：适用于对性能有极高要求的公司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50595" y="688975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集群容灾和选举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1663065" y="2241550"/>
            <a:ext cx="39046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Elasticsearch</a:t>
            </a:r>
            <a:r>
              <a:rPr lang="zh-CN" altLang="en-US" sz="2400"/>
              <a:t>集群的容灾机制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807210" y="3436620"/>
            <a:ext cx="16706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Master</a:t>
            </a:r>
            <a:r>
              <a:rPr lang="zh-CN" altLang="en-US" sz="2400"/>
              <a:t>选举</a:t>
            </a:r>
            <a:endParaRPr lang="zh-CN" altLang="en-US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70fa5e8-91bd-49fa-b5c3-06d07498e33a}"/>
  <p:tag name="TABLE_ENDDRAG_ORIGIN_RECT" val="743*377"/>
  <p:tag name="TABLE_ENDDRAG_RECT" val="104*113*743*37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WPS 演示</Application>
  <PresentationFormat>宽屏</PresentationFormat>
  <Paragraphs>162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ㅤ</cp:lastModifiedBy>
  <cp:revision>10</cp:revision>
  <dcterms:created xsi:type="dcterms:W3CDTF">2021-08-16T05:40:00Z</dcterms:created>
  <dcterms:modified xsi:type="dcterms:W3CDTF">2021-08-17T03:47:16Z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21058A6A4DE9440E8B740946AD8D47C0</vt:lpwstr>
  </property>
  <property fmtid="{D5CDD505-2E9C-101B-9397-08002B2CF9AE}" pid="3" name="KSOProductBuildVer">
    <vt:lpwstr>2052-11.1.0.10700</vt:lpwstr>
  </property>
</Properties>
</file>