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339" r:id="rId5"/>
    <p:sldId id="258" r:id="rId6"/>
    <p:sldId id="259" r:id="rId7"/>
    <p:sldId id="260" r:id="rId8"/>
    <p:sldId id="338" r:id="rId9"/>
    <p:sldId id="306" r:id="rId10"/>
    <p:sldId id="307" r:id="rId11"/>
    <p:sldId id="308" r:id="rId12"/>
    <p:sldId id="309" r:id="rId13"/>
    <p:sldId id="311" r:id="rId14"/>
    <p:sldId id="312" r:id="rId15"/>
    <p:sldId id="314" r:id="rId16"/>
    <p:sldId id="315" r:id="rId17"/>
    <p:sldId id="316" r:id="rId18"/>
    <p:sldId id="317" r:id="rId19"/>
    <p:sldId id="318" r:id="rId20"/>
    <p:sldId id="319" r:id="rId21"/>
    <p:sldId id="320" r:id="rId22"/>
    <p:sldId id="321" r:id="rId23"/>
    <p:sldId id="322" r:id="rId24"/>
    <p:sldId id="313" r:id="rId25"/>
    <p:sldId id="323" r:id="rId26"/>
    <p:sldId id="324" r:id="rId27"/>
    <p:sldId id="325" r:id="rId28"/>
    <p:sldId id="326" r:id="rId29"/>
    <p:sldId id="327" r:id="rId30"/>
    <p:sldId id="328" r:id="rId31"/>
    <p:sldId id="329" r:id="rId32"/>
    <p:sldId id="330" r:id="rId33"/>
    <p:sldId id="331" r:id="rId34"/>
    <p:sldId id="332" r:id="rId35"/>
    <p:sldId id="334" r:id="rId36"/>
    <p:sldId id="335" r:id="rId37"/>
  </p:sldIdLst>
  <p:sldSz cx="9144000" cy="5143500" type="screen16x9"/>
  <p:notesSz cx="6858000" cy="9144000"/>
  <p:embeddedFontLst>
    <p:embeddedFont>
      <p:font typeface="Staatliches"/>
      <p:regular r:id="rId41"/>
    </p:embeddedFont>
    <p:embeddedFont>
      <p:font typeface="Actor" panose="020B0503050000020004"/>
      <p:regular r:id="rId42"/>
    </p:embeddedFont>
    <p:embeddedFont>
      <p:font typeface="Anton"/>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9AA0A6"/>
          </p15:clr>
        </p15:guide>
        <p15:guide id="2" pos="2894"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showGuides="1">
      <p:cViewPr varScale="1">
        <p:scale>
          <a:sx n="105" d="100"/>
          <a:sy n="105" d="100"/>
        </p:scale>
        <p:origin x="1190" y="62"/>
      </p:cViewPr>
      <p:guideLst>
        <p:guide orient="horz" pos="1620"/>
        <p:guide pos="289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font" Target="fonts/font3.fntdata"/><Relationship Id="rId42" Type="http://schemas.openxmlformats.org/officeDocument/2006/relationships/font" Target="fonts/font2.fntdata"/><Relationship Id="rId41" Type="http://schemas.openxmlformats.org/officeDocument/2006/relationships/font" Target="fonts/font1.fntdata"/><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0"/>
        <p:cNvGrpSpPr/>
        <p:nvPr/>
      </p:nvGrpSpPr>
      <p:grpSpPr>
        <a:xfrm>
          <a:off x="0" y="0"/>
          <a:ext cx="0" cy="0"/>
          <a:chOff x="0" y="0"/>
          <a:chExt cx="0" cy="0"/>
        </a:xfrm>
      </p:grpSpPr>
      <p:sp>
        <p:nvSpPr>
          <p:cNvPr id="621" name="Google Shape;6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1"/>
        <p:cNvGrpSpPr/>
        <p:nvPr/>
      </p:nvGrpSpPr>
      <p:grpSpPr>
        <a:xfrm>
          <a:off x="0" y="0"/>
          <a:ext cx="0" cy="0"/>
          <a:chOff x="0" y="0"/>
          <a:chExt cx="0" cy="0"/>
        </a:xfrm>
      </p:grpSpPr>
      <p:sp>
        <p:nvSpPr>
          <p:cNvPr id="902" name="Google Shape;902;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1"/>
        <p:cNvGrpSpPr/>
        <p:nvPr/>
      </p:nvGrpSpPr>
      <p:grpSpPr>
        <a:xfrm>
          <a:off x="0" y="0"/>
          <a:ext cx="0" cy="0"/>
          <a:chOff x="0" y="0"/>
          <a:chExt cx="0" cy="0"/>
        </a:xfrm>
      </p:grpSpPr>
      <p:sp>
        <p:nvSpPr>
          <p:cNvPr id="902" name="Google Shape;902;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1"/>
        <p:cNvGrpSpPr/>
        <p:nvPr/>
      </p:nvGrpSpPr>
      <p:grpSpPr>
        <a:xfrm>
          <a:off x="0" y="0"/>
          <a:ext cx="0" cy="0"/>
          <a:chOff x="0" y="0"/>
          <a:chExt cx="0" cy="0"/>
        </a:xfrm>
      </p:grpSpPr>
      <p:sp>
        <p:nvSpPr>
          <p:cNvPr id="902" name="Google Shape;902;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1"/>
        <p:cNvGrpSpPr/>
        <p:nvPr/>
      </p:nvGrpSpPr>
      <p:grpSpPr>
        <a:xfrm>
          <a:off x="0" y="0"/>
          <a:ext cx="0" cy="0"/>
          <a:chOff x="0" y="0"/>
          <a:chExt cx="0" cy="0"/>
        </a:xfrm>
      </p:grpSpPr>
      <p:sp>
        <p:nvSpPr>
          <p:cNvPr id="902" name="Google Shape;902;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1"/>
        <p:cNvGrpSpPr/>
        <p:nvPr/>
      </p:nvGrpSpPr>
      <p:grpSpPr>
        <a:xfrm>
          <a:off x="0" y="0"/>
          <a:ext cx="0" cy="0"/>
          <a:chOff x="0" y="0"/>
          <a:chExt cx="0" cy="0"/>
        </a:xfrm>
      </p:grpSpPr>
      <p:sp>
        <p:nvSpPr>
          <p:cNvPr id="902" name="Google Shape;902;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1"/>
        <p:cNvGrpSpPr/>
        <p:nvPr/>
      </p:nvGrpSpPr>
      <p:grpSpPr>
        <a:xfrm>
          <a:off x="0" y="0"/>
          <a:ext cx="0" cy="0"/>
          <a:chOff x="0" y="0"/>
          <a:chExt cx="0" cy="0"/>
        </a:xfrm>
      </p:grpSpPr>
      <p:sp>
        <p:nvSpPr>
          <p:cNvPr id="902" name="Google Shape;902;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1"/>
        <p:cNvGrpSpPr/>
        <p:nvPr/>
      </p:nvGrpSpPr>
      <p:grpSpPr>
        <a:xfrm>
          <a:off x="0" y="0"/>
          <a:ext cx="0" cy="0"/>
          <a:chOff x="0" y="0"/>
          <a:chExt cx="0" cy="0"/>
        </a:xfrm>
      </p:grpSpPr>
      <p:sp>
        <p:nvSpPr>
          <p:cNvPr id="902" name="Google Shape;902;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1"/>
        <p:cNvGrpSpPr/>
        <p:nvPr/>
      </p:nvGrpSpPr>
      <p:grpSpPr>
        <a:xfrm>
          <a:off x="0" y="0"/>
          <a:ext cx="0" cy="0"/>
          <a:chOff x="0" y="0"/>
          <a:chExt cx="0" cy="0"/>
        </a:xfrm>
      </p:grpSpPr>
      <p:sp>
        <p:nvSpPr>
          <p:cNvPr id="902" name="Google Shape;902;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1"/>
        <p:cNvGrpSpPr/>
        <p:nvPr/>
      </p:nvGrpSpPr>
      <p:grpSpPr>
        <a:xfrm>
          <a:off x="0" y="0"/>
          <a:ext cx="0" cy="0"/>
          <a:chOff x="0" y="0"/>
          <a:chExt cx="0" cy="0"/>
        </a:xfrm>
      </p:grpSpPr>
      <p:sp>
        <p:nvSpPr>
          <p:cNvPr id="902" name="Google Shape;902;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1"/>
        <p:cNvGrpSpPr/>
        <p:nvPr/>
      </p:nvGrpSpPr>
      <p:grpSpPr>
        <a:xfrm>
          <a:off x="0" y="0"/>
          <a:ext cx="0" cy="0"/>
          <a:chOff x="0" y="0"/>
          <a:chExt cx="0" cy="0"/>
        </a:xfrm>
      </p:grpSpPr>
      <p:sp>
        <p:nvSpPr>
          <p:cNvPr id="902" name="Google Shape;902;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7"/>
        <p:cNvGrpSpPr/>
        <p:nvPr/>
      </p:nvGrpSpPr>
      <p:grpSpPr>
        <a:xfrm>
          <a:off x="0" y="0"/>
          <a:ext cx="0" cy="0"/>
          <a:chOff x="0" y="0"/>
          <a:chExt cx="0" cy="0"/>
        </a:xfrm>
      </p:grpSpPr>
      <p:sp>
        <p:nvSpPr>
          <p:cNvPr id="698" name="Google Shape;698;g8b385fd27f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8b385fd27f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6"/>
        <p:cNvGrpSpPr/>
        <p:nvPr/>
      </p:nvGrpSpPr>
      <p:grpSpPr>
        <a:xfrm>
          <a:off x="0" y="0"/>
          <a:ext cx="0" cy="0"/>
          <a:chOff x="0" y="0"/>
          <a:chExt cx="0" cy="0"/>
        </a:xfrm>
      </p:grpSpPr>
      <p:sp>
        <p:nvSpPr>
          <p:cNvPr id="727" name="Google Shape;727;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1"/>
        <p:cNvGrpSpPr/>
        <p:nvPr/>
      </p:nvGrpSpPr>
      <p:grpSpPr>
        <a:xfrm>
          <a:off x="0" y="0"/>
          <a:ext cx="0" cy="0"/>
          <a:chOff x="0" y="0"/>
          <a:chExt cx="0" cy="0"/>
        </a:xfrm>
      </p:grpSpPr>
      <p:sp>
        <p:nvSpPr>
          <p:cNvPr id="902" name="Google Shape;902;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1"/>
        <p:cNvGrpSpPr/>
        <p:nvPr/>
      </p:nvGrpSpPr>
      <p:grpSpPr>
        <a:xfrm>
          <a:off x="0" y="0"/>
          <a:ext cx="0" cy="0"/>
          <a:chOff x="0" y="0"/>
          <a:chExt cx="0" cy="0"/>
        </a:xfrm>
      </p:grpSpPr>
      <p:sp>
        <p:nvSpPr>
          <p:cNvPr id="902" name="Google Shape;902;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1"/>
        <p:cNvGrpSpPr/>
        <p:nvPr/>
      </p:nvGrpSpPr>
      <p:grpSpPr>
        <a:xfrm>
          <a:off x="0" y="0"/>
          <a:ext cx="0" cy="0"/>
          <a:chOff x="0" y="0"/>
          <a:chExt cx="0" cy="0"/>
        </a:xfrm>
      </p:grpSpPr>
      <p:sp>
        <p:nvSpPr>
          <p:cNvPr id="902" name="Google Shape;902;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1"/>
        <p:cNvGrpSpPr/>
        <p:nvPr/>
      </p:nvGrpSpPr>
      <p:grpSpPr>
        <a:xfrm>
          <a:off x="0" y="0"/>
          <a:ext cx="0" cy="0"/>
          <a:chOff x="0" y="0"/>
          <a:chExt cx="0" cy="0"/>
        </a:xfrm>
      </p:grpSpPr>
      <p:sp>
        <p:nvSpPr>
          <p:cNvPr id="902" name="Google Shape;902;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1"/>
        <p:cNvGrpSpPr/>
        <p:nvPr/>
      </p:nvGrpSpPr>
      <p:grpSpPr>
        <a:xfrm>
          <a:off x="0" y="0"/>
          <a:ext cx="0" cy="0"/>
          <a:chOff x="0" y="0"/>
          <a:chExt cx="0" cy="0"/>
        </a:xfrm>
      </p:grpSpPr>
      <p:sp>
        <p:nvSpPr>
          <p:cNvPr id="902" name="Google Shape;902;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1"/>
        <p:cNvGrpSpPr/>
        <p:nvPr/>
      </p:nvGrpSpPr>
      <p:grpSpPr>
        <a:xfrm>
          <a:off x="0" y="0"/>
          <a:ext cx="0" cy="0"/>
          <a:chOff x="0" y="0"/>
          <a:chExt cx="0" cy="0"/>
        </a:xfrm>
      </p:grpSpPr>
      <p:sp>
        <p:nvSpPr>
          <p:cNvPr id="902" name="Google Shape;902;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1"/>
        <p:cNvGrpSpPr/>
        <p:nvPr/>
      </p:nvGrpSpPr>
      <p:grpSpPr>
        <a:xfrm>
          <a:off x="0" y="0"/>
          <a:ext cx="0" cy="0"/>
          <a:chOff x="0" y="0"/>
          <a:chExt cx="0" cy="0"/>
        </a:xfrm>
      </p:grpSpPr>
      <p:sp>
        <p:nvSpPr>
          <p:cNvPr id="902" name="Google Shape;902;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1"/>
        <p:cNvGrpSpPr/>
        <p:nvPr/>
      </p:nvGrpSpPr>
      <p:grpSpPr>
        <a:xfrm>
          <a:off x="0" y="0"/>
          <a:ext cx="0" cy="0"/>
          <a:chOff x="0" y="0"/>
          <a:chExt cx="0" cy="0"/>
        </a:xfrm>
      </p:grpSpPr>
      <p:sp>
        <p:nvSpPr>
          <p:cNvPr id="902" name="Google Shape;902;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1"/>
        <p:cNvGrpSpPr/>
        <p:nvPr/>
      </p:nvGrpSpPr>
      <p:grpSpPr>
        <a:xfrm>
          <a:off x="0" y="0"/>
          <a:ext cx="0" cy="0"/>
          <a:chOff x="0" y="0"/>
          <a:chExt cx="0" cy="0"/>
        </a:xfrm>
      </p:grpSpPr>
      <p:sp>
        <p:nvSpPr>
          <p:cNvPr id="902" name="Google Shape;902;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6"/>
        <p:cNvGrpSpPr/>
        <p:nvPr/>
      </p:nvGrpSpPr>
      <p:grpSpPr>
        <a:xfrm>
          <a:off x="0" y="0"/>
          <a:ext cx="0" cy="0"/>
          <a:chOff x="0" y="0"/>
          <a:chExt cx="0" cy="0"/>
        </a:xfrm>
      </p:grpSpPr>
      <p:sp>
        <p:nvSpPr>
          <p:cNvPr id="727" name="Google Shape;727;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1"/>
        <p:cNvGrpSpPr/>
        <p:nvPr/>
      </p:nvGrpSpPr>
      <p:grpSpPr>
        <a:xfrm>
          <a:off x="0" y="0"/>
          <a:ext cx="0" cy="0"/>
          <a:chOff x="0" y="0"/>
          <a:chExt cx="0" cy="0"/>
        </a:xfrm>
      </p:grpSpPr>
      <p:sp>
        <p:nvSpPr>
          <p:cNvPr id="902" name="Google Shape;902;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6"/>
        <p:cNvGrpSpPr/>
        <p:nvPr/>
      </p:nvGrpSpPr>
      <p:grpSpPr>
        <a:xfrm>
          <a:off x="0" y="0"/>
          <a:ext cx="0" cy="0"/>
          <a:chOff x="0" y="0"/>
          <a:chExt cx="0" cy="0"/>
        </a:xfrm>
      </p:grpSpPr>
      <p:sp>
        <p:nvSpPr>
          <p:cNvPr id="727" name="Google Shape;727;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6"/>
        <p:cNvGrpSpPr/>
        <p:nvPr/>
      </p:nvGrpSpPr>
      <p:grpSpPr>
        <a:xfrm>
          <a:off x="0" y="0"/>
          <a:ext cx="0" cy="0"/>
          <a:chOff x="0" y="0"/>
          <a:chExt cx="0" cy="0"/>
        </a:xfrm>
      </p:grpSpPr>
      <p:sp>
        <p:nvSpPr>
          <p:cNvPr id="727" name="Google Shape;727;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1"/>
        <p:cNvGrpSpPr/>
        <p:nvPr/>
      </p:nvGrpSpPr>
      <p:grpSpPr>
        <a:xfrm>
          <a:off x="0" y="0"/>
          <a:ext cx="0" cy="0"/>
          <a:chOff x="0" y="0"/>
          <a:chExt cx="0" cy="0"/>
        </a:xfrm>
      </p:grpSpPr>
      <p:sp>
        <p:nvSpPr>
          <p:cNvPr id="902" name="Google Shape;902;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1"/>
        <p:cNvGrpSpPr/>
        <p:nvPr/>
      </p:nvGrpSpPr>
      <p:grpSpPr>
        <a:xfrm>
          <a:off x="0" y="0"/>
          <a:ext cx="0" cy="0"/>
          <a:chOff x="0" y="0"/>
          <a:chExt cx="0" cy="0"/>
        </a:xfrm>
      </p:grpSpPr>
      <p:sp>
        <p:nvSpPr>
          <p:cNvPr id="902" name="Google Shape;902;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1"/>
        <p:cNvGrpSpPr/>
        <p:nvPr/>
      </p:nvGrpSpPr>
      <p:grpSpPr>
        <a:xfrm>
          <a:off x="0" y="0"/>
          <a:ext cx="0" cy="0"/>
          <a:chOff x="0" y="0"/>
          <a:chExt cx="0" cy="0"/>
        </a:xfrm>
      </p:grpSpPr>
      <p:sp>
        <p:nvSpPr>
          <p:cNvPr id="902" name="Google Shape;902;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1"/>
        <p:cNvGrpSpPr/>
        <p:nvPr/>
      </p:nvGrpSpPr>
      <p:grpSpPr>
        <a:xfrm>
          <a:off x="0" y="0"/>
          <a:ext cx="0" cy="0"/>
          <a:chOff x="0" y="0"/>
          <a:chExt cx="0" cy="0"/>
        </a:xfrm>
      </p:grpSpPr>
      <p:sp>
        <p:nvSpPr>
          <p:cNvPr id="902" name="Google Shape;902;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1"/>
        <p:cNvGrpSpPr/>
        <p:nvPr/>
      </p:nvGrpSpPr>
      <p:grpSpPr>
        <a:xfrm>
          <a:off x="0" y="0"/>
          <a:ext cx="0" cy="0"/>
          <a:chOff x="0" y="0"/>
          <a:chExt cx="0" cy="0"/>
        </a:xfrm>
      </p:grpSpPr>
      <p:sp>
        <p:nvSpPr>
          <p:cNvPr id="902" name="Google Shape;902;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1"/>
        <p:cNvGrpSpPr/>
        <p:nvPr/>
      </p:nvGrpSpPr>
      <p:grpSpPr>
        <a:xfrm>
          <a:off x="0" y="0"/>
          <a:ext cx="0" cy="0"/>
          <a:chOff x="0" y="0"/>
          <a:chExt cx="0" cy="0"/>
        </a:xfrm>
      </p:grpSpPr>
      <p:sp>
        <p:nvSpPr>
          <p:cNvPr id="902" name="Google Shape;902;ga1242414e1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a1242414e1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hyperlink" Target="https://www.freepik.com/" TargetMode="External"/><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p:nvPr/>
        </p:nvSpPr>
        <p:spPr>
          <a:xfrm flipH="1">
            <a:off x="-10" y="3808823"/>
            <a:ext cx="1914911" cy="1354654"/>
          </a:xfrm>
          <a:custGeom>
            <a:avLst/>
            <a:gdLst/>
            <a:ahLst/>
            <a:cxnLst/>
            <a:rect l="l" t="t" r="r" b="b"/>
            <a:pathLst>
              <a:path w="16148" h="11423" extrusionOk="0">
                <a:moveTo>
                  <a:pt x="14808" y="1"/>
                </a:moveTo>
                <a:cubicBezTo>
                  <a:pt x="14714" y="1"/>
                  <a:pt x="14620" y="4"/>
                  <a:pt x="14527" y="10"/>
                </a:cubicBezTo>
                <a:cubicBezTo>
                  <a:pt x="12616" y="153"/>
                  <a:pt x="10894" y="1432"/>
                  <a:pt x="9978" y="3112"/>
                </a:cubicBezTo>
                <a:cubicBezTo>
                  <a:pt x="9657" y="3708"/>
                  <a:pt x="9416" y="4357"/>
                  <a:pt x="8897" y="4789"/>
                </a:cubicBezTo>
                <a:cubicBezTo>
                  <a:pt x="8046" y="5507"/>
                  <a:pt x="6788" y="5364"/>
                  <a:pt x="5683" y="5483"/>
                </a:cubicBezTo>
                <a:cubicBezTo>
                  <a:pt x="4836" y="5584"/>
                  <a:pt x="4017" y="5870"/>
                  <a:pt x="3288" y="6312"/>
                </a:cubicBezTo>
                <a:cubicBezTo>
                  <a:pt x="1898" y="7139"/>
                  <a:pt x="806" y="8487"/>
                  <a:pt x="297" y="10032"/>
                </a:cubicBezTo>
                <a:cubicBezTo>
                  <a:pt x="154" y="10485"/>
                  <a:pt x="54" y="10948"/>
                  <a:pt x="1" y="11423"/>
                </a:cubicBezTo>
                <a:lnTo>
                  <a:pt x="16148" y="11423"/>
                </a:lnTo>
                <a:lnTo>
                  <a:pt x="16148" y="198"/>
                </a:lnTo>
                <a:cubicBezTo>
                  <a:pt x="15720" y="68"/>
                  <a:pt x="15260" y="1"/>
                  <a:pt x="148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a:off x="6099375" y="4218013"/>
            <a:ext cx="3169105" cy="925495"/>
          </a:xfrm>
          <a:custGeom>
            <a:avLst/>
            <a:gdLst/>
            <a:ahLst/>
            <a:cxnLst/>
            <a:rect l="l" t="t" r="r" b="b"/>
            <a:pathLst>
              <a:path w="21460" h="6267" extrusionOk="0">
                <a:moveTo>
                  <a:pt x="10363" y="1"/>
                </a:moveTo>
                <a:cubicBezTo>
                  <a:pt x="9893" y="1"/>
                  <a:pt x="9422" y="87"/>
                  <a:pt x="8984" y="263"/>
                </a:cubicBezTo>
                <a:cubicBezTo>
                  <a:pt x="8412" y="493"/>
                  <a:pt x="7893" y="870"/>
                  <a:pt x="7495" y="1344"/>
                </a:cubicBezTo>
                <a:cubicBezTo>
                  <a:pt x="7092" y="1825"/>
                  <a:pt x="6503" y="2092"/>
                  <a:pt x="5898" y="2092"/>
                </a:cubicBezTo>
                <a:cubicBezTo>
                  <a:pt x="5657" y="2092"/>
                  <a:pt x="5413" y="2050"/>
                  <a:pt x="5177" y="1961"/>
                </a:cubicBezTo>
                <a:cubicBezTo>
                  <a:pt x="4733" y="1800"/>
                  <a:pt x="4277" y="1690"/>
                  <a:pt x="3812" y="1690"/>
                </a:cubicBezTo>
                <a:cubicBezTo>
                  <a:pt x="3675" y="1690"/>
                  <a:pt x="3538" y="1700"/>
                  <a:pt x="3400" y="1720"/>
                </a:cubicBezTo>
                <a:cubicBezTo>
                  <a:pt x="1998" y="1919"/>
                  <a:pt x="960" y="3177"/>
                  <a:pt x="440" y="4502"/>
                </a:cubicBezTo>
                <a:cubicBezTo>
                  <a:pt x="220" y="5063"/>
                  <a:pt x="67" y="5660"/>
                  <a:pt x="1" y="6266"/>
                </a:cubicBezTo>
                <a:lnTo>
                  <a:pt x="21460" y="6266"/>
                </a:lnTo>
                <a:cubicBezTo>
                  <a:pt x="21449" y="6200"/>
                  <a:pt x="21425" y="6134"/>
                  <a:pt x="21404" y="6068"/>
                </a:cubicBezTo>
                <a:cubicBezTo>
                  <a:pt x="20985" y="4655"/>
                  <a:pt x="19926" y="3331"/>
                  <a:pt x="18469" y="3045"/>
                </a:cubicBezTo>
                <a:cubicBezTo>
                  <a:pt x="18162" y="2983"/>
                  <a:pt x="17849" y="2968"/>
                  <a:pt x="17536" y="2968"/>
                </a:cubicBezTo>
                <a:cubicBezTo>
                  <a:pt x="17232" y="2968"/>
                  <a:pt x="16927" y="2982"/>
                  <a:pt x="16624" y="2982"/>
                </a:cubicBezTo>
                <a:cubicBezTo>
                  <a:pt x="16227" y="2982"/>
                  <a:pt x="15835" y="2958"/>
                  <a:pt x="15454" y="2846"/>
                </a:cubicBezTo>
                <a:cubicBezTo>
                  <a:pt x="14526" y="2557"/>
                  <a:pt x="13864" y="1797"/>
                  <a:pt x="13125" y="1156"/>
                </a:cubicBezTo>
                <a:cubicBezTo>
                  <a:pt x="12871" y="925"/>
                  <a:pt x="12606" y="703"/>
                  <a:pt x="12309" y="528"/>
                </a:cubicBezTo>
                <a:cubicBezTo>
                  <a:pt x="11727" y="181"/>
                  <a:pt x="11045" y="1"/>
                  <a:pt x="103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rot="2426250">
            <a:off x="6280897" y="-751265"/>
            <a:ext cx="4453841" cy="2200038"/>
            <a:chOff x="7719937" y="371363"/>
            <a:chExt cx="661698" cy="326859"/>
          </a:xfrm>
        </p:grpSpPr>
        <p:sp>
          <p:nvSpPr>
            <p:cNvPr id="12" name="Google Shape;12;p2"/>
            <p:cNvSpPr/>
            <p:nvPr/>
          </p:nvSpPr>
          <p:spPr>
            <a:xfrm>
              <a:off x="7719937" y="371397"/>
              <a:ext cx="661698" cy="326825"/>
            </a:xfrm>
            <a:custGeom>
              <a:avLst/>
              <a:gdLst/>
              <a:ahLst/>
              <a:cxnLst/>
              <a:rect l="l" t="t" r="r" b="b"/>
              <a:pathLst>
                <a:path w="19651" h="9706" extrusionOk="0">
                  <a:moveTo>
                    <a:pt x="19207" y="1"/>
                  </a:moveTo>
                  <a:cubicBezTo>
                    <a:pt x="17972" y="1"/>
                    <a:pt x="16718" y="561"/>
                    <a:pt x="15931" y="1517"/>
                  </a:cubicBezTo>
                  <a:cubicBezTo>
                    <a:pt x="15223" y="2354"/>
                    <a:pt x="14882" y="3448"/>
                    <a:pt x="14606" y="4497"/>
                  </a:cubicBezTo>
                  <a:cubicBezTo>
                    <a:pt x="14572" y="4662"/>
                    <a:pt x="14529" y="4828"/>
                    <a:pt x="14484" y="4993"/>
                  </a:cubicBezTo>
                  <a:cubicBezTo>
                    <a:pt x="14264" y="5878"/>
                    <a:pt x="14042" y="6792"/>
                    <a:pt x="13613" y="7610"/>
                  </a:cubicBezTo>
                  <a:cubicBezTo>
                    <a:pt x="13038" y="8702"/>
                    <a:pt x="12166" y="9441"/>
                    <a:pt x="11194" y="9618"/>
                  </a:cubicBezTo>
                  <a:cubicBezTo>
                    <a:pt x="11027" y="9649"/>
                    <a:pt x="10863" y="9664"/>
                    <a:pt x="10700" y="9664"/>
                  </a:cubicBezTo>
                  <a:cubicBezTo>
                    <a:pt x="9289" y="9664"/>
                    <a:pt x="8040" y="8561"/>
                    <a:pt x="7297" y="7433"/>
                  </a:cubicBezTo>
                  <a:cubicBezTo>
                    <a:pt x="6934" y="6882"/>
                    <a:pt x="6624" y="6296"/>
                    <a:pt x="6327" y="5721"/>
                  </a:cubicBezTo>
                  <a:cubicBezTo>
                    <a:pt x="5906" y="4895"/>
                    <a:pt x="5466" y="4044"/>
                    <a:pt x="4859" y="3326"/>
                  </a:cubicBezTo>
                  <a:cubicBezTo>
                    <a:pt x="3667" y="1914"/>
                    <a:pt x="1855" y="1075"/>
                    <a:pt x="11" y="1075"/>
                  </a:cubicBezTo>
                  <a:lnTo>
                    <a:pt x="1" y="1075"/>
                  </a:lnTo>
                  <a:lnTo>
                    <a:pt x="1" y="1120"/>
                  </a:lnTo>
                  <a:lnTo>
                    <a:pt x="11" y="1120"/>
                  </a:lnTo>
                  <a:cubicBezTo>
                    <a:pt x="1844" y="1120"/>
                    <a:pt x="3643" y="1957"/>
                    <a:pt x="4825" y="3361"/>
                  </a:cubicBezTo>
                  <a:cubicBezTo>
                    <a:pt x="5432" y="4076"/>
                    <a:pt x="5863" y="4916"/>
                    <a:pt x="6293" y="5745"/>
                  </a:cubicBezTo>
                  <a:cubicBezTo>
                    <a:pt x="6592" y="6317"/>
                    <a:pt x="6889" y="6903"/>
                    <a:pt x="7254" y="7454"/>
                  </a:cubicBezTo>
                  <a:cubicBezTo>
                    <a:pt x="8004" y="8593"/>
                    <a:pt x="9273" y="9706"/>
                    <a:pt x="10709" y="9706"/>
                  </a:cubicBezTo>
                  <a:cubicBezTo>
                    <a:pt x="10873" y="9706"/>
                    <a:pt x="11040" y="9695"/>
                    <a:pt x="11204" y="9663"/>
                  </a:cubicBezTo>
                  <a:cubicBezTo>
                    <a:pt x="12187" y="9486"/>
                    <a:pt x="13072" y="8736"/>
                    <a:pt x="13655" y="7621"/>
                  </a:cubicBezTo>
                  <a:cubicBezTo>
                    <a:pt x="14087" y="6805"/>
                    <a:pt x="14307" y="5888"/>
                    <a:pt x="14529" y="5003"/>
                  </a:cubicBezTo>
                  <a:cubicBezTo>
                    <a:pt x="14572" y="4839"/>
                    <a:pt x="14606" y="4672"/>
                    <a:pt x="14648" y="4508"/>
                  </a:cubicBezTo>
                  <a:cubicBezTo>
                    <a:pt x="14913" y="3459"/>
                    <a:pt x="15268" y="2378"/>
                    <a:pt x="15962" y="1538"/>
                  </a:cubicBezTo>
                  <a:cubicBezTo>
                    <a:pt x="16740" y="602"/>
                    <a:pt x="17975" y="46"/>
                    <a:pt x="19205" y="46"/>
                  </a:cubicBezTo>
                  <a:cubicBezTo>
                    <a:pt x="19354" y="46"/>
                    <a:pt x="19503" y="54"/>
                    <a:pt x="19650" y="70"/>
                  </a:cubicBezTo>
                  <a:lnTo>
                    <a:pt x="19650" y="25"/>
                  </a:lnTo>
                  <a:cubicBezTo>
                    <a:pt x="19503" y="9"/>
                    <a:pt x="19355" y="1"/>
                    <a:pt x="1920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7740814" y="371363"/>
              <a:ext cx="620382" cy="306453"/>
            </a:xfrm>
            <a:custGeom>
              <a:avLst/>
              <a:gdLst/>
              <a:ahLst/>
              <a:cxnLst/>
              <a:rect l="l" t="t" r="r" b="b"/>
              <a:pathLst>
                <a:path w="18424" h="9101" extrusionOk="0">
                  <a:moveTo>
                    <a:pt x="17990" y="1"/>
                  </a:moveTo>
                  <a:cubicBezTo>
                    <a:pt x="16833" y="1"/>
                    <a:pt x="15670" y="534"/>
                    <a:pt x="14924" y="1417"/>
                  </a:cubicBezTo>
                  <a:cubicBezTo>
                    <a:pt x="14262" y="2212"/>
                    <a:pt x="13941" y="3229"/>
                    <a:pt x="13687" y="4210"/>
                  </a:cubicBezTo>
                  <a:cubicBezTo>
                    <a:pt x="13655" y="4376"/>
                    <a:pt x="13610" y="4530"/>
                    <a:pt x="13578" y="4686"/>
                  </a:cubicBezTo>
                  <a:cubicBezTo>
                    <a:pt x="13366" y="5513"/>
                    <a:pt x="13157" y="6363"/>
                    <a:pt x="12759" y="7137"/>
                  </a:cubicBezTo>
                  <a:cubicBezTo>
                    <a:pt x="12219" y="8162"/>
                    <a:pt x="11392" y="8846"/>
                    <a:pt x="10497" y="9023"/>
                  </a:cubicBezTo>
                  <a:cubicBezTo>
                    <a:pt x="10344" y="9051"/>
                    <a:pt x="10192" y="9064"/>
                    <a:pt x="10043" y="9064"/>
                  </a:cubicBezTo>
                  <a:cubicBezTo>
                    <a:pt x="8714" y="9064"/>
                    <a:pt x="7538" y="8023"/>
                    <a:pt x="6833" y="6970"/>
                  </a:cubicBezTo>
                  <a:cubicBezTo>
                    <a:pt x="6491" y="6451"/>
                    <a:pt x="6202" y="5900"/>
                    <a:pt x="5927" y="5359"/>
                  </a:cubicBezTo>
                  <a:cubicBezTo>
                    <a:pt x="5530" y="4596"/>
                    <a:pt x="5122" y="3791"/>
                    <a:pt x="4547" y="3118"/>
                  </a:cubicBezTo>
                  <a:cubicBezTo>
                    <a:pt x="3431" y="1793"/>
                    <a:pt x="1744" y="1009"/>
                    <a:pt x="11" y="1009"/>
                  </a:cubicBezTo>
                  <a:lnTo>
                    <a:pt x="1" y="1009"/>
                  </a:lnTo>
                  <a:lnTo>
                    <a:pt x="1" y="1054"/>
                  </a:lnTo>
                  <a:lnTo>
                    <a:pt x="11" y="1054"/>
                  </a:lnTo>
                  <a:cubicBezTo>
                    <a:pt x="1723" y="1054"/>
                    <a:pt x="3410" y="1838"/>
                    <a:pt x="4515" y="3150"/>
                  </a:cubicBezTo>
                  <a:cubicBezTo>
                    <a:pt x="5077" y="3825"/>
                    <a:pt x="5498" y="4620"/>
                    <a:pt x="5895" y="5381"/>
                  </a:cubicBezTo>
                  <a:cubicBezTo>
                    <a:pt x="6171" y="5921"/>
                    <a:pt x="6457" y="6485"/>
                    <a:pt x="6799" y="6991"/>
                  </a:cubicBezTo>
                  <a:cubicBezTo>
                    <a:pt x="7506" y="8051"/>
                    <a:pt x="8687" y="9100"/>
                    <a:pt x="10033" y="9100"/>
                  </a:cubicBezTo>
                  <a:cubicBezTo>
                    <a:pt x="10187" y="9100"/>
                    <a:pt x="10343" y="9089"/>
                    <a:pt x="10497" y="9068"/>
                  </a:cubicBezTo>
                  <a:cubicBezTo>
                    <a:pt x="11414" y="8891"/>
                    <a:pt x="12253" y="8197"/>
                    <a:pt x="12794" y="7148"/>
                  </a:cubicBezTo>
                  <a:cubicBezTo>
                    <a:pt x="13202" y="6385"/>
                    <a:pt x="13411" y="5524"/>
                    <a:pt x="13610" y="4697"/>
                  </a:cubicBezTo>
                  <a:cubicBezTo>
                    <a:pt x="13655" y="4541"/>
                    <a:pt x="13687" y="4387"/>
                    <a:pt x="13732" y="4223"/>
                  </a:cubicBezTo>
                  <a:cubicBezTo>
                    <a:pt x="13986" y="3251"/>
                    <a:pt x="14307" y="2236"/>
                    <a:pt x="14956" y="1452"/>
                  </a:cubicBezTo>
                  <a:cubicBezTo>
                    <a:pt x="15696" y="574"/>
                    <a:pt x="16858" y="49"/>
                    <a:pt x="18004" y="49"/>
                  </a:cubicBezTo>
                  <a:cubicBezTo>
                    <a:pt x="18141" y="49"/>
                    <a:pt x="18277" y="56"/>
                    <a:pt x="18413" y="71"/>
                  </a:cubicBezTo>
                  <a:lnTo>
                    <a:pt x="18424" y="26"/>
                  </a:lnTo>
                  <a:cubicBezTo>
                    <a:pt x="18280" y="9"/>
                    <a:pt x="18135" y="1"/>
                    <a:pt x="1799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7761589" y="371430"/>
              <a:ext cx="578729" cy="286284"/>
            </a:xfrm>
            <a:custGeom>
              <a:avLst/>
              <a:gdLst/>
              <a:ahLst/>
              <a:cxnLst/>
              <a:rect l="l" t="t" r="r" b="b"/>
              <a:pathLst>
                <a:path w="17187" h="8502" extrusionOk="0">
                  <a:moveTo>
                    <a:pt x="16781" y="1"/>
                  </a:moveTo>
                  <a:cubicBezTo>
                    <a:pt x="15704" y="1"/>
                    <a:pt x="14618" y="495"/>
                    <a:pt x="13931" y="1328"/>
                  </a:cubicBezTo>
                  <a:cubicBezTo>
                    <a:pt x="13313" y="2067"/>
                    <a:pt x="13003" y="3015"/>
                    <a:pt x="12773" y="3932"/>
                  </a:cubicBezTo>
                  <a:cubicBezTo>
                    <a:pt x="12738" y="4075"/>
                    <a:pt x="12696" y="4231"/>
                    <a:pt x="12662" y="4374"/>
                  </a:cubicBezTo>
                  <a:cubicBezTo>
                    <a:pt x="12474" y="5148"/>
                    <a:pt x="12275" y="5943"/>
                    <a:pt x="11901" y="6658"/>
                  </a:cubicBezTo>
                  <a:cubicBezTo>
                    <a:pt x="11403" y="7620"/>
                    <a:pt x="10630" y="8261"/>
                    <a:pt x="9793" y="8415"/>
                  </a:cubicBezTo>
                  <a:cubicBezTo>
                    <a:pt x="9646" y="8442"/>
                    <a:pt x="9500" y="8455"/>
                    <a:pt x="9357" y="8455"/>
                  </a:cubicBezTo>
                  <a:cubicBezTo>
                    <a:pt x="8118" y="8455"/>
                    <a:pt x="7024" y="7485"/>
                    <a:pt x="6380" y="6504"/>
                  </a:cubicBezTo>
                  <a:cubicBezTo>
                    <a:pt x="6060" y="6030"/>
                    <a:pt x="5795" y="5500"/>
                    <a:pt x="5530" y="5002"/>
                  </a:cubicBezTo>
                  <a:cubicBezTo>
                    <a:pt x="5156" y="4287"/>
                    <a:pt x="4780" y="3545"/>
                    <a:pt x="4250" y="2917"/>
                  </a:cubicBezTo>
                  <a:cubicBezTo>
                    <a:pt x="3201" y="1680"/>
                    <a:pt x="1622" y="941"/>
                    <a:pt x="1" y="941"/>
                  </a:cubicBezTo>
                  <a:lnTo>
                    <a:pt x="1" y="986"/>
                  </a:lnTo>
                  <a:cubicBezTo>
                    <a:pt x="1612" y="986"/>
                    <a:pt x="3180" y="1715"/>
                    <a:pt x="4218" y="2939"/>
                  </a:cubicBezTo>
                  <a:cubicBezTo>
                    <a:pt x="4735" y="3569"/>
                    <a:pt x="5122" y="4308"/>
                    <a:pt x="5498" y="5026"/>
                  </a:cubicBezTo>
                  <a:cubicBezTo>
                    <a:pt x="5752" y="5522"/>
                    <a:pt x="6017" y="6051"/>
                    <a:pt x="6338" y="6526"/>
                  </a:cubicBezTo>
                  <a:cubicBezTo>
                    <a:pt x="7000" y="7519"/>
                    <a:pt x="8102" y="8502"/>
                    <a:pt x="9361" y="8502"/>
                  </a:cubicBezTo>
                  <a:cubicBezTo>
                    <a:pt x="9504" y="8502"/>
                    <a:pt x="9649" y="8491"/>
                    <a:pt x="9803" y="8460"/>
                  </a:cubicBezTo>
                  <a:cubicBezTo>
                    <a:pt x="10654" y="8303"/>
                    <a:pt x="11438" y="7652"/>
                    <a:pt x="11944" y="6671"/>
                  </a:cubicBezTo>
                  <a:cubicBezTo>
                    <a:pt x="12320" y="5953"/>
                    <a:pt x="12519" y="5159"/>
                    <a:pt x="12707" y="4385"/>
                  </a:cubicBezTo>
                  <a:cubicBezTo>
                    <a:pt x="12738" y="4242"/>
                    <a:pt x="12773" y="4088"/>
                    <a:pt x="12815" y="3943"/>
                  </a:cubicBezTo>
                  <a:cubicBezTo>
                    <a:pt x="13048" y="3029"/>
                    <a:pt x="13345" y="2088"/>
                    <a:pt x="13965" y="1349"/>
                  </a:cubicBezTo>
                  <a:cubicBezTo>
                    <a:pt x="14640" y="536"/>
                    <a:pt x="15715" y="45"/>
                    <a:pt x="16775" y="45"/>
                  </a:cubicBezTo>
                  <a:cubicBezTo>
                    <a:pt x="16909" y="45"/>
                    <a:pt x="17043" y="53"/>
                    <a:pt x="17176" y="69"/>
                  </a:cubicBezTo>
                  <a:lnTo>
                    <a:pt x="17187" y="24"/>
                  </a:lnTo>
                  <a:cubicBezTo>
                    <a:pt x="17052" y="8"/>
                    <a:pt x="16916" y="1"/>
                    <a:pt x="1678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7782399" y="371498"/>
              <a:ext cx="537144" cy="265811"/>
            </a:xfrm>
            <a:custGeom>
              <a:avLst/>
              <a:gdLst/>
              <a:ahLst/>
              <a:cxnLst/>
              <a:rect l="l" t="t" r="r" b="b"/>
              <a:pathLst>
                <a:path w="15952" h="7894" extrusionOk="0">
                  <a:moveTo>
                    <a:pt x="15576" y="0"/>
                  </a:moveTo>
                  <a:cubicBezTo>
                    <a:pt x="14576" y="0"/>
                    <a:pt x="13564" y="460"/>
                    <a:pt x="12926" y="1225"/>
                  </a:cubicBezTo>
                  <a:cubicBezTo>
                    <a:pt x="12354" y="1911"/>
                    <a:pt x="12065" y="2804"/>
                    <a:pt x="11856" y="3655"/>
                  </a:cubicBezTo>
                  <a:cubicBezTo>
                    <a:pt x="11824" y="3787"/>
                    <a:pt x="11789" y="3919"/>
                    <a:pt x="11758" y="4063"/>
                  </a:cubicBezTo>
                  <a:cubicBezTo>
                    <a:pt x="11569" y="4780"/>
                    <a:pt x="11392" y="5520"/>
                    <a:pt x="11050" y="6182"/>
                  </a:cubicBezTo>
                  <a:cubicBezTo>
                    <a:pt x="10587" y="7067"/>
                    <a:pt x="9869" y="7663"/>
                    <a:pt x="9084" y="7817"/>
                  </a:cubicBezTo>
                  <a:cubicBezTo>
                    <a:pt x="8951" y="7842"/>
                    <a:pt x="8818" y="7853"/>
                    <a:pt x="8688" y="7853"/>
                  </a:cubicBezTo>
                  <a:cubicBezTo>
                    <a:pt x="7544" y="7853"/>
                    <a:pt x="6522" y="6949"/>
                    <a:pt x="5919" y="6039"/>
                  </a:cubicBezTo>
                  <a:cubicBezTo>
                    <a:pt x="5619" y="5596"/>
                    <a:pt x="5375" y="5112"/>
                    <a:pt x="5134" y="4648"/>
                  </a:cubicBezTo>
                  <a:cubicBezTo>
                    <a:pt x="4793" y="3975"/>
                    <a:pt x="4427" y="3292"/>
                    <a:pt x="3942" y="2706"/>
                  </a:cubicBezTo>
                  <a:cubicBezTo>
                    <a:pt x="2970" y="1556"/>
                    <a:pt x="1502" y="873"/>
                    <a:pt x="0" y="873"/>
                  </a:cubicBezTo>
                  <a:lnTo>
                    <a:pt x="0" y="918"/>
                  </a:lnTo>
                  <a:cubicBezTo>
                    <a:pt x="1492" y="918"/>
                    <a:pt x="2949" y="1591"/>
                    <a:pt x="3908" y="2727"/>
                  </a:cubicBezTo>
                  <a:cubicBezTo>
                    <a:pt x="4395" y="3313"/>
                    <a:pt x="4748" y="3996"/>
                    <a:pt x="5089" y="4669"/>
                  </a:cubicBezTo>
                  <a:cubicBezTo>
                    <a:pt x="5333" y="5133"/>
                    <a:pt x="5587" y="5620"/>
                    <a:pt x="5884" y="6060"/>
                  </a:cubicBezTo>
                  <a:cubicBezTo>
                    <a:pt x="6491" y="6987"/>
                    <a:pt x="7519" y="7893"/>
                    <a:pt x="8687" y="7893"/>
                  </a:cubicBezTo>
                  <a:cubicBezTo>
                    <a:pt x="8820" y="7893"/>
                    <a:pt x="8952" y="7883"/>
                    <a:pt x="9098" y="7848"/>
                  </a:cubicBezTo>
                  <a:cubicBezTo>
                    <a:pt x="9892" y="7705"/>
                    <a:pt x="10621" y="7099"/>
                    <a:pt x="11085" y="6193"/>
                  </a:cubicBezTo>
                  <a:cubicBezTo>
                    <a:pt x="11437" y="5530"/>
                    <a:pt x="11614" y="4791"/>
                    <a:pt x="11789" y="4073"/>
                  </a:cubicBezTo>
                  <a:cubicBezTo>
                    <a:pt x="11824" y="3930"/>
                    <a:pt x="11856" y="3798"/>
                    <a:pt x="11901" y="3665"/>
                  </a:cubicBezTo>
                  <a:cubicBezTo>
                    <a:pt x="12110" y="2815"/>
                    <a:pt x="12385" y="1933"/>
                    <a:pt x="12960" y="1260"/>
                  </a:cubicBezTo>
                  <a:cubicBezTo>
                    <a:pt x="13588" y="496"/>
                    <a:pt x="14586" y="45"/>
                    <a:pt x="15574" y="45"/>
                  </a:cubicBezTo>
                  <a:cubicBezTo>
                    <a:pt x="15700" y="45"/>
                    <a:pt x="15826" y="52"/>
                    <a:pt x="15951" y="67"/>
                  </a:cubicBezTo>
                  <a:lnTo>
                    <a:pt x="15951" y="22"/>
                  </a:lnTo>
                  <a:cubicBezTo>
                    <a:pt x="15827" y="8"/>
                    <a:pt x="15702" y="0"/>
                    <a:pt x="15576"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7802804" y="371565"/>
              <a:ext cx="495962" cy="245304"/>
            </a:xfrm>
            <a:custGeom>
              <a:avLst/>
              <a:gdLst/>
              <a:ahLst/>
              <a:cxnLst/>
              <a:rect l="l" t="t" r="r" b="b"/>
              <a:pathLst>
                <a:path w="14729" h="7285" extrusionOk="0">
                  <a:moveTo>
                    <a:pt x="14380" y="0"/>
                  </a:moveTo>
                  <a:cubicBezTo>
                    <a:pt x="13459" y="0"/>
                    <a:pt x="12524" y="421"/>
                    <a:pt x="11936" y="1136"/>
                  </a:cubicBezTo>
                  <a:cubicBezTo>
                    <a:pt x="11406" y="1766"/>
                    <a:pt x="11152" y="2582"/>
                    <a:pt x="10942" y="3366"/>
                  </a:cubicBezTo>
                  <a:cubicBezTo>
                    <a:pt x="10918" y="3499"/>
                    <a:pt x="10887" y="3621"/>
                    <a:pt x="10852" y="3740"/>
                  </a:cubicBezTo>
                  <a:cubicBezTo>
                    <a:pt x="10688" y="4402"/>
                    <a:pt x="10521" y="5088"/>
                    <a:pt x="10200" y="5695"/>
                  </a:cubicBezTo>
                  <a:cubicBezTo>
                    <a:pt x="9771" y="6522"/>
                    <a:pt x="9109" y="7075"/>
                    <a:pt x="8391" y="7208"/>
                  </a:cubicBezTo>
                  <a:cubicBezTo>
                    <a:pt x="8269" y="7230"/>
                    <a:pt x="8147" y="7241"/>
                    <a:pt x="8027" y="7241"/>
                  </a:cubicBezTo>
                  <a:cubicBezTo>
                    <a:pt x="6970" y="7241"/>
                    <a:pt x="6030" y="6416"/>
                    <a:pt x="5466" y="5573"/>
                  </a:cubicBezTo>
                  <a:cubicBezTo>
                    <a:pt x="5201" y="5165"/>
                    <a:pt x="4968" y="4712"/>
                    <a:pt x="4748" y="4283"/>
                  </a:cubicBezTo>
                  <a:cubicBezTo>
                    <a:pt x="4428" y="3674"/>
                    <a:pt x="4097" y="3035"/>
                    <a:pt x="3644" y="2495"/>
                  </a:cubicBezTo>
                  <a:cubicBezTo>
                    <a:pt x="2751" y="1435"/>
                    <a:pt x="1392" y="805"/>
                    <a:pt x="14" y="805"/>
                  </a:cubicBezTo>
                  <a:lnTo>
                    <a:pt x="1" y="805"/>
                  </a:lnTo>
                  <a:lnTo>
                    <a:pt x="1" y="850"/>
                  </a:lnTo>
                  <a:lnTo>
                    <a:pt x="14" y="850"/>
                  </a:lnTo>
                  <a:cubicBezTo>
                    <a:pt x="1381" y="850"/>
                    <a:pt x="2730" y="1467"/>
                    <a:pt x="3612" y="2527"/>
                  </a:cubicBezTo>
                  <a:cubicBezTo>
                    <a:pt x="4065" y="3056"/>
                    <a:pt x="4396" y="3698"/>
                    <a:pt x="4703" y="4304"/>
                  </a:cubicBezTo>
                  <a:cubicBezTo>
                    <a:pt x="4936" y="4733"/>
                    <a:pt x="5167" y="5186"/>
                    <a:pt x="5432" y="5594"/>
                  </a:cubicBezTo>
                  <a:cubicBezTo>
                    <a:pt x="5996" y="6445"/>
                    <a:pt x="6955" y="7285"/>
                    <a:pt x="8028" y="7285"/>
                  </a:cubicBezTo>
                  <a:cubicBezTo>
                    <a:pt x="8147" y="7285"/>
                    <a:pt x="8280" y="7274"/>
                    <a:pt x="8402" y="7250"/>
                  </a:cubicBezTo>
                  <a:cubicBezTo>
                    <a:pt x="9130" y="7118"/>
                    <a:pt x="9803" y="6556"/>
                    <a:pt x="10245" y="5716"/>
                  </a:cubicBezTo>
                  <a:cubicBezTo>
                    <a:pt x="10566" y="5110"/>
                    <a:pt x="10730" y="4416"/>
                    <a:pt x="10897" y="3753"/>
                  </a:cubicBezTo>
                  <a:cubicBezTo>
                    <a:pt x="10929" y="3631"/>
                    <a:pt x="10953" y="3509"/>
                    <a:pt x="10985" y="3377"/>
                  </a:cubicBezTo>
                  <a:cubicBezTo>
                    <a:pt x="11183" y="2603"/>
                    <a:pt x="11448" y="1787"/>
                    <a:pt x="11968" y="1157"/>
                  </a:cubicBezTo>
                  <a:cubicBezTo>
                    <a:pt x="12555" y="463"/>
                    <a:pt x="13473" y="45"/>
                    <a:pt x="14383" y="45"/>
                  </a:cubicBezTo>
                  <a:cubicBezTo>
                    <a:pt x="14499" y="45"/>
                    <a:pt x="14614" y="52"/>
                    <a:pt x="14728" y="65"/>
                  </a:cubicBezTo>
                  <a:lnTo>
                    <a:pt x="14728" y="20"/>
                  </a:lnTo>
                  <a:cubicBezTo>
                    <a:pt x="14613" y="7"/>
                    <a:pt x="14497" y="0"/>
                    <a:pt x="14380"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 name="Google Shape;17;p2"/>
          <p:cNvSpPr/>
          <p:nvPr/>
        </p:nvSpPr>
        <p:spPr>
          <a:xfrm rot="2700000">
            <a:off x="-810785" y="4377957"/>
            <a:ext cx="1833017" cy="1401366"/>
          </a:xfrm>
          <a:custGeom>
            <a:avLst/>
            <a:gdLst/>
            <a:ahLst/>
            <a:cxnLst/>
            <a:rect l="l" t="t" r="r" b="b"/>
            <a:pathLst>
              <a:path w="21084" h="16119" extrusionOk="0">
                <a:moveTo>
                  <a:pt x="15488" y="45"/>
                </a:moveTo>
                <a:cubicBezTo>
                  <a:pt x="16747" y="45"/>
                  <a:pt x="17971" y="474"/>
                  <a:pt x="18933" y="1237"/>
                </a:cubicBezTo>
                <a:cubicBezTo>
                  <a:pt x="20223" y="2262"/>
                  <a:pt x="21007" y="3865"/>
                  <a:pt x="21031" y="5532"/>
                </a:cubicBezTo>
                <a:cubicBezTo>
                  <a:pt x="21041" y="6459"/>
                  <a:pt x="20898" y="7463"/>
                  <a:pt x="20610" y="8523"/>
                </a:cubicBezTo>
                <a:cubicBezTo>
                  <a:pt x="19682" y="11922"/>
                  <a:pt x="17409" y="14306"/>
                  <a:pt x="14053" y="15432"/>
                </a:cubicBezTo>
                <a:cubicBezTo>
                  <a:pt x="12762" y="15864"/>
                  <a:pt x="11427" y="16073"/>
                  <a:pt x="10103" y="16073"/>
                </a:cubicBezTo>
                <a:cubicBezTo>
                  <a:pt x="8865" y="16073"/>
                  <a:pt x="7673" y="15885"/>
                  <a:pt x="6558" y="15498"/>
                </a:cubicBezTo>
                <a:cubicBezTo>
                  <a:pt x="4097" y="14648"/>
                  <a:pt x="2033" y="12807"/>
                  <a:pt x="1039" y="10576"/>
                </a:cubicBezTo>
                <a:cubicBezTo>
                  <a:pt x="1" y="8192"/>
                  <a:pt x="200" y="5333"/>
                  <a:pt x="1545" y="3290"/>
                </a:cubicBezTo>
                <a:cubicBezTo>
                  <a:pt x="2751" y="1457"/>
                  <a:pt x="4923" y="276"/>
                  <a:pt x="7077" y="276"/>
                </a:cubicBezTo>
                <a:cubicBezTo>
                  <a:pt x="7419" y="276"/>
                  <a:pt x="7771" y="310"/>
                  <a:pt x="8116" y="366"/>
                </a:cubicBezTo>
                <a:cubicBezTo>
                  <a:pt x="8489" y="442"/>
                  <a:pt x="8855" y="540"/>
                  <a:pt x="9218" y="641"/>
                </a:cubicBezTo>
                <a:cubicBezTo>
                  <a:pt x="9842" y="818"/>
                  <a:pt x="10487" y="996"/>
                  <a:pt x="11140" y="996"/>
                </a:cubicBezTo>
                <a:cubicBezTo>
                  <a:pt x="11180" y="996"/>
                  <a:pt x="11220" y="995"/>
                  <a:pt x="11260" y="993"/>
                </a:cubicBezTo>
                <a:cubicBezTo>
                  <a:pt x="11912" y="962"/>
                  <a:pt x="12540" y="752"/>
                  <a:pt x="13149" y="530"/>
                </a:cubicBezTo>
                <a:cubicBezTo>
                  <a:pt x="13523" y="408"/>
                  <a:pt x="13899" y="276"/>
                  <a:pt x="14286" y="188"/>
                </a:cubicBezTo>
                <a:cubicBezTo>
                  <a:pt x="14673" y="90"/>
                  <a:pt x="15081" y="45"/>
                  <a:pt x="15488" y="45"/>
                </a:cubicBezTo>
                <a:close/>
                <a:moveTo>
                  <a:pt x="15488" y="0"/>
                </a:moveTo>
                <a:cubicBezTo>
                  <a:pt x="15070" y="0"/>
                  <a:pt x="14659" y="45"/>
                  <a:pt x="14275" y="143"/>
                </a:cubicBezTo>
                <a:cubicBezTo>
                  <a:pt x="13888" y="233"/>
                  <a:pt x="13502" y="366"/>
                  <a:pt x="13136" y="498"/>
                </a:cubicBezTo>
                <a:cubicBezTo>
                  <a:pt x="12529" y="707"/>
                  <a:pt x="11901" y="917"/>
                  <a:pt x="11260" y="951"/>
                </a:cubicBezTo>
                <a:cubicBezTo>
                  <a:pt x="11224" y="952"/>
                  <a:pt x="11188" y="953"/>
                  <a:pt x="11152" y="953"/>
                </a:cubicBezTo>
                <a:cubicBezTo>
                  <a:pt x="10496" y="953"/>
                  <a:pt x="9856" y="774"/>
                  <a:pt x="9228" y="596"/>
                </a:cubicBezTo>
                <a:cubicBezTo>
                  <a:pt x="8865" y="498"/>
                  <a:pt x="8489" y="397"/>
                  <a:pt x="8126" y="331"/>
                </a:cubicBezTo>
                <a:cubicBezTo>
                  <a:pt x="7784" y="265"/>
                  <a:pt x="7429" y="233"/>
                  <a:pt x="7077" y="233"/>
                </a:cubicBezTo>
                <a:cubicBezTo>
                  <a:pt x="4902" y="233"/>
                  <a:pt x="2727" y="1425"/>
                  <a:pt x="1514" y="3256"/>
                </a:cubicBezTo>
                <a:cubicBezTo>
                  <a:pt x="830" y="4294"/>
                  <a:pt x="433" y="5532"/>
                  <a:pt x="343" y="6846"/>
                </a:cubicBezTo>
                <a:cubicBezTo>
                  <a:pt x="266" y="8136"/>
                  <a:pt x="486" y="9429"/>
                  <a:pt x="1005" y="10586"/>
                </a:cubicBezTo>
                <a:cubicBezTo>
                  <a:pt x="1988" y="12838"/>
                  <a:pt x="4062" y="14693"/>
                  <a:pt x="6547" y="15543"/>
                </a:cubicBezTo>
                <a:cubicBezTo>
                  <a:pt x="7663" y="15930"/>
                  <a:pt x="8865" y="16118"/>
                  <a:pt x="10103" y="16118"/>
                </a:cubicBezTo>
                <a:cubicBezTo>
                  <a:pt x="11438" y="16118"/>
                  <a:pt x="12762" y="15906"/>
                  <a:pt x="14063" y="15466"/>
                </a:cubicBezTo>
                <a:cubicBezTo>
                  <a:pt x="17441" y="14351"/>
                  <a:pt x="19717" y="11945"/>
                  <a:pt x="20655" y="8533"/>
                </a:cubicBezTo>
                <a:cubicBezTo>
                  <a:pt x="20941" y="7463"/>
                  <a:pt x="21084" y="6459"/>
                  <a:pt x="21073" y="5532"/>
                </a:cubicBezTo>
                <a:cubicBezTo>
                  <a:pt x="21052" y="3852"/>
                  <a:pt x="20257" y="2241"/>
                  <a:pt x="18964" y="1203"/>
                </a:cubicBezTo>
                <a:cubicBezTo>
                  <a:pt x="17984" y="432"/>
                  <a:pt x="16757" y="0"/>
                  <a:pt x="15488"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1405100" y="-1875076"/>
            <a:ext cx="3207699" cy="3435803"/>
          </a:xfrm>
          <a:custGeom>
            <a:avLst/>
            <a:gdLst/>
            <a:ahLst/>
            <a:cxnLst/>
            <a:rect l="l" t="t" r="r" b="b"/>
            <a:pathLst>
              <a:path w="18456" h="19769" extrusionOk="0">
                <a:moveTo>
                  <a:pt x="3114" y="14682"/>
                </a:moveTo>
                <a:cubicBezTo>
                  <a:pt x="4073" y="12407"/>
                  <a:pt x="1" y="10112"/>
                  <a:pt x="719" y="6645"/>
                </a:cubicBezTo>
                <a:cubicBezTo>
                  <a:pt x="1193" y="4403"/>
                  <a:pt x="2880" y="5156"/>
                  <a:pt x="4316" y="4260"/>
                </a:cubicBezTo>
                <a:cubicBezTo>
                  <a:pt x="5188" y="3720"/>
                  <a:pt x="5442" y="2252"/>
                  <a:pt x="6115" y="1402"/>
                </a:cubicBezTo>
                <a:cubicBezTo>
                  <a:pt x="7231" y="0"/>
                  <a:pt x="9615" y="21"/>
                  <a:pt x="10786" y="1346"/>
                </a:cubicBezTo>
                <a:cubicBezTo>
                  <a:pt x="11557" y="2218"/>
                  <a:pt x="11811" y="3489"/>
                  <a:pt x="12905" y="4085"/>
                </a:cubicBezTo>
                <a:cubicBezTo>
                  <a:pt x="13700" y="4504"/>
                  <a:pt x="14627" y="4483"/>
                  <a:pt x="15475" y="4692"/>
                </a:cubicBezTo>
                <a:cubicBezTo>
                  <a:pt x="16855" y="5034"/>
                  <a:pt x="18204" y="6215"/>
                  <a:pt x="18336" y="7683"/>
                </a:cubicBezTo>
                <a:cubicBezTo>
                  <a:pt x="18455" y="8920"/>
                  <a:pt x="17253" y="9858"/>
                  <a:pt x="16945" y="11016"/>
                </a:cubicBezTo>
                <a:cubicBezTo>
                  <a:pt x="16625" y="12232"/>
                  <a:pt x="17131" y="13379"/>
                  <a:pt x="17054" y="14592"/>
                </a:cubicBezTo>
                <a:cubicBezTo>
                  <a:pt x="17012" y="15223"/>
                  <a:pt x="16834" y="15875"/>
                  <a:pt x="16270" y="16227"/>
                </a:cubicBezTo>
                <a:cubicBezTo>
                  <a:pt x="15091" y="16945"/>
                  <a:pt x="13501" y="15840"/>
                  <a:pt x="11755" y="17011"/>
                </a:cubicBezTo>
                <a:cubicBezTo>
                  <a:pt x="10884" y="17607"/>
                  <a:pt x="10243" y="18511"/>
                  <a:pt x="9305" y="19019"/>
                </a:cubicBezTo>
                <a:cubicBezTo>
                  <a:pt x="7914" y="19769"/>
                  <a:pt x="5244" y="19462"/>
                  <a:pt x="3842" y="18632"/>
                </a:cubicBezTo>
                <a:cubicBezTo>
                  <a:pt x="2814" y="18015"/>
                  <a:pt x="2462" y="16216"/>
                  <a:pt x="3114" y="14682"/>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txBox="1">
            <a:spLocks noGrp="1"/>
          </p:cNvSpPr>
          <p:nvPr>
            <p:ph type="ctrTitle"/>
          </p:nvPr>
        </p:nvSpPr>
        <p:spPr>
          <a:xfrm>
            <a:off x="713100" y="1446663"/>
            <a:ext cx="4982700" cy="1914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48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20" name="Google Shape;20;p2"/>
          <p:cNvSpPr txBox="1">
            <a:spLocks noGrp="1"/>
          </p:cNvSpPr>
          <p:nvPr>
            <p:ph type="subTitle" idx="1"/>
          </p:nvPr>
        </p:nvSpPr>
        <p:spPr>
          <a:xfrm>
            <a:off x="713100" y="3316138"/>
            <a:ext cx="4982700" cy="38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1"/>
        <p:cNvGrpSpPr/>
        <p:nvPr/>
      </p:nvGrpSpPr>
      <p:grpSpPr>
        <a:xfrm>
          <a:off x="0" y="0"/>
          <a:ext cx="0" cy="0"/>
          <a:chOff x="0" y="0"/>
          <a:chExt cx="0" cy="0"/>
        </a:xfrm>
      </p:grpSpPr>
      <p:grpSp>
        <p:nvGrpSpPr>
          <p:cNvPr id="22" name="Google Shape;22;p3"/>
          <p:cNvGrpSpPr/>
          <p:nvPr/>
        </p:nvGrpSpPr>
        <p:grpSpPr>
          <a:xfrm rot="-1776784">
            <a:off x="7614667" y="-644194"/>
            <a:ext cx="1341228" cy="3264532"/>
            <a:chOff x="7138691" y="1942522"/>
            <a:chExt cx="220353" cy="536336"/>
          </a:xfrm>
        </p:grpSpPr>
        <p:sp>
          <p:nvSpPr>
            <p:cNvPr id="23" name="Google Shape;23;p3"/>
            <p:cNvSpPr/>
            <p:nvPr/>
          </p:nvSpPr>
          <p:spPr>
            <a:xfrm>
              <a:off x="7191389" y="1942522"/>
              <a:ext cx="167655" cy="520375"/>
            </a:xfrm>
            <a:custGeom>
              <a:avLst/>
              <a:gdLst/>
              <a:ahLst/>
              <a:cxnLst/>
              <a:rect l="l" t="t" r="r" b="b"/>
              <a:pathLst>
                <a:path w="4979" h="15454" extrusionOk="0">
                  <a:moveTo>
                    <a:pt x="245" y="1"/>
                  </a:moveTo>
                  <a:lnTo>
                    <a:pt x="245" y="1"/>
                  </a:lnTo>
                  <a:cubicBezTo>
                    <a:pt x="1" y="827"/>
                    <a:pt x="475" y="1678"/>
                    <a:pt x="994" y="2186"/>
                  </a:cubicBezTo>
                  <a:cubicBezTo>
                    <a:pt x="1416" y="2605"/>
                    <a:pt x="1932" y="2915"/>
                    <a:pt x="2430" y="3211"/>
                  </a:cubicBezTo>
                  <a:cubicBezTo>
                    <a:pt x="2608" y="3323"/>
                    <a:pt x="2793" y="3431"/>
                    <a:pt x="2981" y="3553"/>
                  </a:cubicBezTo>
                  <a:cubicBezTo>
                    <a:pt x="3832" y="4118"/>
                    <a:pt x="4340" y="4669"/>
                    <a:pt x="4550" y="5299"/>
                  </a:cubicBezTo>
                  <a:cubicBezTo>
                    <a:pt x="4881" y="6303"/>
                    <a:pt x="4449" y="7328"/>
                    <a:pt x="4041" y="8322"/>
                  </a:cubicBezTo>
                  <a:cubicBezTo>
                    <a:pt x="3898" y="8677"/>
                    <a:pt x="3744" y="9029"/>
                    <a:pt x="3633" y="9382"/>
                  </a:cubicBezTo>
                  <a:cubicBezTo>
                    <a:pt x="3302" y="10399"/>
                    <a:pt x="3257" y="11501"/>
                    <a:pt x="3490" y="12595"/>
                  </a:cubicBezTo>
                  <a:cubicBezTo>
                    <a:pt x="3734" y="13676"/>
                    <a:pt x="4229" y="14669"/>
                    <a:pt x="4947" y="15454"/>
                  </a:cubicBezTo>
                  <a:lnTo>
                    <a:pt x="4979" y="15419"/>
                  </a:lnTo>
                  <a:cubicBezTo>
                    <a:pt x="3522" y="13819"/>
                    <a:pt x="3005" y="11459"/>
                    <a:pt x="3678" y="9392"/>
                  </a:cubicBezTo>
                  <a:cubicBezTo>
                    <a:pt x="3787" y="9050"/>
                    <a:pt x="3943" y="8687"/>
                    <a:pt x="4086" y="8346"/>
                  </a:cubicBezTo>
                  <a:cubicBezTo>
                    <a:pt x="4494" y="7339"/>
                    <a:pt x="4926" y="6303"/>
                    <a:pt x="4595" y="5286"/>
                  </a:cubicBezTo>
                  <a:cubicBezTo>
                    <a:pt x="4372" y="4647"/>
                    <a:pt x="3866" y="4083"/>
                    <a:pt x="3005" y="3521"/>
                  </a:cubicBezTo>
                  <a:cubicBezTo>
                    <a:pt x="2817" y="3400"/>
                    <a:pt x="2629" y="3288"/>
                    <a:pt x="2451" y="3180"/>
                  </a:cubicBezTo>
                  <a:cubicBezTo>
                    <a:pt x="1956" y="2870"/>
                    <a:pt x="1447" y="2560"/>
                    <a:pt x="1029" y="2152"/>
                  </a:cubicBezTo>
                  <a:cubicBezTo>
                    <a:pt x="520" y="1656"/>
                    <a:pt x="56" y="827"/>
                    <a:pt x="290" y="11"/>
                  </a:cubicBezTo>
                  <a:lnTo>
                    <a:pt x="24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a:off x="7173913" y="1947708"/>
              <a:ext cx="167756" cy="520375"/>
            </a:xfrm>
            <a:custGeom>
              <a:avLst/>
              <a:gdLst/>
              <a:ahLst/>
              <a:cxnLst/>
              <a:rect l="l" t="t" r="r" b="b"/>
              <a:pathLst>
                <a:path w="4982" h="15454" extrusionOk="0">
                  <a:moveTo>
                    <a:pt x="244" y="0"/>
                  </a:moveTo>
                  <a:lnTo>
                    <a:pt x="244" y="0"/>
                  </a:lnTo>
                  <a:cubicBezTo>
                    <a:pt x="1" y="840"/>
                    <a:pt x="464" y="1677"/>
                    <a:pt x="994" y="2196"/>
                  </a:cubicBezTo>
                  <a:cubicBezTo>
                    <a:pt x="1415" y="2604"/>
                    <a:pt x="1921" y="2914"/>
                    <a:pt x="2419" y="3224"/>
                  </a:cubicBezTo>
                  <a:cubicBezTo>
                    <a:pt x="2607" y="3333"/>
                    <a:pt x="2796" y="3444"/>
                    <a:pt x="2970" y="3566"/>
                  </a:cubicBezTo>
                  <a:cubicBezTo>
                    <a:pt x="3831" y="4117"/>
                    <a:pt x="4329" y="4681"/>
                    <a:pt x="4539" y="5309"/>
                  </a:cubicBezTo>
                  <a:cubicBezTo>
                    <a:pt x="4881" y="6303"/>
                    <a:pt x="4451" y="7331"/>
                    <a:pt x="4030" y="8335"/>
                  </a:cubicBezTo>
                  <a:cubicBezTo>
                    <a:pt x="3887" y="8677"/>
                    <a:pt x="3744" y="9039"/>
                    <a:pt x="3633" y="9384"/>
                  </a:cubicBezTo>
                  <a:cubicBezTo>
                    <a:pt x="3302" y="10399"/>
                    <a:pt x="3246" y="11514"/>
                    <a:pt x="3490" y="12595"/>
                  </a:cubicBezTo>
                  <a:cubicBezTo>
                    <a:pt x="3723" y="13689"/>
                    <a:pt x="4229" y="14669"/>
                    <a:pt x="4947" y="15453"/>
                  </a:cubicBezTo>
                  <a:lnTo>
                    <a:pt x="4981" y="15432"/>
                  </a:lnTo>
                  <a:cubicBezTo>
                    <a:pt x="3511" y="13832"/>
                    <a:pt x="3005" y="11458"/>
                    <a:pt x="3667" y="9405"/>
                  </a:cubicBezTo>
                  <a:cubicBezTo>
                    <a:pt x="3789" y="9053"/>
                    <a:pt x="3932" y="8698"/>
                    <a:pt x="4075" y="8345"/>
                  </a:cubicBezTo>
                  <a:cubicBezTo>
                    <a:pt x="4494" y="7341"/>
                    <a:pt x="4926" y="6303"/>
                    <a:pt x="4584" y="5299"/>
                  </a:cubicBezTo>
                  <a:cubicBezTo>
                    <a:pt x="4372" y="4647"/>
                    <a:pt x="3866" y="4085"/>
                    <a:pt x="2994" y="3521"/>
                  </a:cubicBezTo>
                  <a:cubicBezTo>
                    <a:pt x="2817" y="3410"/>
                    <a:pt x="2629" y="3291"/>
                    <a:pt x="2441" y="3179"/>
                  </a:cubicBezTo>
                  <a:cubicBezTo>
                    <a:pt x="1945" y="2880"/>
                    <a:pt x="1436" y="2573"/>
                    <a:pt x="1018" y="2165"/>
                  </a:cubicBezTo>
                  <a:cubicBezTo>
                    <a:pt x="509" y="1656"/>
                    <a:pt x="46" y="827"/>
                    <a:pt x="279" y="11"/>
                  </a:cubicBezTo>
                  <a:lnTo>
                    <a:pt x="24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a:off x="7156066" y="1952860"/>
              <a:ext cx="167756" cy="520846"/>
            </a:xfrm>
            <a:custGeom>
              <a:avLst/>
              <a:gdLst/>
              <a:ahLst/>
              <a:cxnLst/>
              <a:rect l="l" t="t" r="r" b="b"/>
              <a:pathLst>
                <a:path w="4982" h="15468" extrusionOk="0">
                  <a:moveTo>
                    <a:pt x="244" y="1"/>
                  </a:moveTo>
                  <a:lnTo>
                    <a:pt x="244" y="1"/>
                  </a:lnTo>
                  <a:cubicBezTo>
                    <a:pt x="1" y="841"/>
                    <a:pt x="478" y="1691"/>
                    <a:pt x="994" y="2197"/>
                  </a:cubicBezTo>
                  <a:cubicBezTo>
                    <a:pt x="1415" y="2608"/>
                    <a:pt x="1935" y="2926"/>
                    <a:pt x="2430" y="3225"/>
                  </a:cubicBezTo>
                  <a:cubicBezTo>
                    <a:pt x="2608" y="3336"/>
                    <a:pt x="2796" y="3445"/>
                    <a:pt x="2981" y="3567"/>
                  </a:cubicBezTo>
                  <a:cubicBezTo>
                    <a:pt x="3842" y="4131"/>
                    <a:pt x="4340" y="4682"/>
                    <a:pt x="4550" y="5310"/>
                  </a:cubicBezTo>
                  <a:cubicBezTo>
                    <a:pt x="4881" y="6317"/>
                    <a:pt x="4452" y="7342"/>
                    <a:pt x="4041" y="8335"/>
                  </a:cubicBezTo>
                  <a:cubicBezTo>
                    <a:pt x="3898" y="8688"/>
                    <a:pt x="3755" y="9043"/>
                    <a:pt x="3633" y="9395"/>
                  </a:cubicBezTo>
                  <a:cubicBezTo>
                    <a:pt x="3302" y="10410"/>
                    <a:pt x="3259" y="11515"/>
                    <a:pt x="3490" y="12609"/>
                  </a:cubicBezTo>
                  <a:cubicBezTo>
                    <a:pt x="3734" y="13690"/>
                    <a:pt x="4229" y="14683"/>
                    <a:pt x="4947" y="15467"/>
                  </a:cubicBezTo>
                  <a:lnTo>
                    <a:pt x="4981" y="15433"/>
                  </a:lnTo>
                  <a:cubicBezTo>
                    <a:pt x="3524" y="13833"/>
                    <a:pt x="3005" y="11469"/>
                    <a:pt x="3678" y="9406"/>
                  </a:cubicBezTo>
                  <a:cubicBezTo>
                    <a:pt x="3789" y="9053"/>
                    <a:pt x="3943" y="8701"/>
                    <a:pt x="4086" y="8357"/>
                  </a:cubicBezTo>
                  <a:cubicBezTo>
                    <a:pt x="4494" y="7353"/>
                    <a:pt x="4926" y="6317"/>
                    <a:pt x="4595" y="5299"/>
                  </a:cubicBezTo>
                  <a:cubicBezTo>
                    <a:pt x="4372" y="4661"/>
                    <a:pt x="3877" y="4097"/>
                    <a:pt x="3005" y="3535"/>
                  </a:cubicBezTo>
                  <a:cubicBezTo>
                    <a:pt x="2817" y="3413"/>
                    <a:pt x="2629" y="3302"/>
                    <a:pt x="2451" y="3191"/>
                  </a:cubicBezTo>
                  <a:cubicBezTo>
                    <a:pt x="1956" y="2883"/>
                    <a:pt x="1447" y="2573"/>
                    <a:pt x="1029" y="2165"/>
                  </a:cubicBezTo>
                  <a:cubicBezTo>
                    <a:pt x="520" y="1667"/>
                    <a:pt x="56" y="841"/>
                    <a:pt x="290" y="25"/>
                  </a:cubicBezTo>
                  <a:lnTo>
                    <a:pt x="244"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a:off x="7138691" y="1958483"/>
              <a:ext cx="167655" cy="520375"/>
            </a:xfrm>
            <a:custGeom>
              <a:avLst/>
              <a:gdLst/>
              <a:ahLst/>
              <a:cxnLst/>
              <a:rect l="l" t="t" r="r" b="b"/>
              <a:pathLst>
                <a:path w="4979" h="15454" extrusionOk="0">
                  <a:moveTo>
                    <a:pt x="241" y="1"/>
                  </a:moveTo>
                  <a:lnTo>
                    <a:pt x="241" y="1"/>
                  </a:lnTo>
                  <a:cubicBezTo>
                    <a:pt x="0" y="838"/>
                    <a:pt x="474" y="1678"/>
                    <a:pt x="994" y="2186"/>
                  </a:cubicBezTo>
                  <a:cubicBezTo>
                    <a:pt x="1412" y="2605"/>
                    <a:pt x="1921" y="2915"/>
                    <a:pt x="2416" y="3212"/>
                  </a:cubicBezTo>
                  <a:cubicBezTo>
                    <a:pt x="2604" y="3323"/>
                    <a:pt x="2792" y="3445"/>
                    <a:pt x="2967" y="3553"/>
                  </a:cubicBezTo>
                  <a:cubicBezTo>
                    <a:pt x="3828" y="4118"/>
                    <a:pt x="4326" y="4669"/>
                    <a:pt x="4536" y="5310"/>
                  </a:cubicBezTo>
                  <a:cubicBezTo>
                    <a:pt x="4877" y="6303"/>
                    <a:pt x="4448" y="7329"/>
                    <a:pt x="4040" y="8335"/>
                  </a:cubicBezTo>
                  <a:cubicBezTo>
                    <a:pt x="3895" y="8677"/>
                    <a:pt x="3741" y="9029"/>
                    <a:pt x="3630" y="9382"/>
                  </a:cubicBezTo>
                  <a:cubicBezTo>
                    <a:pt x="3298" y="10399"/>
                    <a:pt x="3245" y="11514"/>
                    <a:pt x="3487" y="12595"/>
                  </a:cubicBezTo>
                  <a:cubicBezTo>
                    <a:pt x="3720" y="13676"/>
                    <a:pt x="4226" y="14670"/>
                    <a:pt x="4944" y="15454"/>
                  </a:cubicBezTo>
                  <a:lnTo>
                    <a:pt x="4978" y="15433"/>
                  </a:lnTo>
                  <a:cubicBezTo>
                    <a:pt x="3510" y="13833"/>
                    <a:pt x="3002" y="11459"/>
                    <a:pt x="3675" y="9406"/>
                  </a:cubicBezTo>
                  <a:cubicBezTo>
                    <a:pt x="3786" y="9051"/>
                    <a:pt x="3929" y="8688"/>
                    <a:pt x="4072" y="8346"/>
                  </a:cubicBezTo>
                  <a:cubicBezTo>
                    <a:pt x="4491" y="7342"/>
                    <a:pt x="4922" y="6303"/>
                    <a:pt x="4581" y="5289"/>
                  </a:cubicBezTo>
                  <a:cubicBezTo>
                    <a:pt x="4371" y="4648"/>
                    <a:pt x="3863" y="4083"/>
                    <a:pt x="2991" y="3522"/>
                  </a:cubicBezTo>
                  <a:cubicBezTo>
                    <a:pt x="2814" y="3400"/>
                    <a:pt x="2626" y="3289"/>
                    <a:pt x="2437" y="3180"/>
                  </a:cubicBezTo>
                  <a:cubicBezTo>
                    <a:pt x="1953" y="2881"/>
                    <a:pt x="1433" y="2573"/>
                    <a:pt x="1025" y="2163"/>
                  </a:cubicBezTo>
                  <a:cubicBezTo>
                    <a:pt x="506" y="1657"/>
                    <a:pt x="43" y="827"/>
                    <a:pt x="286" y="11"/>
                  </a:cubicBezTo>
                  <a:lnTo>
                    <a:pt x="24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 name="Google Shape;27;p3"/>
          <p:cNvSpPr/>
          <p:nvPr/>
        </p:nvSpPr>
        <p:spPr>
          <a:xfrm>
            <a:off x="47" y="0"/>
            <a:ext cx="1958844" cy="957554"/>
          </a:xfrm>
          <a:custGeom>
            <a:avLst/>
            <a:gdLst/>
            <a:ahLst/>
            <a:cxnLst/>
            <a:rect l="l" t="t" r="r" b="b"/>
            <a:pathLst>
              <a:path w="16482" h="8057" extrusionOk="0">
                <a:moveTo>
                  <a:pt x="1" y="1"/>
                </a:moveTo>
                <a:cubicBezTo>
                  <a:pt x="133" y="112"/>
                  <a:pt x="255" y="234"/>
                  <a:pt x="374" y="366"/>
                </a:cubicBezTo>
                <a:cubicBezTo>
                  <a:pt x="1315" y="1437"/>
                  <a:pt x="1821" y="2804"/>
                  <a:pt x="2517" y="4051"/>
                </a:cubicBezTo>
                <a:cubicBezTo>
                  <a:pt x="2814" y="4605"/>
                  <a:pt x="3180" y="5146"/>
                  <a:pt x="3577" y="5630"/>
                </a:cubicBezTo>
                <a:cubicBezTo>
                  <a:pt x="4382" y="6613"/>
                  <a:pt x="5376" y="7419"/>
                  <a:pt x="6568" y="7827"/>
                </a:cubicBezTo>
                <a:cubicBezTo>
                  <a:pt x="7029" y="7980"/>
                  <a:pt x="7521" y="8056"/>
                  <a:pt x="8013" y="8056"/>
                </a:cubicBezTo>
                <a:cubicBezTo>
                  <a:pt x="9432" y="8056"/>
                  <a:pt x="10852" y="7424"/>
                  <a:pt x="11525" y="6195"/>
                </a:cubicBezTo>
                <a:cubicBezTo>
                  <a:pt x="11965" y="5400"/>
                  <a:pt x="12055" y="4459"/>
                  <a:pt x="12253" y="3577"/>
                </a:cubicBezTo>
                <a:cubicBezTo>
                  <a:pt x="12442" y="2684"/>
                  <a:pt x="12805" y="1757"/>
                  <a:pt x="13578" y="1270"/>
                </a:cubicBezTo>
                <a:cubicBezTo>
                  <a:pt x="14164" y="896"/>
                  <a:pt x="14879" y="851"/>
                  <a:pt x="15531" y="607"/>
                </a:cubicBezTo>
                <a:cubicBezTo>
                  <a:pt x="15886" y="464"/>
                  <a:pt x="16204" y="255"/>
                  <a:pt x="164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rot="2848159">
            <a:off x="-1559231" y="3913984"/>
            <a:ext cx="2714839" cy="1757272"/>
          </a:xfrm>
          <a:custGeom>
            <a:avLst/>
            <a:gdLst/>
            <a:ahLst/>
            <a:cxnLst/>
            <a:rect l="l" t="t" r="r" b="b"/>
            <a:pathLst>
              <a:path w="19330" h="12512" extrusionOk="0">
                <a:moveTo>
                  <a:pt x="10084" y="1"/>
                </a:moveTo>
                <a:cubicBezTo>
                  <a:pt x="9615" y="1"/>
                  <a:pt x="9148" y="86"/>
                  <a:pt x="8711" y="257"/>
                </a:cubicBezTo>
                <a:cubicBezTo>
                  <a:pt x="8126" y="488"/>
                  <a:pt x="7617" y="875"/>
                  <a:pt x="7220" y="1349"/>
                </a:cubicBezTo>
                <a:cubicBezTo>
                  <a:pt x="6807" y="1832"/>
                  <a:pt x="6214" y="2093"/>
                  <a:pt x="5610" y="2093"/>
                </a:cubicBezTo>
                <a:cubicBezTo>
                  <a:pt x="5372" y="2093"/>
                  <a:pt x="5132" y="2053"/>
                  <a:pt x="4901" y="1969"/>
                </a:cubicBezTo>
                <a:cubicBezTo>
                  <a:pt x="4443" y="1794"/>
                  <a:pt x="3984" y="1690"/>
                  <a:pt x="3514" y="1690"/>
                </a:cubicBezTo>
                <a:cubicBezTo>
                  <a:pt x="3385" y="1690"/>
                  <a:pt x="3255" y="1698"/>
                  <a:pt x="3124" y="1715"/>
                </a:cubicBezTo>
                <a:cubicBezTo>
                  <a:pt x="1712" y="1924"/>
                  <a:pt x="432" y="3105"/>
                  <a:pt x="167" y="4496"/>
                </a:cubicBezTo>
                <a:cubicBezTo>
                  <a:pt x="0" y="5368"/>
                  <a:pt x="0" y="7146"/>
                  <a:pt x="167" y="8017"/>
                </a:cubicBezTo>
                <a:cubicBezTo>
                  <a:pt x="432" y="9408"/>
                  <a:pt x="1712" y="10590"/>
                  <a:pt x="3124" y="10788"/>
                </a:cubicBezTo>
                <a:cubicBezTo>
                  <a:pt x="3265" y="10809"/>
                  <a:pt x="3404" y="10818"/>
                  <a:pt x="3543" y="10818"/>
                </a:cubicBezTo>
                <a:cubicBezTo>
                  <a:pt x="4002" y="10818"/>
                  <a:pt x="4452" y="10713"/>
                  <a:pt x="4901" y="10545"/>
                </a:cubicBezTo>
                <a:cubicBezTo>
                  <a:pt x="5133" y="10460"/>
                  <a:pt x="5374" y="10419"/>
                  <a:pt x="5612" y="10419"/>
                </a:cubicBezTo>
                <a:cubicBezTo>
                  <a:pt x="6215" y="10419"/>
                  <a:pt x="6808" y="10680"/>
                  <a:pt x="7220" y="11162"/>
                </a:cubicBezTo>
                <a:cubicBezTo>
                  <a:pt x="7617" y="11639"/>
                  <a:pt x="8126" y="12023"/>
                  <a:pt x="8711" y="12256"/>
                </a:cubicBezTo>
                <a:cubicBezTo>
                  <a:pt x="9148" y="12427"/>
                  <a:pt x="9616" y="12512"/>
                  <a:pt x="10085" y="12512"/>
                </a:cubicBezTo>
                <a:cubicBezTo>
                  <a:pt x="10764" y="12512"/>
                  <a:pt x="11445" y="12333"/>
                  <a:pt x="12033" y="11980"/>
                </a:cubicBezTo>
                <a:cubicBezTo>
                  <a:pt x="12319" y="11803"/>
                  <a:pt x="12595" y="11594"/>
                  <a:pt x="12849" y="11361"/>
                </a:cubicBezTo>
                <a:cubicBezTo>
                  <a:pt x="13588" y="10711"/>
                  <a:pt x="14251" y="9948"/>
                  <a:pt x="15178" y="9662"/>
                </a:cubicBezTo>
                <a:cubicBezTo>
                  <a:pt x="15326" y="9618"/>
                  <a:pt x="15484" y="9601"/>
                  <a:pt x="15647" y="9601"/>
                </a:cubicBezTo>
                <a:cubicBezTo>
                  <a:pt x="16210" y="9601"/>
                  <a:pt x="16841" y="9803"/>
                  <a:pt x="17369" y="9803"/>
                </a:cubicBezTo>
                <a:cubicBezTo>
                  <a:pt x="17697" y="9803"/>
                  <a:pt x="17985" y="9725"/>
                  <a:pt x="18193" y="9474"/>
                </a:cubicBezTo>
                <a:cubicBezTo>
                  <a:pt x="19208" y="8226"/>
                  <a:pt x="19329" y="4176"/>
                  <a:pt x="18193" y="3039"/>
                </a:cubicBezTo>
                <a:cubicBezTo>
                  <a:pt x="17959" y="2809"/>
                  <a:pt x="17662" y="2739"/>
                  <a:pt x="17333" y="2739"/>
                </a:cubicBezTo>
                <a:cubicBezTo>
                  <a:pt x="16821" y="2739"/>
                  <a:pt x="16233" y="2909"/>
                  <a:pt x="15694" y="2909"/>
                </a:cubicBezTo>
                <a:cubicBezTo>
                  <a:pt x="15515" y="2909"/>
                  <a:pt x="15341" y="2890"/>
                  <a:pt x="15178" y="2841"/>
                </a:cubicBezTo>
                <a:cubicBezTo>
                  <a:pt x="14251" y="2565"/>
                  <a:pt x="13588" y="1802"/>
                  <a:pt x="12849" y="1150"/>
                </a:cubicBezTo>
                <a:cubicBezTo>
                  <a:pt x="12595" y="920"/>
                  <a:pt x="12319" y="711"/>
                  <a:pt x="12033" y="533"/>
                </a:cubicBezTo>
                <a:cubicBezTo>
                  <a:pt x="11445" y="180"/>
                  <a:pt x="10764" y="1"/>
                  <a:pt x="10084" y="1"/>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4088188">
            <a:off x="8070799" y="3693222"/>
            <a:ext cx="2731344" cy="1767955"/>
          </a:xfrm>
          <a:custGeom>
            <a:avLst/>
            <a:gdLst/>
            <a:ahLst/>
            <a:cxnLst/>
            <a:rect l="l" t="t" r="r" b="b"/>
            <a:pathLst>
              <a:path w="19330" h="12512" extrusionOk="0">
                <a:moveTo>
                  <a:pt x="10084" y="1"/>
                </a:moveTo>
                <a:cubicBezTo>
                  <a:pt x="9615" y="1"/>
                  <a:pt x="9148" y="86"/>
                  <a:pt x="8711" y="257"/>
                </a:cubicBezTo>
                <a:cubicBezTo>
                  <a:pt x="8126" y="488"/>
                  <a:pt x="7617" y="875"/>
                  <a:pt x="7220" y="1349"/>
                </a:cubicBezTo>
                <a:cubicBezTo>
                  <a:pt x="6807" y="1832"/>
                  <a:pt x="6214" y="2093"/>
                  <a:pt x="5610" y="2093"/>
                </a:cubicBezTo>
                <a:cubicBezTo>
                  <a:pt x="5372" y="2093"/>
                  <a:pt x="5132" y="2053"/>
                  <a:pt x="4901" y="1969"/>
                </a:cubicBezTo>
                <a:cubicBezTo>
                  <a:pt x="4443" y="1794"/>
                  <a:pt x="3984" y="1690"/>
                  <a:pt x="3514" y="1690"/>
                </a:cubicBezTo>
                <a:cubicBezTo>
                  <a:pt x="3385" y="1690"/>
                  <a:pt x="3255" y="1698"/>
                  <a:pt x="3124" y="1715"/>
                </a:cubicBezTo>
                <a:cubicBezTo>
                  <a:pt x="1712" y="1924"/>
                  <a:pt x="432" y="3105"/>
                  <a:pt x="167" y="4496"/>
                </a:cubicBezTo>
                <a:cubicBezTo>
                  <a:pt x="0" y="5368"/>
                  <a:pt x="0" y="7146"/>
                  <a:pt x="167" y="8017"/>
                </a:cubicBezTo>
                <a:cubicBezTo>
                  <a:pt x="432" y="9408"/>
                  <a:pt x="1712" y="10590"/>
                  <a:pt x="3124" y="10788"/>
                </a:cubicBezTo>
                <a:cubicBezTo>
                  <a:pt x="3265" y="10809"/>
                  <a:pt x="3404" y="10818"/>
                  <a:pt x="3543" y="10818"/>
                </a:cubicBezTo>
                <a:cubicBezTo>
                  <a:pt x="4002" y="10818"/>
                  <a:pt x="4452" y="10713"/>
                  <a:pt x="4901" y="10545"/>
                </a:cubicBezTo>
                <a:cubicBezTo>
                  <a:pt x="5133" y="10460"/>
                  <a:pt x="5374" y="10419"/>
                  <a:pt x="5612" y="10419"/>
                </a:cubicBezTo>
                <a:cubicBezTo>
                  <a:pt x="6215" y="10419"/>
                  <a:pt x="6808" y="10680"/>
                  <a:pt x="7220" y="11162"/>
                </a:cubicBezTo>
                <a:cubicBezTo>
                  <a:pt x="7617" y="11639"/>
                  <a:pt x="8126" y="12023"/>
                  <a:pt x="8711" y="12256"/>
                </a:cubicBezTo>
                <a:cubicBezTo>
                  <a:pt x="9148" y="12427"/>
                  <a:pt x="9616" y="12512"/>
                  <a:pt x="10085" y="12512"/>
                </a:cubicBezTo>
                <a:cubicBezTo>
                  <a:pt x="10764" y="12512"/>
                  <a:pt x="11445" y="12333"/>
                  <a:pt x="12033" y="11980"/>
                </a:cubicBezTo>
                <a:cubicBezTo>
                  <a:pt x="12319" y="11803"/>
                  <a:pt x="12595" y="11594"/>
                  <a:pt x="12849" y="11361"/>
                </a:cubicBezTo>
                <a:cubicBezTo>
                  <a:pt x="13588" y="10711"/>
                  <a:pt x="14251" y="9948"/>
                  <a:pt x="15178" y="9662"/>
                </a:cubicBezTo>
                <a:cubicBezTo>
                  <a:pt x="15326" y="9618"/>
                  <a:pt x="15484" y="9601"/>
                  <a:pt x="15647" y="9601"/>
                </a:cubicBezTo>
                <a:cubicBezTo>
                  <a:pt x="16210" y="9601"/>
                  <a:pt x="16841" y="9803"/>
                  <a:pt x="17369" y="9803"/>
                </a:cubicBezTo>
                <a:cubicBezTo>
                  <a:pt x="17697" y="9803"/>
                  <a:pt x="17985" y="9725"/>
                  <a:pt x="18193" y="9474"/>
                </a:cubicBezTo>
                <a:cubicBezTo>
                  <a:pt x="19208" y="8226"/>
                  <a:pt x="19329" y="4176"/>
                  <a:pt x="18193" y="3039"/>
                </a:cubicBezTo>
                <a:cubicBezTo>
                  <a:pt x="17959" y="2809"/>
                  <a:pt x="17662" y="2739"/>
                  <a:pt x="17333" y="2739"/>
                </a:cubicBezTo>
                <a:cubicBezTo>
                  <a:pt x="16821" y="2739"/>
                  <a:pt x="16233" y="2909"/>
                  <a:pt x="15694" y="2909"/>
                </a:cubicBezTo>
                <a:cubicBezTo>
                  <a:pt x="15515" y="2909"/>
                  <a:pt x="15341" y="2890"/>
                  <a:pt x="15178" y="2841"/>
                </a:cubicBezTo>
                <a:cubicBezTo>
                  <a:pt x="14251" y="2565"/>
                  <a:pt x="13588" y="1802"/>
                  <a:pt x="12849" y="1150"/>
                </a:cubicBezTo>
                <a:cubicBezTo>
                  <a:pt x="12595" y="920"/>
                  <a:pt x="12319" y="711"/>
                  <a:pt x="12033" y="533"/>
                </a:cubicBezTo>
                <a:cubicBezTo>
                  <a:pt x="11445" y="180"/>
                  <a:pt x="10764" y="1"/>
                  <a:pt x="100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txBox="1">
            <a:spLocks noGrp="1"/>
          </p:cNvSpPr>
          <p:nvPr>
            <p:ph type="title"/>
          </p:nvPr>
        </p:nvSpPr>
        <p:spPr>
          <a:xfrm>
            <a:off x="3467250" y="2419575"/>
            <a:ext cx="2209500" cy="561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3"/>
          <p:cNvSpPr txBox="1">
            <a:spLocks noGrp="1"/>
          </p:cNvSpPr>
          <p:nvPr>
            <p:ph type="body" idx="1"/>
          </p:nvPr>
        </p:nvSpPr>
        <p:spPr>
          <a:xfrm>
            <a:off x="3467300" y="2917241"/>
            <a:ext cx="2209500" cy="6810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600">
                <a:solidFill>
                  <a:schemeClr val="dk1"/>
                </a:solidFill>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32" name="Google Shape;32;p3"/>
          <p:cNvSpPr txBox="1">
            <a:spLocks noGrp="1"/>
          </p:cNvSpPr>
          <p:nvPr>
            <p:ph type="title" idx="2" hasCustomPrompt="1"/>
          </p:nvPr>
        </p:nvSpPr>
        <p:spPr>
          <a:xfrm>
            <a:off x="4041300" y="1361775"/>
            <a:ext cx="1061400" cy="6471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solidFill>
                  <a:schemeClr val="dk2"/>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rgbClr val="FFFFFF"/>
        </a:solidFill>
        <a:effectLst/>
      </p:bgPr>
    </p:bg>
    <p:spTree>
      <p:nvGrpSpPr>
        <p:cNvPr id="1" name="Shape 13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134"/>
        <p:cNvGrpSpPr/>
        <p:nvPr/>
      </p:nvGrpSpPr>
      <p:grpSpPr>
        <a:xfrm>
          <a:off x="0" y="0"/>
          <a:ext cx="0" cy="0"/>
          <a:chOff x="0" y="0"/>
          <a:chExt cx="0" cy="0"/>
        </a:xfrm>
      </p:grpSpPr>
      <p:sp>
        <p:nvSpPr>
          <p:cNvPr id="135" name="Google Shape;135;p13"/>
          <p:cNvSpPr/>
          <p:nvPr/>
        </p:nvSpPr>
        <p:spPr>
          <a:xfrm rot="10800000">
            <a:off x="-10" y="-2"/>
            <a:ext cx="1914911" cy="1354654"/>
          </a:xfrm>
          <a:custGeom>
            <a:avLst/>
            <a:gdLst/>
            <a:ahLst/>
            <a:cxnLst/>
            <a:rect l="l" t="t" r="r" b="b"/>
            <a:pathLst>
              <a:path w="16148" h="11423" extrusionOk="0">
                <a:moveTo>
                  <a:pt x="14808" y="1"/>
                </a:moveTo>
                <a:cubicBezTo>
                  <a:pt x="14714" y="1"/>
                  <a:pt x="14620" y="4"/>
                  <a:pt x="14527" y="10"/>
                </a:cubicBezTo>
                <a:cubicBezTo>
                  <a:pt x="12616" y="153"/>
                  <a:pt x="10894" y="1432"/>
                  <a:pt x="9978" y="3112"/>
                </a:cubicBezTo>
                <a:cubicBezTo>
                  <a:pt x="9657" y="3708"/>
                  <a:pt x="9416" y="4357"/>
                  <a:pt x="8897" y="4789"/>
                </a:cubicBezTo>
                <a:cubicBezTo>
                  <a:pt x="8046" y="5507"/>
                  <a:pt x="6788" y="5364"/>
                  <a:pt x="5683" y="5483"/>
                </a:cubicBezTo>
                <a:cubicBezTo>
                  <a:pt x="4836" y="5584"/>
                  <a:pt x="4017" y="5870"/>
                  <a:pt x="3288" y="6312"/>
                </a:cubicBezTo>
                <a:cubicBezTo>
                  <a:pt x="1898" y="7139"/>
                  <a:pt x="806" y="8487"/>
                  <a:pt x="297" y="10032"/>
                </a:cubicBezTo>
                <a:cubicBezTo>
                  <a:pt x="154" y="10485"/>
                  <a:pt x="54" y="10948"/>
                  <a:pt x="1" y="11423"/>
                </a:cubicBezTo>
                <a:lnTo>
                  <a:pt x="16148" y="11423"/>
                </a:lnTo>
                <a:lnTo>
                  <a:pt x="16148" y="198"/>
                </a:lnTo>
                <a:cubicBezTo>
                  <a:pt x="15720" y="68"/>
                  <a:pt x="15260" y="1"/>
                  <a:pt x="148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3"/>
          <p:cNvSpPr/>
          <p:nvPr/>
        </p:nvSpPr>
        <p:spPr>
          <a:xfrm flipH="1">
            <a:off x="6487475" y="4509730"/>
            <a:ext cx="3169106" cy="925495"/>
          </a:xfrm>
          <a:custGeom>
            <a:avLst/>
            <a:gdLst/>
            <a:ahLst/>
            <a:cxnLst/>
            <a:rect l="l" t="t" r="r" b="b"/>
            <a:pathLst>
              <a:path w="21460" h="6267" extrusionOk="0">
                <a:moveTo>
                  <a:pt x="10363" y="1"/>
                </a:moveTo>
                <a:cubicBezTo>
                  <a:pt x="9893" y="1"/>
                  <a:pt x="9422" y="87"/>
                  <a:pt x="8984" y="263"/>
                </a:cubicBezTo>
                <a:cubicBezTo>
                  <a:pt x="8412" y="493"/>
                  <a:pt x="7893" y="870"/>
                  <a:pt x="7495" y="1344"/>
                </a:cubicBezTo>
                <a:cubicBezTo>
                  <a:pt x="7092" y="1825"/>
                  <a:pt x="6503" y="2092"/>
                  <a:pt x="5898" y="2092"/>
                </a:cubicBezTo>
                <a:cubicBezTo>
                  <a:pt x="5657" y="2092"/>
                  <a:pt x="5413" y="2050"/>
                  <a:pt x="5177" y="1961"/>
                </a:cubicBezTo>
                <a:cubicBezTo>
                  <a:pt x="4733" y="1800"/>
                  <a:pt x="4277" y="1690"/>
                  <a:pt x="3812" y="1690"/>
                </a:cubicBezTo>
                <a:cubicBezTo>
                  <a:pt x="3675" y="1690"/>
                  <a:pt x="3538" y="1700"/>
                  <a:pt x="3400" y="1720"/>
                </a:cubicBezTo>
                <a:cubicBezTo>
                  <a:pt x="1998" y="1919"/>
                  <a:pt x="960" y="3177"/>
                  <a:pt x="440" y="4502"/>
                </a:cubicBezTo>
                <a:cubicBezTo>
                  <a:pt x="220" y="5063"/>
                  <a:pt x="67" y="5660"/>
                  <a:pt x="1" y="6266"/>
                </a:cubicBezTo>
                <a:lnTo>
                  <a:pt x="21460" y="6266"/>
                </a:lnTo>
                <a:cubicBezTo>
                  <a:pt x="21449" y="6200"/>
                  <a:pt x="21425" y="6134"/>
                  <a:pt x="21404" y="6068"/>
                </a:cubicBezTo>
                <a:cubicBezTo>
                  <a:pt x="20985" y="4655"/>
                  <a:pt x="19926" y="3331"/>
                  <a:pt x="18469" y="3045"/>
                </a:cubicBezTo>
                <a:cubicBezTo>
                  <a:pt x="18162" y="2983"/>
                  <a:pt x="17849" y="2968"/>
                  <a:pt x="17536" y="2968"/>
                </a:cubicBezTo>
                <a:cubicBezTo>
                  <a:pt x="17232" y="2968"/>
                  <a:pt x="16927" y="2982"/>
                  <a:pt x="16624" y="2982"/>
                </a:cubicBezTo>
                <a:cubicBezTo>
                  <a:pt x="16227" y="2982"/>
                  <a:pt x="15835" y="2958"/>
                  <a:pt x="15454" y="2846"/>
                </a:cubicBezTo>
                <a:cubicBezTo>
                  <a:pt x="14526" y="2557"/>
                  <a:pt x="13864" y="1797"/>
                  <a:pt x="13125" y="1156"/>
                </a:cubicBezTo>
                <a:cubicBezTo>
                  <a:pt x="12871" y="925"/>
                  <a:pt x="12606" y="703"/>
                  <a:pt x="12309" y="528"/>
                </a:cubicBezTo>
                <a:cubicBezTo>
                  <a:pt x="11727" y="181"/>
                  <a:pt x="11045" y="1"/>
                  <a:pt x="10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7" name="Google Shape;137;p13"/>
          <p:cNvGrpSpPr/>
          <p:nvPr/>
        </p:nvGrpSpPr>
        <p:grpSpPr>
          <a:xfrm rot="-4759955" flipH="1">
            <a:off x="7112116" y="-950933"/>
            <a:ext cx="2756947" cy="3090453"/>
            <a:chOff x="8025117" y="1367869"/>
            <a:chExt cx="398884" cy="447137"/>
          </a:xfrm>
        </p:grpSpPr>
        <p:sp>
          <p:nvSpPr>
            <p:cNvPr id="138" name="Google Shape;138;p13"/>
            <p:cNvSpPr/>
            <p:nvPr/>
          </p:nvSpPr>
          <p:spPr>
            <a:xfrm>
              <a:off x="8066803" y="1367869"/>
              <a:ext cx="357198" cy="411074"/>
            </a:xfrm>
            <a:custGeom>
              <a:avLst/>
              <a:gdLst/>
              <a:ahLst/>
              <a:cxnLst/>
              <a:rect l="l" t="t" r="r" b="b"/>
              <a:pathLst>
                <a:path w="10608" h="12208" extrusionOk="0">
                  <a:moveTo>
                    <a:pt x="0" y="0"/>
                  </a:moveTo>
                  <a:cubicBezTo>
                    <a:pt x="122" y="861"/>
                    <a:pt x="893" y="1447"/>
                    <a:pt x="1579" y="1701"/>
                  </a:cubicBezTo>
                  <a:cubicBezTo>
                    <a:pt x="2130" y="1910"/>
                    <a:pt x="2726" y="1987"/>
                    <a:pt x="3301" y="2053"/>
                  </a:cubicBezTo>
                  <a:cubicBezTo>
                    <a:pt x="3510" y="2085"/>
                    <a:pt x="3730" y="2109"/>
                    <a:pt x="3950" y="2141"/>
                  </a:cubicBezTo>
                  <a:cubicBezTo>
                    <a:pt x="4957" y="2308"/>
                    <a:pt x="5640" y="2604"/>
                    <a:pt x="6093" y="3102"/>
                  </a:cubicBezTo>
                  <a:cubicBezTo>
                    <a:pt x="6798" y="3873"/>
                    <a:pt x="6833" y="4989"/>
                    <a:pt x="6864" y="6072"/>
                  </a:cubicBezTo>
                  <a:cubicBezTo>
                    <a:pt x="6864" y="6446"/>
                    <a:pt x="6878" y="6832"/>
                    <a:pt x="6920" y="7198"/>
                  </a:cubicBezTo>
                  <a:cubicBezTo>
                    <a:pt x="7031" y="8258"/>
                    <a:pt x="7439" y="9294"/>
                    <a:pt x="8102" y="10189"/>
                  </a:cubicBezTo>
                  <a:cubicBezTo>
                    <a:pt x="8753" y="11082"/>
                    <a:pt x="9614" y="11779"/>
                    <a:pt x="10597" y="12208"/>
                  </a:cubicBezTo>
                  <a:lnTo>
                    <a:pt x="10608" y="12165"/>
                  </a:lnTo>
                  <a:cubicBezTo>
                    <a:pt x="8621" y="11304"/>
                    <a:pt x="7196" y="9349"/>
                    <a:pt x="6965" y="7198"/>
                  </a:cubicBezTo>
                  <a:cubicBezTo>
                    <a:pt x="6920" y="6822"/>
                    <a:pt x="6909" y="6435"/>
                    <a:pt x="6909" y="6059"/>
                  </a:cubicBezTo>
                  <a:cubicBezTo>
                    <a:pt x="6878" y="4978"/>
                    <a:pt x="6843" y="3852"/>
                    <a:pt x="6125" y="3068"/>
                  </a:cubicBezTo>
                  <a:cubicBezTo>
                    <a:pt x="5662" y="2572"/>
                    <a:pt x="4978" y="2263"/>
                    <a:pt x="3950" y="2098"/>
                  </a:cubicBezTo>
                  <a:cubicBezTo>
                    <a:pt x="3741" y="2064"/>
                    <a:pt x="3521" y="2043"/>
                    <a:pt x="3312" y="2008"/>
                  </a:cubicBezTo>
                  <a:cubicBezTo>
                    <a:pt x="2737" y="1942"/>
                    <a:pt x="2141" y="1865"/>
                    <a:pt x="1590" y="1656"/>
                  </a:cubicBezTo>
                  <a:cubicBezTo>
                    <a:pt x="927" y="1412"/>
                    <a:pt x="164" y="840"/>
                    <a:pt x="4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39" name="Google Shape;139;p13"/>
            <p:cNvSpPr/>
            <p:nvPr/>
          </p:nvSpPr>
          <p:spPr>
            <a:xfrm>
              <a:off x="8053065" y="1379722"/>
              <a:ext cx="357198" cy="411175"/>
            </a:xfrm>
            <a:custGeom>
              <a:avLst/>
              <a:gdLst/>
              <a:ahLst/>
              <a:cxnLst/>
              <a:rect l="l" t="t" r="r" b="b"/>
              <a:pathLst>
                <a:path w="10608" h="12211" extrusionOk="0">
                  <a:moveTo>
                    <a:pt x="43" y="0"/>
                  </a:moveTo>
                  <a:lnTo>
                    <a:pt x="0" y="11"/>
                  </a:lnTo>
                  <a:cubicBezTo>
                    <a:pt x="119" y="872"/>
                    <a:pt x="893" y="1447"/>
                    <a:pt x="1576" y="1712"/>
                  </a:cubicBezTo>
                  <a:cubicBezTo>
                    <a:pt x="2130" y="1911"/>
                    <a:pt x="2726" y="1987"/>
                    <a:pt x="3298" y="2064"/>
                  </a:cubicBezTo>
                  <a:cubicBezTo>
                    <a:pt x="3510" y="2088"/>
                    <a:pt x="3730" y="2120"/>
                    <a:pt x="3940" y="2154"/>
                  </a:cubicBezTo>
                  <a:cubicBezTo>
                    <a:pt x="4954" y="2308"/>
                    <a:pt x="5640" y="2618"/>
                    <a:pt x="6080" y="3103"/>
                  </a:cubicBezTo>
                  <a:cubicBezTo>
                    <a:pt x="6798" y="3887"/>
                    <a:pt x="6833" y="4992"/>
                    <a:pt x="6854" y="6073"/>
                  </a:cubicBezTo>
                  <a:cubicBezTo>
                    <a:pt x="6864" y="6449"/>
                    <a:pt x="6875" y="6833"/>
                    <a:pt x="6909" y="7209"/>
                  </a:cubicBezTo>
                  <a:cubicBezTo>
                    <a:pt x="7031" y="8258"/>
                    <a:pt x="7439" y="9297"/>
                    <a:pt x="8091" y="10189"/>
                  </a:cubicBezTo>
                  <a:cubicBezTo>
                    <a:pt x="8753" y="11085"/>
                    <a:pt x="9614" y="11790"/>
                    <a:pt x="10584" y="12211"/>
                  </a:cubicBezTo>
                  <a:lnTo>
                    <a:pt x="10608" y="12166"/>
                  </a:lnTo>
                  <a:cubicBezTo>
                    <a:pt x="8621" y="11305"/>
                    <a:pt x="7185" y="9350"/>
                    <a:pt x="6954" y="7198"/>
                  </a:cubicBezTo>
                  <a:cubicBezTo>
                    <a:pt x="6920" y="6833"/>
                    <a:pt x="6909" y="6449"/>
                    <a:pt x="6899" y="6073"/>
                  </a:cubicBezTo>
                  <a:cubicBezTo>
                    <a:pt x="6864" y="4992"/>
                    <a:pt x="6843" y="3866"/>
                    <a:pt x="6115" y="3082"/>
                  </a:cubicBezTo>
                  <a:cubicBezTo>
                    <a:pt x="5662" y="2573"/>
                    <a:pt x="4968" y="2263"/>
                    <a:pt x="3950" y="2109"/>
                  </a:cubicBezTo>
                  <a:cubicBezTo>
                    <a:pt x="3730" y="2077"/>
                    <a:pt x="3510" y="2043"/>
                    <a:pt x="3298" y="2022"/>
                  </a:cubicBezTo>
                  <a:cubicBezTo>
                    <a:pt x="2726" y="1945"/>
                    <a:pt x="2141" y="1865"/>
                    <a:pt x="1590" y="1667"/>
                  </a:cubicBezTo>
                  <a:cubicBezTo>
                    <a:pt x="914" y="1415"/>
                    <a:pt x="154" y="851"/>
                    <a:pt x="43"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40" name="Google Shape;140;p13"/>
            <p:cNvSpPr/>
            <p:nvPr/>
          </p:nvSpPr>
          <p:spPr>
            <a:xfrm>
              <a:off x="8038855" y="1392046"/>
              <a:ext cx="357669" cy="411074"/>
            </a:xfrm>
            <a:custGeom>
              <a:avLst/>
              <a:gdLst/>
              <a:ahLst/>
              <a:cxnLst/>
              <a:rect l="l" t="t" r="r" b="b"/>
              <a:pathLst>
                <a:path w="10622" h="12208" extrusionOk="0">
                  <a:moveTo>
                    <a:pt x="1" y="0"/>
                  </a:moveTo>
                  <a:cubicBezTo>
                    <a:pt x="123" y="861"/>
                    <a:pt x="896" y="1447"/>
                    <a:pt x="1580" y="1698"/>
                  </a:cubicBezTo>
                  <a:cubicBezTo>
                    <a:pt x="2131" y="1910"/>
                    <a:pt x="2727" y="1987"/>
                    <a:pt x="3302" y="2053"/>
                  </a:cubicBezTo>
                  <a:cubicBezTo>
                    <a:pt x="3511" y="2085"/>
                    <a:pt x="3734" y="2109"/>
                    <a:pt x="3954" y="2141"/>
                  </a:cubicBezTo>
                  <a:cubicBezTo>
                    <a:pt x="4958" y="2308"/>
                    <a:pt x="5641" y="2604"/>
                    <a:pt x="6094" y="3102"/>
                  </a:cubicBezTo>
                  <a:cubicBezTo>
                    <a:pt x="6802" y="3873"/>
                    <a:pt x="6833" y="4989"/>
                    <a:pt x="6868" y="6069"/>
                  </a:cubicBezTo>
                  <a:cubicBezTo>
                    <a:pt x="6878" y="6446"/>
                    <a:pt x="6878" y="6832"/>
                    <a:pt x="6923" y="7195"/>
                  </a:cubicBezTo>
                  <a:cubicBezTo>
                    <a:pt x="7032" y="8255"/>
                    <a:pt x="7443" y="9294"/>
                    <a:pt x="8105" y="10189"/>
                  </a:cubicBezTo>
                  <a:cubicBezTo>
                    <a:pt x="8754" y="11082"/>
                    <a:pt x="9628" y="11779"/>
                    <a:pt x="10598" y="12208"/>
                  </a:cubicBezTo>
                  <a:lnTo>
                    <a:pt x="10622" y="12163"/>
                  </a:lnTo>
                  <a:cubicBezTo>
                    <a:pt x="8622" y="11302"/>
                    <a:pt x="7199" y="9349"/>
                    <a:pt x="6966" y="7195"/>
                  </a:cubicBezTo>
                  <a:cubicBezTo>
                    <a:pt x="6923" y="6822"/>
                    <a:pt x="6923" y="6435"/>
                    <a:pt x="6913" y="6059"/>
                  </a:cubicBezTo>
                  <a:cubicBezTo>
                    <a:pt x="6878" y="4978"/>
                    <a:pt x="6847" y="3852"/>
                    <a:pt x="6129" y="3068"/>
                  </a:cubicBezTo>
                  <a:cubicBezTo>
                    <a:pt x="5665" y="2572"/>
                    <a:pt x="4979" y="2262"/>
                    <a:pt x="3954" y="2096"/>
                  </a:cubicBezTo>
                  <a:cubicBezTo>
                    <a:pt x="3744" y="2064"/>
                    <a:pt x="3522" y="2043"/>
                    <a:pt x="3312" y="2008"/>
                  </a:cubicBezTo>
                  <a:cubicBezTo>
                    <a:pt x="2740" y="1942"/>
                    <a:pt x="2144" y="1865"/>
                    <a:pt x="1601" y="1656"/>
                  </a:cubicBezTo>
                  <a:cubicBezTo>
                    <a:pt x="928" y="1412"/>
                    <a:pt x="168" y="837"/>
                    <a:pt x="46"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41" name="Google Shape;141;p13"/>
            <p:cNvSpPr/>
            <p:nvPr/>
          </p:nvSpPr>
          <p:spPr>
            <a:xfrm>
              <a:off x="8025117" y="1403899"/>
              <a:ext cx="357232" cy="411108"/>
            </a:xfrm>
            <a:custGeom>
              <a:avLst/>
              <a:gdLst/>
              <a:ahLst/>
              <a:cxnLst/>
              <a:rect l="l" t="t" r="r" b="b"/>
              <a:pathLst>
                <a:path w="10609" h="12209" extrusionOk="0">
                  <a:moveTo>
                    <a:pt x="46" y="0"/>
                  </a:moveTo>
                  <a:lnTo>
                    <a:pt x="1" y="11"/>
                  </a:lnTo>
                  <a:cubicBezTo>
                    <a:pt x="123" y="872"/>
                    <a:pt x="896" y="1447"/>
                    <a:pt x="1580" y="1712"/>
                  </a:cubicBezTo>
                  <a:cubicBezTo>
                    <a:pt x="2131" y="1910"/>
                    <a:pt x="2727" y="1987"/>
                    <a:pt x="3302" y="2064"/>
                  </a:cubicBezTo>
                  <a:cubicBezTo>
                    <a:pt x="3511" y="2088"/>
                    <a:pt x="3731" y="2120"/>
                    <a:pt x="3943" y="2154"/>
                  </a:cubicBezTo>
                  <a:cubicBezTo>
                    <a:pt x="4958" y="2308"/>
                    <a:pt x="5641" y="2618"/>
                    <a:pt x="6094" y="3103"/>
                  </a:cubicBezTo>
                  <a:cubicBezTo>
                    <a:pt x="6802" y="3887"/>
                    <a:pt x="6833" y="4989"/>
                    <a:pt x="6857" y="6072"/>
                  </a:cubicBezTo>
                  <a:cubicBezTo>
                    <a:pt x="6868" y="6446"/>
                    <a:pt x="6878" y="6833"/>
                    <a:pt x="6923" y="7209"/>
                  </a:cubicBezTo>
                  <a:cubicBezTo>
                    <a:pt x="7032" y="8258"/>
                    <a:pt x="7440" y="9294"/>
                    <a:pt x="8092" y="10189"/>
                  </a:cubicBezTo>
                  <a:cubicBezTo>
                    <a:pt x="8754" y="11082"/>
                    <a:pt x="9615" y="11790"/>
                    <a:pt x="10598" y="12208"/>
                  </a:cubicBezTo>
                  <a:lnTo>
                    <a:pt x="10609" y="12166"/>
                  </a:lnTo>
                  <a:cubicBezTo>
                    <a:pt x="8622" y="11305"/>
                    <a:pt x="7188" y="9350"/>
                    <a:pt x="6955" y="7198"/>
                  </a:cubicBezTo>
                  <a:cubicBezTo>
                    <a:pt x="6923" y="6833"/>
                    <a:pt x="6910" y="6446"/>
                    <a:pt x="6900" y="6072"/>
                  </a:cubicBezTo>
                  <a:cubicBezTo>
                    <a:pt x="6878" y="4989"/>
                    <a:pt x="6844" y="3863"/>
                    <a:pt x="6115" y="3081"/>
                  </a:cubicBezTo>
                  <a:cubicBezTo>
                    <a:pt x="5665" y="2573"/>
                    <a:pt x="4968" y="2263"/>
                    <a:pt x="3954" y="2109"/>
                  </a:cubicBezTo>
                  <a:cubicBezTo>
                    <a:pt x="3731" y="2075"/>
                    <a:pt x="3522" y="2043"/>
                    <a:pt x="3302" y="2022"/>
                  </a:cubicBezTo>
                  <a:cubicBezTo>
                    <a:pt x="2727" y="1942"/>
                    <a:pt x="2142" y="1865"/>
                    <a:pt x="1590" y="1667"/>
                  </a:cubicBezTo>
                  <a:cubicBezTo>
                    <a:pt x="918" y="1412"/>
                    <a:pt x="155" y="851"/>
                    <a:pt x="46"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grpSp>
      <p:sp>
        <p:nvSpPr>
          <p:cNvPr id="142" name="Google Shape;142;p13"/>
          <p:cNvSpPr/>
          <p:nvPr/>
        </p:nvSpPr>
        <p:spPr>
          <a:xfrm rot="1829820" flipH="1">
            <a:off x="-1026981" y="4518502"/>
            <a:ext cx="1992449" cy="1289404"/>
          </a:xfrm>
          <a:custGeom>
            <a:avLst/>
            <a:gdLst/>
            <a:ahLst/>
            <a:cxnLst/>
            <a:rect l="l" t="t" r="r" b="b"/>
            <a:pathLst>
              <a:path w="19394" h="12551" extrusionOk="0">
                <a:moveTo>
                  <a:pt x="10110" y="43"/>
                </a:moveTo>
                <a:cubicBezTo>
                  <a:pt x="10796" y="43"/>
                  <a:pt x="11469" y="231"/>
                  <a:pt x="12041" y="573"/>
                </a:cubicBezTo>
                <a:cubicBezTo>
                  <a:pt x="12296" y="730"/>
                  <a:pt x="12550" y="915"/>
                  <a:pt x="12860" y="1193"/>
                </a:cubicBezTo>
                <a:cubicBezTo>
                  <a:pt x="13003" y="1312"/>
                  <a:pt x="13146" y="1458"/>
                  <a:pt x="13289" y="1577"/>
                </a:cubicBezTo>
                <a:cubicBezTo>
                  <a:pt x="13864" y="2107"/>
                  <a:pt x="14450" y="2661"/>
                  <a:pt x="15199" y="2881"/>
                </a:cubicBezTo>
                <a:cubicBezTo>
                  <a:pt x="15342" y="2936"/>
                  <a:pt x="15509" y="2958"/>
                  <a:pt x="15708" y="2958"/>
                </a:cubicBezTo>
                <a:cubicBezTo>
                  <a:pt x="15983" y="2958"/>
                  <a:pt x="16270" y="2902"/>
                  <a:pt x="16558" y="2860"/>
                </a:cubicBezTo>
                <a:cubicBezTo>
                  <a:pt x="16834" y="2825"/>
                  <a:pt x="17099" y="2783"/>
                  <a:pt x="17353" y="2783"/>
                </a:cubicBezTo>
                <a:cubicBezTo>
                  <a:pt x="17727" y="2783"/>
                  <a:pt x="17992" y="2870"/>
                  <a:pt x="18201" y="3079"/>
                </a:cubicBezTo>
                <a:cubicBezTo>
                  <a:pt x="18710" y="3588"/>
                  <a:pt x="19019" y="4801"/>
                  <a:pt x="18996" y="6237"/>
                </a:cubicBezTo>
                <a:cubicBezTo>
                  <a:pt x="18985" y="7628"/>
                  <a:pt x="18664" y="8897"/>
                  <a:pt x="18190" y="9472"/>
                </a:cubicBezTo>
                <a:cubicBezTo>
                  <a:pt x="18015" y="9692"/>
                  <a:pt x="17761" y="9803"/>
                  <a:pt x="17385" y="9803"/>
                </a:cubicBezTo>
                <a:cubicBezTo>
                  <a:pt x="17131" y="9803"/>
                  <a:pt x="16855" y="9758"/>
                  <a:pt x="16558" y="9703"/>
                </a:cubicBezTo>
                <a:cubicBezTo>
                  <a:pt x="16259" y="9657"/>
                  <a:pt x="15962" y="9605"/>
                  <a:pt x="15673" y="9605"/>
                </a:cubicBezTo>
                <a:cubicBezTo>
                  <a:pt x="15499" y="9605"/>
                  <a:pt x="15332" y="9626"/>
                  <a:pt x="15199" y="9671"/>
                </a:cubicBezTo>
                <a:cubicBezTo>
                  <a:pt x="14450" y="9891"/>
                  <a:pt x="13864" y="10442"/>
                  <a:pt x="13289" y="10972"/>
                </a:cubicBezTo>
                <a:cubicBezTo>
                  <a:pt x="13146" y="11093"/>
                  <a:pt x="13003" y="11236"/>
                  <a:pt x="12860" y="11358"/>
                </a:cubicBezTo>
                <a:cubicBezTo>
                  <a:pt x="12550" y="11634"/>
                  <a:pt x="12296" y="11822"/>
                  <a:pt x="12041" y="11976"/>
                </a:cubicBezTo>
                <a:cubicBezTo>
                  <a:pt x="11469" y="12320"/>
                  <a:pt x="10796" y="12505"/>
                  <a:pt x="10110" y="12505"/>
                </a:cubicBezTo>
                <a:cubicBezTo>
                  <a:pt x="9625" y="12505"/>
                  <a:pt x="9172" y="12418"/>
                  <a:pt x="8743" y="12254"/>
                </a:cubicBezTo>
                <a:cubicBezTo>
                  <a:pt x="8179" y="12021"/>
                  <a:pt x="7659" y="11658"/>
                  <a:pt x="7251" y="11170"/>
                </a:cubicBezTo>
                <a:cubicBezTo>
                  <a:pt x="6854" y="10696"/>
                  <a:pt x="6258" y="10420"/>
                  <a:pt x="5641" y="10420"/>
                </a:cubicBezTo>
                <a:cubicBezTo>
                  <a:pt x="5397" y="10420"/>
                  <a:pt x="5143" y="10466"/>
                  <a:pt x="4912" y="10542"/>
                </a:cubicBezTo>
                <a:cubicBezTo>
                  <a:pt x="4414" y="10730"/>
                  <a:pt x="3974" y="10818"/>
                  <a:pt x="3553" y="10818"/>
                </a:cubicBezTo>
                <a:cubicBezTo>
                  <a:pt x="3410" y="10818"/>
                  <a:pt x="3278" y="10807"/>
                  <a:pt x="3145" y="10783"/>
                </a:cubicBezTo>
                <a:cubicBezTo>
                  <a:pt x="1733" y="10585"/>
                  <a:pt x="464" y="9406"/>
                  <a:pt x="210" y="8026"/>
                </a:cubicBezTo>
                <a:cubicBezTo>
                  <a:pt x="43" y="7165"/>
                  <a:pt x="43" y="5387"/>
                  <a:pt x="210" y="4526"/>
                </a:cubicBezTo>
                <a:cubicBezTo>
                  <a:pt x="464" y="3146"/>
                  <a:pt x="1733" y="1964"/>
                  <a:pt x="3145" y="1755"/>
                </a:cubicBezTo>
                <a:cubicBezTo>
                  <a:pt x="3278" y="1744"/>
                  <a:pt x="3410" y="1734"/>
                  <a:pt x="3553" y="1734"/>
                </a:cubicBezTo>
                <a:cubicBezTo>
                  <a:pt x="3974" y="1734"/>
                  <a:pt x="4414" y="1821"/>
                  <a:pt x="4912" y="2009"/>
                </a:cubicBezTo>
                <a:cubicBezTo>
                  <a:pt x="5143" y="2086"/>
                  <a:pt x="5397" y="2131"/>
                  <a:pt x="5641" y="2131"/>
                </a:cubicBezTo>
                <a:cubicBezTo>
                  <a:pt x="6258" y="2131"/>
                  <a:pt x="6854" y="1855"/>
                  <a:pt x="7251" y="1379"/>
                </a:cubicBezTo>
                <a:cubicBezTo>
                  <a:pt x="7659" y="894"/>
                  <a:pt x="8179" y="531"/>
                  <a:pt x="8743" y="298"/>
                </a:cubicBezTo>
                <a:cubicBezTo>
                  <a:pt x="9172" y="133"/>
                  <a:pt x="9625" y="43"/>
                  <a:pt x="10110" y="43"/>
                </a:cubicBezTo>
                <a:close/>
                <a:moveTo>
                  <a:pt x="10110" y="1"/>
                </a:moveTo>
                <a:cubicBezTo>
                  <a:pt x="9625" y="1"/>
                  <a:pt x="9162" y="88"/>
                  <a:pt x="8719" y="266"/>
                </a:cubicBezTo>
                <a:cubicBezTo>
                  <a:pt x="8147" y="486"/>
                  <a:pt x="7628" y="862"/>
                  <a:pt x="7220" y="1347"/>
                </a:cubicBezTo>
                <a:cubicBezTo>
                  <a:pt x="6822" y="1821"/>
                  <a:pt x="6247" y="2086"/>
                  <a:pt x="5641" y="2086"/>
                </a:cubicBezTo>
                <a:cubicBezTo>
                  <a:pt x="5397" y="2086"/>
                  <a:pt x="5153" y="2041"/>
                  <a:pt x="4933" y="1964"/>
                </a:cubicBezTo>
                <a:cubicBezTo>
                  <a:pt x="4425" y="1776"/>
                  <a:pt x="3985" y="1689"/>
                  <a:pt x="3553" y="1689"/>
                </a:cubicBezTo>
                <a:cubicBezTo>
                  <a:pt x="3410" y="1689"/>
                  <a:pt x="3278" y="1699"/>
                  <a:pt x="3145" y="1723"/>
                </a:cubicBezTo>
                <a:cubicBezTo>
                  <a:pt x="1709" y="1922"/>
                  <a:pt x="430" y="3124"/>
                  <a:pt x="165" y="4515"/>
                </a:cubicBezTo>
                <a:cubicBezTo>
                  <a:pt x="0" y="5387"/>
                  <a:pt x="0" y="7165"/>
                  <a:pt x="165" y="8036"/>
                </a:cubicBezTo>
                <a:cubicBezTo>
                  <a:pt x="430" y="9427"/>
                  <a:pt x="1709" y="10630"/>
                  <a:pt x="3145" y="10828"/>
                </a:cubicBezTo>
                <a:cubicBezTo>
                  <a:pt x="3278" y="10850"/>
                  <a:pt x="3410" y="10863"/>
                  <a:pt x="3553" y="10863"/>
                </a:cubicBezTo>
                <a:cubicBezTo>
                  <a:pt x="3985" y="10863"/>
                  <a:pt x="4425" y="10773"/>
                  <a:pt x="4933" y="10585"/>
                </a:cubicBezTo>
                <a:cubicBezTo>
                  <a:pt x="5153" y="10497"/>
                  <a:pt x="5397" y="10466"/>
                  <a:pt x="5641" y="10466"/>
                </a:cubicBezTo>
                <a:cubicBezTo>
                  <a:pt x="6247" y="10466"/>
                  <a:pt x="6822" y="10730"/>
                  <a:pt x="7220" y="11205"/>
                </a:cubicBezTo>
                <a:cubicBezTo>
                  <a:pt x="7628" y="11689"/>
                  <a:pt x="8147" y="12066"/>
                  <a:pt x="8719" y="12286"/>
                </a:cubicBezTo>
                <a:cubicBezTo>
                  <a:pt x="9162" y="12463"/>
                  <a:pt x="9625" y="12550"/>
                  <a:pt x="10110" y="12550"/>
                </a:cubicBezTo>
                <a:cubicBezTo>
                  <a:pt x="10807" y="12550"/>
                  <a:pt x="11480" y="12362"/>
                  <a:pt x="12065" y="12021"/>
                </a:cubicBezTo>
                <a:cubicBezTo>
                  <a:pt x="12319" y="11867"/>
                  <a:pt x="12571" y="11668"/>
                  <a:pt x="12892" y="11393"/>
                </a:cubicBezTo>
                <a:cubicBezTo>
                  <a:pt x="13035" y="11271"/>
                  <a:pt x="13181" y="11128"/>
                  <a:pt x="13324" y="10995"/>
                </a:cubicBezTo>
                <a:cubicBezTo>
                  <a:pt x="13885" y="10476"/>
                  <a:pt x="14471" y="9936"/>
                  <a:pt x="15210" y="9703"/>
                </a:cubicBezTo>
                <a:cubicBezTo>
                  <a:pt x="15342" y="9671"/>
                  <a:pt x="15499" y="9647"/>
                  <a:pt x="15673" y="9647"/>
                </a:cubicBezTo>
                <a:cubicBezTo>
                  <a:pt x="15962" y="9647"/>
                  <a:pt x="16259" y="9692"/>
                  <a:pt x="16545" y="9748"/>
                </a:cubicBezTo>
                <a:cubicBezTo>
                  <a:pt x="16844" y="9803"/>
                  <a:pt x="17120" y="9846"/>
                  <a:pt x="17385" y="9846"/>
                </a:cubicBezTo>
                <a:cubicBezTo>
                  <a:pt x="17772" y="9846"/>
                  <a:pt x="18037" y="9737"/>
                  <a:pt x="18235" y="9504"/>
                </a:cubicBezTo>
                <a:cubicBezTo>
                  <a:pt x="19229" y="8280"/>
                  <a:pt x="19393" y="4216"/>
                  <a:pt x="18225" y="3048"/>
                </a:cubicBezTo>
                <a:cubicBezTo>
                  <a:pt x="18015" y="2836"/>
                  <a:pt x="17737" y="2738"/>
                  <a:pt x="17353" y="2738"/>
                </a:cubicBezTo>
                <a:cubicBezTo>
                  <a:pt x="17099" y="2738"/>
                  <a:pt x="16823" y="2783"/>
                  <a:pt x="16545" y="2825"/>
                </a:cubicBezTo>
                <a:cubicBezTo>
                  <a:pt x="16270" y="2860"/>
                  <a:pt x="15983" y="2915"/>
                  <a:pt x="15708" y="2915"/>
                </a:cubicBezTo>
                <a:cubicBezTo>
                  <a:pt x="15520" y="2915"/>
                  <a:pt x="15353" y="2891"/>
                  <a:pt x="15210" y="2849"/>
                </a:cubicBezTo>
                <a:cubicBezTo>
                  <a:pt x="14471" y="2616"/>
                  <a:pt x="13885" y="2075"/>
                  <a:pt x="13324" y="1556"/>
                </a:cubicBezTo>
                <a:cubicBezTo>
                  <a:pt x="13181" y="1424"/>
                  <a:pt x="13035" y="1281"/>
                  <a:pt x="12892" y="1159"/>
                </a:cubicBezTo>
                <a:cubicBezTo>
                  <a:pt x="12571" y="883"/>
                  <a:pt x="12319" y="684"/>
                  <a:pt x="12065" y="531"/>
                </a:cubicBezTo>
                <a:cubicBezTo>
                  <a:pt x="11480" y="186"/>
                  <a:pt x="10807" y="1"/>
                  <a:pt x="10110"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13"/>
          <p:cNvSpPr/>
          <p:nvPr/>
        </p:nvSpPr>
        <p:spPr>
          <a:xfrm flipH="1">
            <a:off x="-235221" y="4102122"/>
            <a:ext cx="1663588" cy="1178239"/>
          </a:xfrm>
          <a:custGeom>
            <a:avLst/>
            <a:gdLst/>
            <a:ahLst/>
            <a:cxnLst/>
            <a:rect l="l" t="t" r="r" b="b"/>
            <a:pathLst>
              <a:path w="16193" h="11469" extrusionOk="0">
                <a:moveTo>
                  <a:pt x="14847" y="45"/>
                </a:moveTo>
                <a:cubicBezTo>
                  <a:pt x="15289" y="45"/>
                  <a:pt x="15718" y="112"/>
                  <a:pt x="16150" y="244"/>
                </a:cubicBezTo>
                <a:lnTo>
                  <a:pt x="16150" y="11426"/>
                </a:lnTo>
                <a:lnTo>
                  <a:pt x="45" y="11426"/>
                </a:lnTo>
                <a:cubicBezTo>
                  <a:pt x="98" y="10952"/>
                  <a:pt x="199" y="10499"/>
                  <a:pt x="342" y="10057"/>
                </a:cubicBezTo>
                <a:cubicBezTo>
                  <a:pt x="840" y="8533"/>
                  <a:pt x="1932" y="7188"/>
                  <a:pt x="3323" y="6348"/>
                </a:cubicBezTo>
                <a:cubicBezTo>
                  <a:pt x="4072" y="5905"/>
                  <a:pt x="4880" y="5630"/>
                  <a:pt x="5707" y="5532"/>
                </a:cubicBezTo>
                <a:cubicBezTo>
                  <a:pt x="5972" y="5497"/>
                  <a:pt x="6258" y="5487"/>
                  <a:pt x="6523" y="5476"/>
                </a:cubicBezTo>
                <a:cubicBezTo>
                  <a:pt x="7384" y="5431"/>
                  <a:pt x="8279" y="5389"/>
                  <a:pt x="8931" y="4835"/>
                </a:cubicBezTo>
                <a:cubicBezTo>
                  <a:pt x="9339" y="4493"/>
                  <a:pt x="9583" y="4009"/>
                  <a:pt x="9824" y="3545"/>
                </a:cubicBezTo>
                <a:lnTo>
                  <a:pt x="10023" y="3148"/>
                </a:lnTo>
                <a:cubicBezTo>
                  <a:pt x="10974" y="1402"/>
                  <a:pt x="12749" y="188"/>
                  <a:pt x="14550" y="56"/>
                </a:cubicBezTo>
                <a:cubicBezTo>
                  <a:pt x="14648" y="56"/>
                  <a:pt x="14749" y="45"/>
                  <a:pt x="14847" y="45"/>
                </a:cubicBezTo>
                <a:close/>
                <a:moveTo>
                  <a:pt x="14847" y="0"/>
                </a:moveTo>
                <a:cubicBezTo>
                  <a:pt x="14749" y="0"/>
                  <a:pt x="14648" y="11"/>
                  <a:pt x="14550" y="11"/>
                </a:cubicBezTo>
                <a:cubicBezTo>
                  <a:pt x="13623" y="77"/>
                  <a:pt x="12706" y="421"/>
                  <a:pt x="11888" y="994"/>
                </a:cubicBezTo>
                <a:cubicBezTo>
                  <a:pt x="11106" y="1534"/>
                  <a:pt x="10444" y="2276"/>
                  <a:pt x="9991" y="3124"/>
                </a:cubicBezTo>
                <a:cubicBezTo>
                  <a:pt x="9914" y="3256"/>
                  <a:pt x="9848" y="3389"/>
                  <a:pt x="9781" y="3521"/>
                </a:cubicBezTo>
                <a:cubicBezTo>
                  <a:pt x="9548" y="3985"/>
                  <a:pt x="9305" y="4472"/>
                  <a:pt x="8907" y="4803"/>
                </a:cubicBezTo>
                <a:cubicBezTo>
                  <a:pt x="8269" y="5344"/>
                  <a:pt x="7373" y="5389"/>
                  <a:pt x="6523" y="5431"/>
                </a:cubicBezTo>
                <a:cubicBezTo>
                  <a:pt x="6247" y="5442"/>
                  <a:pt x="5972" y="5455"/>
                  <a:pt x="5707" y="5487"/>
                </a:cubicBezTo>
                <a:cubicBezTo>
                  <a:pt x="4867" y="5588"/>
                  <a:pt x="4062" y="5863"/>
                  <a:pt x="3301" y="6316"/>
                </a:cubicBezTo>
                <a:cubicBezTo>
                  <a:pt x="1900" y="7153"/>
                  <a:pt x="806" y="8512"/>
                  <a:pt x="310" y="10046"/>
                </a:cubicBezTo>
                <a:cubicBezTo>
                  <a:pt x="154" y="10489"/>
                  <a:pt x="56" y="10963"/>
                  <a:pt x="0" y="11448"/>
                </a:cubicBezTo>
                <a:lnTo>
                  <a:pt x="0" y="11469"/>
                </a:lnTo>
                <a:lnTo>
                  <a:pt x="16193" y="11469"/>
                </a:lnTo>
                <a:lnTo>
                  <a:pt x="16193" y="210"/>
                </a:lnTo>
                <a:lnTo>
                  <a:pt x="16182" y="210"/>
                </a:lnTo>
                <a:cubicBezTo>
                  <a:pt x="15742" y="66"/>
                  <a:pt x="15289" y="0"/>
                  <a:pt x="14847"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13"/>
          <p:cNvSpPr txBox="1">
            <a:spLocks noGrp="1"/>
          </p:cNvSpPr>
          <p:nvPr>
            <p:ph type="title"/>
          </p:nvPr>
        </p:nvSpPr>
        <p:spPr>
          <a:xfrm>
            <a:off x="1949100" y="540000"/>
            <a:ext cx="52458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Clr>
                <a:schemeClr val="dk2"/>
              </a:buClr>
              <a:buSzPts val="2800"/>
              <a:buNone/>
              <a:defRPr>
                <a:solidFill>
                  <a:schemeClr val="dk2"/>
                </a:solidFill>
                <a:latin typeface="Roboto" panose="02000000000000000000"/>
                <a:ea typeface="Roboto" panose="02000000000000000000"/>
                <a:cs typeface="Roboto" panose="02000000000000000000"/>
                <a:sym typeface="Roboto" panose="02000000000000000000"/>
              </a:defRPr>
            </a:lvl2pPr>
            <a:lvl3pPr lvl="2" rtl="0">
              <a:spcBef>
                <a:spcPts val="0"/>
              </a:spcBef>
              <a:spcAft>
                <a:spcPts val="0"/>
              </a:spcAft>
              <a:buClr>
                <a:schemeClr val="dk2"/>
              </a:buClr>
              <a:buSzPts val="2800"/>
              <a:buNone/>
              <a:defRPr>
                <a:solidFill>
                  <a:schemeClr val="dk2"/>
                </a:solidFill>
                <a:latin typeface="Roboto" panose="02000000000000000000"/>
                <a:ea typeface="Roboto" panose="02000000000000000000"/>
                <a:cs typeface="Roboto" panose="02000000000000000000"/>
                <a:sym typeface="Roboto" panose="02000000000000000000"/>
              </a:defRPr>
            </a:lvl3pPr>
            <a:lvl4pPr lvl="3" rtl="0">
              <a:spcBef>
                <a:spcPts val="0"/>
              </a:spcBef>
              <a:spcAft>
                <a:spcPts val="0"/>
              </a:spcAft>
              <a:buClr>
                <a:schemeClr val="dk2"/>
              </a:buClr>
              <a:buSzPts val="2800"/>
              <a:buNone/>
              <a:defRPr>
                <a:solidFill>
                  <a:schemeClr val="dk2"/>
                </a:solidFill>
                <a:latin typeface="Roboto" panose="02000000000000000000"/>
                <a:ea typeface="Roboto" panose="02000000000000000000"/>
                <a:cs typeface="Roboto" panose="02000000000000000000"/>
                <a:sym typeface="Roboto" panose="02000000000000000000"/>
              </a:defRPr>
            </a:lvl4pPr>
            <a:lvl5pPr lvl="4" rtl="0">
              <a:spcBef>
                <a:spcPts val="0"/>
              </a:spcBef>
              <a:spcAft>
                <a:spcPts val="0"/>
              </a:spcAft>
              <a:buClr>
                <a:schemeClr val="dk2"/>
              </a:buClr>
              <a:buSzPts val="2800"/>
              <a:buNone/>
              <a:defRPr>
                <a:solidFill>
                  <a:schemeClr val="dk2"/>
                </a:solidFill>
                <a:latin typeface="Roboto" panose="02000000000000000000"/>
                <a:ea typeface="Roboto" panose="02000000000000000000"/>
                <a:cs typeface="Roboto" panose="02000000000000000000"/>
                <a:sym typeface="Roboto" panose="02000000000000000000"/>
              </a:defRPr>
            </a:lvl5pPr>
            <a:lvl6pPr lvl="5" rtl="0">
              <a:spcBef>
                <a:spcPts val="0"/>
              </a:spcBef>
              <a:spcAft>
                <a:spcPts val="0"/>
              </a:spcAft>
              <a:buClr>
                <a:schemeClr val="dk2"/>
              </a:buClr>
              <a:buSzPts val="2800"/>
              <a:buNone/>
              <a:defRPr>
                <a:solidFill>
                  <a:schemeClr val="dk2"/>
                </a:solidFill>
                <a:latin typeface="Roboto" panose="02000000000000000000"/>
                <a:ea typeface="Roboto" panose="02000000000000000000"/>
                <a:cs typeface="Roboto" panose="02000000000000000000"/>
                <a:sym typeface="Roboto" panose="02000000000000000000"/>
              </a:defRPr>
            </a:lvl6pPr>
            <a:lvl7pPr lvl="6" rtl="0">
              <a:spcBef>
                <a:spcPts val="0"/>
              </a:spcBef>
              <a:spcAft>
                <a:spcPts val="0"/>
              </a:spcAft>
              <a:buClr>
                <a:schemeClr val="dk2"/>
              </a:buClr>
              <a:buSzPts val="2800"/>
              <a:buNone/>
              <a:defRPr>
                <a:solidFill>
                  <a:schemeClr val="dk2"/>
                </a:solidFill>
                <a:latin typeface="Roboto" panose="02000000000000000000"/>
                <a:ea typeface="Roboto" panose="02000000000000000000"/>
                <a:cs typeface="Roboto" panose="02000000000000000000"/>
                <a:sym typeface="Roboto" panose="02000000000000000000"/>
              </a:defRPr>
            </a:lvl7pPr>
            <a:lvl8pPr lvl="7" rtl="0">
              <a:spcBef>
                <a:spcPts val="0"/>
              </a:spcBef>
              <a:spcAft>
                <a:spcPts val="0"/>
              </a:spcAft>
              <a:buClr>
                <a:schemeClr val="dk2"/>
              </a:buClr>
              <a:buSzPts val="2800"/>
              <a:buNone/>
              <a:defRPr>
                <a:solidFill>
                  <a:schemeClr val="dk2"/>
                </a:solidFill>
                <a:latin typeface="Roboto" panose="02000000000000000000"/>
                <a:ea typeface="Roboto" panose="02000000000000000000"/>
                <a:cs typeface="Roboto" panose="02000000000000000000"/>
                <a:sym typeface="Roboto" panose="02000000000000000000"/>
              </a:defRPr>
            </a:lvl8pPr>
            <a:lvl9pPr lvl="8" rtl="0">
              <a:spcBef>
                <a:spcPts val="0"/>
              </a:spcBef>
              <a:spcAft>
                <a:spcPts val="0"/>
              </a:spcAft>
              <a:buClr>
                <a:schemeClr val="dk2"/>
              </a:buClr>
              <a:buSzPts val="2800"/>
              <a:buNone/>
              <a:defRPr>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145" name="Google Shape;145;p13"/>
          <p:cNvSpPr txBox="1">
            <a:spLocks noGrp="1"/>
          </p:cNvSpPr>
          <p:nvPr>
            <p:ph type="subTitle" idx="1"/>
          </p:nvPr>
        </p:nvSpPr>
        <p:spPr>
          <a:xfrm>
            <a:off x="1017888" y="2278465"/>
            <a:ext cx="21441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46" name="Google Shape;146;p13"/>
          <p:cNvSpPr txBox="1">
            <a:spLocks noGrp="1"/>
          </p:cNvSpPr>
          <p:nvPr>
            <p:ph type="title" idx="2" hasCustomPrompt="1"/>
          </p:nvPr>
        </p:nvSpPr>
        <p:spPr>
          <a:xfrm>
            <a:off x="1017911" y="1399475"/>
            <a:ext cx="2144100" cy="4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47" name="Google Shape;147;p13"/>
          <p:cNvSpPr txBox="1">
            <a:spLocks noGrp="1"/>
          </p:cNvSpPr>
          <p:nvPr>
            <p:ph type="subTitle" idx="3"/>
          </p:nvPr>
        </p:nvSpPr>
        <p:spPr>
          <a:xfrm>
            <a:off x="3496455" y="2278474"/>
            <a:ext cx="21441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48" name="Google Shape;148;p13"/>
          <p:cNvSpPr txBox="1">
            <a:spLocks noGrp="1"/>
          </p:cNvSpPr>
          <p:nvPr>
            <p:ph type="title" idx="4" hasCustomPrompt="1"/>
          </p:nvPr>
        </p:nvSpPr>
        <p:spPr>
          <a:xfrm>
            <a:off x="3496535" y="1399425"/>
            <a:ext cx="2144100" cy="4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49" name="Google Shape;149;p13"/>
          <p:cNvSpPr txBox="1">
            <a:spLocks noGrp="1"/>
          </p:cNvSpPr>
          <p:nvPr>
            <p:ph type="subTitle" idx="5"/>
          </p:nvPr>
        </p:nvSpPr>
        <p:spPr>
          <a:xfrm>
            <a:off x="1017888" y="3863574"/>
            <a:ext cx="21441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50" name="Google Shape;150;p13"/>
          <p:cNvSpPr txBox="1">
            <a:spLocks noGrp="1"/>
          </p:cNvSpPr>
          <p:nvPr>
            <p:ph type="title" idx="6" hasCustomPrompt="1"/>
          </p:nvPr>
        </p:nvSpPr>
        <p:spPr>
          <a:xfrm>
            <a:off x="1017888" y="2984558"/>
            <a:ext cx="2144100" cy="4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51" name="Google Shape;151;p13"/>
          <p:cNvSpPr txBox="1">
            <a:spLocks noGrp="1"/>
          </p:cNvSpPr>
          <p:nvPr>
            <p:ph type="subTitle" idx="7"/>
          </p:nvPr>
        </p:nvSpPr>
        <p:spPr>
          <a:xfrm>
            <a:off x="3496444" y="3863576"/>
            <a:ext cx="21441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52" name="Google Shape;152;p13"/>
          <p:cNvSpPr txBox="1">
            <a:spLocks noGrp="1"/>
          </p:cNvSpPr>
          <p:nvPr>
            <p:ph type="title" idx="8" hasCustomPrompt="1"/>
          </p:nvPr>
        </p:nvSpPr>
        <p:spPr>
          <a:xfrm>
            <a:off x="3496535" y="2984564"/>
            <a:ext cx="2144100" cy="4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53" name="Google Shape;153;p13"/>
          <p:cNvSpPr txBox="1">
            <a:spLocks noGrp="1"/>
          </p:cNvSpPr>
          <p:nvPr>
            <p:ph type="subTitle" idx="9"/>
          </p:nvPr>
        </p:nvSpPr>
        <p:spPr>
          <a:xfrm>
            <a:off x="1017900" y="1991375"/>
            <a:ext cx="21441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4" name="Google Shape;154;p13"/>
          <p:cNvSpPr txBox="1">
            <a:spLocks noGrp="1"/>
          </p:cNvSpPr>
          <p:nvPr>
            <p:ph type="subTitle" idx="13"/>
          </p:nvPr>
        </p:nvSpPr>
        <p:spPr>
          <a:xfrm>
            <a:off x="3496502" y="1991375"/>
            <a:ext cx="21441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5" name="Google Shape;155;p13"/>
          <p:cNvSpPr txBox="1">
            <a:spLocks noGrp="1"/>
          </p:cNvSpPr>
          <p:nvPr>
            <p:ph type="subTitle" idx="14"/>
          </p:nvPr>
        </p:nvSpPr>
        <p:spPr>
          <a:xfrm>
            <a:off x="1018025" y="3576475"/>
            <a:ext cx="21441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6" name="Google Shape;156;p13"/>
          <p:cNvSpPr txBox="1">
            <a:spLocks noGrp="1"/>
          </p:cNvSpPr>
          <p:nvPr>
            <p:ph type="subTitle" idx="15"/>
          </p:nvPr>
        </p:nvSpPr>
        <p:spPr>
          <a:xfrm>
            <a:off x="3496627" y="3576475"/>
            <a:ext cx="21441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7" name="Google Shape;157;p13"/>
          <p:cNvSpPr txBox="1">
            <a:spLocks noGrp="1"/>
          </p:cNvSpPr>
          <p:nvPr>
            <p:ph type="subTitle" idx="16"/>
          </p:nvPr>
        </p:nvSpPr>
        <p:spPr>
          <a:xfrm>
            <a:off x="5975023" y="2278474"/>
            <a:ext cx="21441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58" name="Google Shape;158;p13"/>
          <p:cNvSpPr txBox="1">
            <a:spLocks noGrp="1"/>
          </p:cNvSpPr>
          <p:nvPr>
            <p:ph type="title" idx="17" hasCustomPrompt="1"/>
          </p:nvPr>
        </p:nvSpPr>
        <p:spPr>
          <a:xfrm>
            <a:off x="5975010" y="1399425"/>
            <a:ext cx="2144100" cy="4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59" name="Google Shape;159;p13"/>
          <p:cNvSpPr txBox="1">
            <a:spLocks noGrp="1"/>
          </p:cNvSpPr>
          <p:nvPr>
            <p:ph type="subTitle" idx="18"/>
          </p:nvPr>
        </p:nvSpPr>
        <p:spPr>
          <a:xfrm>
            <a:off x="5975000" y="3863576"/>
            <a:ext cx="2144100" cy="50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60" name="Google Shape;160;p13"/>
          <p:cNvSpPr txBox="1">
            <a:spLocks noGrp="1"/>
          </p:cNvSpPr>
          <p:nvPr>
            <p:ph type="title" idx="19" hasCustomPrompt="1"/>
          </p:nvPr>
        </p:nvSpPr>
        <p:spPr>
          <a:xfrm>
            <a:off x="5975010" y="2984564"/>
            <a:ext cx="2144100" cy="4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dk2"/>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61" name="Google Shape;161;p13"/>
          <p:cNvSpPr txBox="1">
            <a:spLocks noGrp="1"/>
          </p:cNvSpPr>
          <p:nvPr>
            <p:ph type="subTitle" idx="20"/>
          </p:nvPr>
        </p:nvSpPr>
        <p:spPr>
          <a:xfrm>
            <a:off x="5974977" y="1991375"/>
            <a:ext cx="21441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2" name="Google Shape;162;p13"/>
          <p:cNvSpPr txBox="1">
            <a:spLocks noGrp="1"/>
          </p:cNvSpPr>
          <p:nvPr>
            <p:ph type="subTitle" idx="21"/>
          </p:nvPr>
        </p:nvSpPr>
        <p:spPr>
          <a:xfrm>
            <a:off x="5975102" y="3576475"/>
            <a:ext cx="2144100" cy="43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2">
  <p:cSld name="CUSTOM_9_1">
    <p:spTree>
      <p:nvGrpSpPr>
        <p:cNvPr id="1" name="Shape 255"/>
        <p:cNvGrpSpPr/>
        <p:nvPr/>
      </p:nvGrpSpPr>
      <p:grpSpPr>
        <a:xfrm>
          <a:off x="0" y="0"/>
          <a:ext cx="0" cy="0"/>
          <a:chOff x="0" y="0"/>
          <a:chExt cx="0" cy="0"/>
        </a:xfrm>
      </p:grpSpPr>
      <p:sp>
        <p:nvSpPr>
          <p:cNvPr id="256" name="Google Shape;256;p24"/>
          <p:cNvSpPr/>
          <p:nvPr/>
        </p:nvSpPr>
        <p:spPr>
          <a:xfrm>
            <a:off x="0" y="4410346"/>
            <a:ext cx="9144018" cy="3761481"/>
          </a:xfrm>
          <a:custGeom>
            <a:avLst/>
            <a:gdLst/>
            <a:ahLst/>
            <a:cxnLst/>
            <a:rect l="l" t="t" r="r" b="b"/>
            <a:pathLst>
              <a:path w="33117" h="13623" extrusionOk="0">
                <a:moveTo>
                  <a:pt x="1" y="0"/>
                </a:moveTo>
                <a:lnTo>
                  <a:pt x="1" y="13622"/>
                </a:lnTo>
                <a:lnTo>
                  <a:pt x="33117" y="13622"/>
                </a:lnTo>
                <a:lnTo>
                  <a:pt x="33117" y="0"/>
                </a:lnTo>
                <a:cubicBezTo>
                  <a:pt x="31736" y="0"/>
                  <a:pt x="31760" y="1160"/>
                  <a:pt x="30380" y="1160"/>
                </a:cubicBezTo>
                <a:cubicBezTo>
                  <a:pt x="29000" y="1160"/>
                  <a:pt x="29000" y="0"/>
                  <a:pt x="27619" y="0"/>
                </a:cubicBezTo>
                <a:cubicBezTo>
                  <a:pt x="26228" y="0"/>
                  <a:pt x="26228" y="1160"/>
                  <a:pt x="24848" y="1160"/>
                </a:cubicBezTo>
                <a:cubicBezTo>
                  <a:pt x="23471" y="1160"/>
                  <a:pt x="23471" y="0"/>
                  <a:pt x="22090" y="0"/>
                </a:cubicBezTo>
                <a:cubicBezTo>
                  <a:pt x="20710" y="0"/>
                  <a:pt x="20710" y="1160"/>
                  <a:pt x="19330" y="1160"/>
                </a:cubicBezTo>
                <a:cubicBezTo>
                  <a:pt x="17949" y="1160"/>
                  <a:pt x="17949" y="0"/>
                  <a:pt x="16559" y="0"/>
                </a:cubicBezTo>
                <a:cubicBezTo>
                  <a:pt x="15178" y="0"/>
                  <a:pt x="15178" y="1160"/>
                  <a:pt x="13801" y="1160"/>
                </a:cubicBezTo>
                <a:cubicBezTo>
                  <a:pt x="12420" y="1160"/>
                  <a:pt x="12420" y="0"/>
                  <a:pt x="11040" y="0"/>
                </a:cubicBezTo>
                <a:cubicBezTo>
                  <a:pt x="9660" y="0"/>
                  <a:pt x="9660" y="1160"/>
                  <a:pt x="8280" y="1160"/>
                </a:cubicBezTo>
                <a:cubicBezTo>
                  <a:pt x="6889" y="1160"/>
                  <a:pt x="6889" y="0"/>
                  <a:pt x="5508" y="0"/>
                </a:cubicBezTo>
                <a:cubicBezTo>
                  <a:pt x="4131" y="0"/>
                  <a:pt x="4131" y="1160"/>
                  <a:pt x="2751" y="1160"/>
                </a:cubicBezTo>
                <a:cubicBezTo>
                  <a:pt x="1370" y="1160"/>
                  <a:pt x="1392" y="0"/>
                  <a:pt x="1" y="0"/>
                </a:cubicBezTo>
                <a:close/>
              </a:path>
            </a:pathLst>
          </a:custGeom>
          <a:solidFill>
            <a:srgbClr val="EAC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7" name="Google Shape;257;p24"/>
          <p:cNvGrpSpPr/>
          <p:nvPr/>
        </p:nvGrpSpPr>
        <p:grpSpPr>
          <a:xfrm rot="-2202734">
            <a:off x="-1633432" y="-329598"/>
            <a:ext cx="3900369" cy="1926619"/>
            <a:chOff x="7719937" y="371363"/>
            <a:chExt cx="661698" cy="326859"/>
          </a:xfrm>
        </p:grpSpPr>
        <p:sp>
          <p:nvSpPr>
            <p:cNvPr id="258" name="Google Shape;258;p24"/>
            <p:cNvSpPr/>
            <p:nvPr/>
          </p:nvSpPr>
          <p:spPr>
            <a:xfrm>
              <a:off x="7719937" y="371397"/>
              <a:ext cx="661698" cy="326825"/>
            </a:xfrm>
            <a:custGeom>
              <a:avLst/>
              <a:gdLst/>
              <a:ahLst/>
              <a:cxnLst/>
              <a:rect l="l" t="t" r="r" b="b"/>
              <a:pathLst>
                <a:path w="19651" h="9706" extrusionOk="0">
                  <a:moveTo>
                    <a:pt x="19207" y="1"/>
                  </a:moveTo>
                  <a:cubicBezTo>
                    <a:pt x="17972" y="1"/>
                    <a:pt x="16718" y="561"/>
                    <a:pt x="15931" y="1517"/>
                  </a:cubicBezTo>
                  <a:cubicBezTo>
                    <a:pt x="15223" y="2354"/>
                    <a:pt x="14882" y="3448"/>
                    <a:pt x="14606" y="4497"/>
                  </a:cubicBezTo>
                  <a:cubicBezTo>
                    <a:pt x="14572" y="4662"/>
                    <a:pt x="14529" y="4828"/>
                    <a:pt x="14484" y="4993"/>
                  </a:cubicBezTo>
                  <a:cubicBezTo>
                    <a:pt x="14264" y="5878"/>
                    <a:pt x="14042" y="6792"/>
                    <a:pt x="13613" y="7610"/>
                  </a:cubicBezTo>
                  <a:cubicBezTo>
                    <a:pt x="13038" y="8702"/>
                    <a:pt x="12166" y="9441"/>
                    <a:pt x="11194" y="9618"/>
                  </a:cubicBezTo>
                  <a:cubicBezTo>
                    <a:pt x="11027" y="9649"/>
                    <a:pt x="10863" y="9664"/>
                    <a:pt x="10700" y="9664"/>
                  </a:cubicBezTo>
                  <a:cubicBezTo>
                    <a:pt x="9289" y="9664"/>
                    <a:pt x="8040" y="8561"/>
                    <a:pt x="7297" y="7433"/>
                  </a:cubicBezTo>
                  <a:cubicBezTo>
                    <a:pt x="6934" y="6882"/>
                    <a:pt x="6624" y="6296"/>
                    <a:pt x="6327" y="5721"/>
                  </a:cubicBezTo>
                  <a:cubicBezTo>
                    <a:pt x="5906" y="4895"/>
                    <a:pt x="5466" y="4044"/>
                    <a:pt x="4859" y="3326"/>
                  </a:cubicBezTo>
                  <a:cubicBezTo>
                    <a:pt x="3667" y="1914"/>
                    <a:pt x="1855" y="1075"/>
                    <a:pt x="11" y="1075"/>
                  </a:cubicBezTo>
                  <a:lnTo>
                    <a:pt x="1" y="1075"/>
                  </a:lnTo>
                  <a:lnTo>
                    <a:pt x="1" y="1120"/>
                  </a:lnTo>
                  <a:lnTo>
                    <a:pt x="11" y="1120"/>
                  </a:lnTo>
                  <a:cubicBezTo>
                    <a:pt x="1844" y="1120"/>
                    <a:pt x="3643" y="1957"/>
                    <a:pt x="4825" y="3361"/>
                  </a:cubicBezTo>
                  <a:cubicBezTo>
                    <a:pt x="5432" y="4076"/>
                    <a:pt x="5863" y="4916"/>
                    <a:pt x="6293" y="5745"/>
                  </a:cubicBezTo>
                  <a:cubicBezTo>
                    <a:pt x="6592" y="6317"/>
                    <a:pt x="6889" y="6903"/>
                    <a:pt x="7254" y="7454"/>
                  </a:cubicBezTo>
                  <a:cubicBezTo>
                    <a:pt x="8004" y="8593"/>
                    <a:pt x="9273" y="9706"/>
                    <a:pt x="10709" y="9706"/>
                  </a:cubicBezTo>
                  <a:cubicBezTo>
                    <a:pt x="10873" y="9706"/>
                    <a:pt x="11040" y="9695"/>
                    <a:pt x="11204" y="9663"/>
                  </a:cubicBezTo>
                  <a:cubicBezTo>
                    <a:pt x="12187" y="9486"/>
                    <a:pt x="13072" y="8736"/>
                    <a:pt x="13655" y="7621"/>
                  </a:cubicBezTo>
                  <a:cubicBezTo>
                    <a:pt x="14087" y="6805"/>
                    <a:pt x="14307" y="5888"/>
                    <a:pt x="14529" y="5003"/>
                  </a:cubicBezTo>
                  <a:cubicBezTo>
                    <a:pt x="14572" y="4839"/>
                    <a:pt x="14606" y="4672"/>
                    <a:pt x="14648" y="4508"/>
                  </a:cubicBezTo>
                  <a:cubicBezTo>
                    <a:pt x="14913" y="3459"/>
                    <a:pt x="15268" y="2378"/>
                    <a:pt x="15962" y="1538"/>
                  </a:cubicBezTo>
                  <a:cubicBezTo>
                    <a:pt x="16740" y="602"/>
                    <a:pt x="17975" y="46"/>
                    <a:pt x="19205" y="46"/>
                  </a:cubicBezTo>
                  <a:cubicBezTo>
                    <a:pt x="19354" y="46"/>
                    <a:pt x="19503" y="54"/>
                    <a:pt x="19650" y="70"/>
                  </a:cubicBezTo>
                  <a:lnTo>
                    <a:pt x="19650" y="25"/>
                  </a:lnTo>
                  <a:cubicBezTo>
                    <a:pt x="19503" y="9"/>
                    <a:pt x="19355" y="1"/>
                    <a:pt x="1920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24"/>
            <p:cNvSpPr/>
            <p:nvPr/>
          </p:nvSpPr>
          <p:spPr>
            <a:xfrm>
              <a:off x="7740814" y="371363"/>
              <a:ext cx="620382" cy="306453"/>
            </a:xfrm>
            <a:custGeom>
              <a:avLst/>
              <a:gdLst/>
              <a:ahLst/>
              <a:cxnLst/>
              <a:rect l="l" t="t" r="r" b="b"/>
              <a:pathLst>
                <a:path w="18424" h="9101" extrusionOk="0">
                  <a:moveTo>
                    <a:pt x="17990" y="1"/>
                  </a:moveTo>
                  <a:cubicBezTo>
                    <a:pt x="16833" y="1"/>
                    <a:pt x="15670" y="534"/>
                    <a:pt x="14924" y="1417"/>
                  </a:cubicBezTo>
                  <a:cubicBezTo>
                    <a:pt x="14262" y="2212"/>
                    <a:pt x="13941" y="3229"/>
                    <a:pt x="13687" y="4210"/>
                  </a:cubicBezTo>
                  <a:cubicBezTo>
                    <a:pt x="13655" y="4376"/>
                    <a:pt x="13610" y="4530"/>
                    <a:pt x="13578" y="4686"/>
                  </a:cubicBezTo>
                  <a:cubicBezTo>
                    <a:pt x="13366" y="5513"/>
                    <a:pt x="13157" y="6363"/>
                    <a:pt x="12759" y="7137"/>
                  </a:cubicBezTo>
                  <a:cubicBezTo>
                    <a:pt x="12219" y="8162"/>
                    <a:pt x="11392" y="8846"/>
                    <a:pt x="10497" y="9023"/>
                  </a:cubicBezTo>
                  <a:cubicBezTo>
                    <a:pt x="10344" y="9051"/>
                    <a:pt x="10192" y="9064"/>
                    <a:pt x="10043" y="9064"/>
                  </a:cubicBezTo>
                  <a:cubicBezTo>
                    <a:pt x="8714" y="9064"/>
                    <a:pt x="7538" y="8023"/>
                    <a:pt x="6833" y="6970"/>
                  </a:cubicBezTo>
                  <a:cubicBezTo>
                    <a:pt x="6491" y="6451"/>
                    <a:pt x="6202" y="5900"/>
                    <a:pt x="5927" y="5359"/>
                  </a:cubicBezTo>
                  <a:cubicBezTo>
                    <a:pt x="5530" y="4596"/>
                    <a:pt x="5122" y="3791"/>
                    <a:pt x="4547" y="3118"/>
                  </a:cubicBezTo>
                  <a:cubicBezTo>
                    <a:pt x="3431" y="1793"/>
                    <a:pt x="1744" y="1009"/>
                    <a:pt x="11" y="1009"/>
                  </a:cubicBezTo>
                  <a:lnTo>
                    <a:pt x="1" y="1009"/>
                  </a:lnTo>
                  <a:lnTo>
                    <a:pt x="1" y="1054"/>
                  </a:lnTo>
                  <a:lnTo>
                    <a:pt x="11" y="1054"/>
                  </a:lnTo>
                  <a:cubicBezTo>
                    <a:pt x="1723" y="1054"/>
                    <a:pt x="3410" y="1838"/>
                    <a:pt x="4515" y="3150"/>
                  </a:cubicBezTo>
                  <a:cubicBezTo>
                    <a:pt x="5077" y="3825"/>
                    <a:pt x="5498" y="4620"/>
                    <a:pt x="5895" y="5381"/>
                  </a:cubicBezTo>
                  <a:cubicBezTo>
                    <a:pt x="6171" y="5921"/>
                    <a:pt x="6457" y="6485"/>
                    <a:pt x="6799" y="6991"/>
                  </a:cubicBezTo>
                  <a:cubicBezTo>
                    <a:pt x="7506" y="8051"/>
                    <a:pt x="8687" y="9100"/>
                    <a:pt x="10033" y="9100"/>
                  </a:cubicBezTo>
                  <a:cubicBezTo>
                    <a:pt x="10187" y="9100"/>
                    <a:pt x="10343" y="9089"/>
                    <a:pt x="10497" y="9068"/>
                  </a:cubicBezTo>
                  <a:cubicBezTo>
                    <a:pt x="11414" y="8891"/>
                    <a:pt x="12253" y="8197"/>
                    <a:pt x="12794" y="7148"/>
                  </a:cubicBezTo>
                  <a:cubicBezTo>
                    <a:pt x="13202" y="6385"/>
                    <a:pt x="13411" y="5524"/>
                    <a:pt x="13610" y="4697"/>
                  </a:cubicBezTo>
                  <a:cubicBezTo>
                    <a:pt x="13655" y="4541"/>
                    <a:pt x="13687" y="4387"/>
                    <a:pt x="13732" y="4223"/>
                  </a:cubicBezTo>
                  <a:cubicBezTo>
                    <a:pt x="13986" y="3251"/>
                    <a:pt x="14307" y="2236"/>
                    <a:pt x="14956" y="1452"/>
                  </a:cubicBezTo>
                  <a:cubicBezTo>
                    <a:pt x="15696" y="574"/>
                    <a:pt x="16858" y="49"/>
                    <a:pt x="18004" y="49"/>
                  </a:cubicBezTo>
                  <a:cubicBezTo>
                    <a:pt x="18141" y="49"/>
                    <a:pt x="18277" y="56"/>
                    <a:pt x="18413" y="71"/>
                  </a:cubicBezTo>
                  <a:lnTo>
                    <a:pt x="18424" y="26"/>
                  </a:lnTo>
                  <a:cubicBezTo>
                    <a:pt x="18280" y="9"/>
                    <a:pt x="18135" y="1"/>
                    <a:pt x="1799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24"/>
            <p:cNvSpPr/>
            <p:nvPr/>
          </p:nvSpPr>
          <p:spPr>
            <a:xfrm>
              <a:off x="7761589" y="371430"/>
              <a:ext cx="578729" cy="286284"/>
            </a:xfrm>
            <a:custGeom>
              <a:avLst/>
              <a:gdLst/>
              <a:ahLst/>
              <a:cxnLst/>
              <a:rect l="l" t="t" r="r" b="b"/>
              <a:pathLst>
                <a:path w="17187" h="8502" extrusionOk="0">
                  <a:moveTo>
                    <a:pt x="16781" y="1"/>
                  </a:moveTo>
                  <a:cubicBezTo>
                    <a:pt x="15704" y="1"/>
                    <a:pt x="14618" y="495"/>
                    <a:pt x="13931" y="1328"/>
                  </a:cubicBezTo>
                  <a:cubicBezTo>
                    <a:pt x="13313" y="2067"/>
                    <a:pt x="13003" y="3015"/>
                    <a:pt x="12773" y="3932"/>
                  </a:cubicBezTo>
                  <a:cubicBezTo>
                    <a:pt x="12738" y="4075"/>
                    <a:pt x="12696" y="4231"/>
                    <a:pt x="12662" y="4374"/>
                  </a:cubicBezTo>
                  <a:cubicBezTo>
                    <a:pt x="12474" y="5148"/>
                    <a:pt x="12275" y="5943"/>
                    <a:pt x="11901" y="6658"/>
                  </a:cubicBezTo>
                  <a:cubicBezTo>
                    <a:pt x="11403" y="7620"/>
                    <a:pt x="10630" y="8261"/>
                    <a:pt x="9793" y="8415"/>
                  </a:cubicBezTo>
                  <a:cubicBezTo>
                    <a:pt x="9646" y="8442"/>
                    <a:pt x="9500" y="8455"/>
                    <a:pt x="9357" y="8455"/>
                  </a:cubicBezTo>
                  <a:cubicBezTo>
                    <a:pt x="8118" y="8455"/>
                    <a:pt x="7024" y="7485"/>
                    <a:pt x="6380" y="6504"/>
                  </a:cubicBezTo>
                  <a:cubicBezTo>
                    <a:pt x="6060" y="6030"/>
                    <a:pt x="5795" y="5500"/>
                    <a:pt x="5530" y="5002"/>
                  </a:cubicBezTo>
                  <a:cubicBezTo>
                    <a:pt x="5156" y="4287"/>
                    <a:pt x="4780" y="3545"/>
                    <a:pt x="4250" y="2917"/>
                  </a:cubicBezTo>
                  <a:cubicBezTo>
                    <a:pt x="3201" y="1680"/>
                    <a:pt x="1622" y="941"/>
                    <a:pt x="1" y="941"/>
                  </a:cubicBezTo>
                  <a:lnTo>
                    <a:pt x="1" y="986"/>
                  </a:lnTo>
                  <a:cubicBezTo>
                    <a:pt x="1612" y="986"/>
                    <a:pt x="3180" y="1715"/>
                    <a:pt x="4218" y="2939"/>
                  </a:cubicBezTo>
                  <a:cubicBezTo>
                    <a:pt x="4735" y="3569"/>
                    <a:pt x="5122" y="4308"/>
                    <a:pt x="5498" y="5026"/>
                  </a:cubicBezTo>
                  <a:cubicBezTo>
                    <a:pt x="5752" y="5522"/>
                    <a:pt x="6017" y="6051"/>
                    <a:pt x="6338" y="6526"/>
                  </a:cubicBezTo>
                  <a:cubicBezTo>
                    <a:pt x="7000" y="7519"/>
                    <a:pt x="8102" y="8502"/>
                    <a:pt x="9361" y="8502"/>
                  </a:cubicBezTo>
                  <a:cubicBezTo>
                    <a:pt x="9504" y="8502"/>
                    <a:pt x="9649" y="8491"/>
                    <a:pt x="9803" y="8460"/>
                  </a:cubicBezTo>
                  <a:cubicBezTo>
                    <a:pt x="10654" y="8303"/>
                    <a:pt x="11438" y="7652"/>
                    <a:pt x="11944" y="6671"/>
                  </a:cubicBezTo>
                  <a:cubicBezTo>
                    <a:pt x="12320" y="5953"/>
                    <a:pt x="12519" y="5159"/>
                    <a:pt x="12707" y="4385"/>
                  </a:cubicBezTo>
                  <a:cubicBezTo>
                    <a:pt x="12738" y="4242"/>
                    <a:pt x="12773" y="4088"/>
                    <a:pt x="12815" y="3943"/>
                  </a:cubicBezTo>
                  <a:cubicBezTo>
                    <a:pt x="13048" y="3029"/>
                    <a:pt x="13345" y="2088"/>
                    <a:pt x="13965" y="1349"/>
                  </a:cubicBezTo>
                  <a:cubicBezTo>
                    <a:pt x="14640" y="536"/>
                    <a:pt x="15715" y="45"/>
                    <a:pt x="16775" y="45"/>
                  </a:cubicBezTo>
                  <a:cubicBezTo>
                    <a:pt x="16909" y="45"/>
                    <a:pt x="17043" y="53"/>
                    <a:pt x="17176" y="69"/>
                  </a:cubicBezTo>
                  <a:lnTo>
                    <a:pt x="17187" y="24"/>
                  </a:lnTo>
                  <a:cubicBezTo>
                    <a:pt x="17052" y="8"/>
                    <a:pt x="16916" y="1"/>
                    <a:pt x="1678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24"/>
            <p:cNvSpPr/>
            <p:nvPr/>
          </p:nvSpPr>
          <p:spPr>
            <a:xfrm>
              <a:off x="7782399" y="371498"/>
              <a:ext cx="537144" cy="265811"/>
            </a:xfrm>
            <a:custGeom>
              <a:avLst/>
              <a:gdLst/>
              <a:ahLst/>
              <a:cxnLst/>
              <a:rect l="l" t="t" r="r" b="b"/>
              <a:pathLst>
                <a:path w="15952" h="7894" extrusionOk="0">
                  <a:moveTo>
                    <a:pt x="15576" y="0"/>
                  </a:moveTo>
                  <a:cubicBezTo>
                    <a:pt x="14576" y="0"/>
                    <a:pt x="13564" y="460"/>
                    <a:pt x="12926" y="1225"/>
                  </a:cubicBezTo>
                  <a:cubicBezTo>
                    <a:pt x="12354" y="1911"/>
                    <a:pt x="12065" y="2804"/>
                    <a:pt x="11856" y="3655"/>
                  </a:cubicBezTo>
                  <a:cubicBezTo>
                    <a:pt x="11824" y="3787"/>
                    <a:pt x="11789" y="3919"/>
                    <a:pt x="11758" y="4063"/>
                  </a:cubicBezTo>
                  <a:cubicBezTo>
                    <a:pt x="11569" y="4780"/>
                    <a:pt x="11392" y="5520"/>
                    <a:pt x="11050" y="6182"/>
                  </a:cubicBezTo>
                  <a:cubicBezTo>
                    <a:pt x="10587" y="7067"/>
                    <a:pt x="9869" y="7663"/>
                    <a:pt x="9084" y="7817"/>
                  </a:cubicBezTo>
                  <a:cubicBezTo>
                    <a:pt x="8951" y="7842"/>
                    <a:pt x="8818" y="7853"/>
                    <a:pt x="8688" y="7853"/>
                  </a:cubicBezTo>
                  <a:cubicBezTo>
                    <a:pt x="7544" y="7853"/>
                    <a:pt x="6522" y="6949"/>
                    <a:pt x="5919" y="6039"/>
                  </a:cubicBezTo>
                  <a:cubicBezTo>
                    <a:pt x="5619" y="5596"/>
                    <a:pt x="5375" y="5112"/>
                    <a:pt x="5134" y="4648"/>
                  </a:cubicBezTo>
                  <a:cubicBezTo>
                    <a:pt x="4793" y="3975"/>
                    <a:pt x="4427" y="3292"/>
                    <a:pt x="3942" y="2706"/>
                  </a:cubicBezTo>
                  <a:cubicBezTo>
                    <a:pt x="2970" y="1556"/>
                    <a:pt x="1502" y="873"/>
                    <a:pt x="0" y="873"/>
                  </a:cubicBezTo>
                  <a:lnTo>
                    <a:pt x="0" y="918"/>
                  </a:lnTo>
                  <a:cubicBezTo>
                    <a:pt x="1492" y="918"/>
                    <a:pt x="2949" y="1591"/>
                    <a:pt x="3908" y="2727"/>
                  </a:cubicBezTo>
                  <a:cubicBezTo>
                    <a:pt x="4395" y="3313"/>
                    <a:pt x="4748" y="3996"/>
                    <a:pt x="5089" y="4669"/>
                  </a:cubicBezTo>
                  <a:cubicBezTo>
                    <a:pt x="5333" y="5133"/>
                    <a:pt x="5587" y="5620"/>
                    <a:pt x="5884" y="6060"/>
                  </a:cubicBezTo>
                  <a:cubicBezTo>
                    <a:pt x="6491" y="6987"/>
                    <a:pt x="7519" y="7893"/>
                    <a:pt x="8687" y="7893"/>
                  </a:cubicBezTo>
                  <a:cubicBezTo>
                    <a:pt x="8820" y="7893"/>
                    <a:pt x="8952" y="7883"/>
                    <a:pt x="9098" y="7848"/>
                  </a:cubicBezTo>
                  <a:cubicBezTo>
                    <a:pt x="9892" y="7705"/>
                    <a:pt x="10621" y="7099"/>
                    <a:pt x="11085" y="6193"/>
                  </a:cubicBezTo>
                  <a:cubicBezTo>
                    <a:pt x="11437" y="5530"/>
                    <a:pt x="11614" y="4791"/>
                    <a:pt x="11789" y="4073"/>
                  </a:cubicBezTo>
                  <a:cubicBezTo>
                    <a:pt x="11824" y="3930"/>
                    <a:pt x="11856" y="3798"/>
                    <a:pt x="11901" y="3665"/>
                  </a:cubicBezTo>
                  <a:cubicBezTo>
                    <a:pt x="12110" y="2815"/>
                    <a:pt x="12385" y="1933"/>
                    <a:pt x="12960" y="1260"/>
                  </a:cubicBezTo>
                  <a:cubicBezTo>
                    <a:pt x="13588" y="496"/>
                    <a:pt x="14586" y="45"/>
                    <a:pt x="15574" y="45"/>
                  </a:cubicBezTo>
                  <a:cubicBezTo>
                    <a:pt x="15700" y="45"/>
                    <a:pt x="15826" y="52"/>
                    <a:pt x="15951" y="67"/>
                  </a:cubicBezTo>
                  <a:lnTo>
                    <a:pt x="15951" y="22"/>
                  </a:lnTo>
                  <a:cubicBezTo>
                    <a:pt x="15827" y="8"/>
                    <a:pt x="15702" y="0"/>
                    <a:pt x="15576"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24"/>
            <p:cNvSpPr/>
            <p:nvPr/>
          </p:nvSpPr>
          <p:spPr>
            <a:xfrm>
              <a:off x="7802804" y="371565"/>
              <a:ext cx="495962" cy="245304"/>
            </a:xfrm>
            <a:custGeom>
              <a:avLst/>
              <a:gdLst/>
              <a:ahLst/>
              <a:cxnLst/>
              <a:rect l="l" t="t" r="r" b="b"/>
              <a:pathLst>
                <a:path w="14729" h="7285" extrusionOk="0">
                  <a:moveTo>
                    <a:pt x="14380" y="0"/>
                  </a:moveTo>
                  <a:cubicBezTo>
                    <a:pt x="13459" y="0"/>
                    <a:pt x="12524" y="421"/>
                    <a:pt x="11936" y="1136"/>
                  </a:cubicBezTo>
                  <a:cubicBezTo>
                    <a:pt x="11406" y="1766"/>
                    <a:pt x="11152" y="2582"/>
                    <a:pt x="10942" y="3366"/>
                  </a:cubicBezTo>
                  <a:cubicBezTo>
                    <a:pt x="10918" y="3499"/>
                    <a:pt x="10887" y="3621"/>
                    <a:pt x="10852" y="3740"/>
                  </a:cubicBezTo>
                  <a:cubicBezTo>
                    <a:pt x="10688" y="4402"/>
                    <a:pt x="10521" y="5088"/>
                    <a:pt x="10200" y="5695"/>
                  </a:cubicBezTo>
                  <a:cubicBezTo>
                    <a:pt x="9771" y="6522"/>
                    <a:pt x="9109" y="7075"/>
                    <a:pt x="8391" y="7208"/>
                  </a:cubicBezTo>
                  <a:cubicBezTo>
                    <a:pt x="8269" y="7230"/>
                    <a:pt x="8147" y="7241"/>
                    <a:pt x="8027" y="7241"/>
                  </a:cubicBezTo>
                  <a:cubicBezTo>
                    <a:pt x="6970" y="7241"/>
                    <a:pt x="6030" y="6416"/>
                    <a:pt x="5466" y="5573"/>
                  </a:cubicBezTo>
                  <a:cubicBezTo>
                    <a:pt x="5201" y="5165"/>
                    <a:pt x="4968" y="4712"/>
                    <a:pt x="4748" y="4283"/>
                  </a:cubicBezTo>
                  <a:cubicBezTo>
                    <a:pt x="4428" y="3674"/>
                    <a:pt x="4097" y="3035"/>
                    <a:pt x="3644" y="2495"/>
                  </a:cubicBezTo>
                  <a:cubicBezTo>
                    <a:pt x="2751" y="1435"/>
                    <a:pt x="1392" y="805"/>
                    <a:pt x="14" y="805"/>
                  </a:cubicBezTo>
                  <a:lnTo>
                    <a:pt x="1" y="805"/>
                  </a:lnTo>
                  <a:lnTo>
                    <a:pt x="1" y="850"/>
                  </a:lnTo>
                  <a:lnTo>
                    <a:pt x="14" y="850"/>
                  </a:lnTo>
                  <a:cubicBezTo>
                    <a:pt x="1381" y="850"/>
                    <a:pt x="2730" y="1467"/>
                    <a:pt x="3612" y="2527"/>
                  </a:cubicBezTo>
                  <a:cubicBezTo>
                    <a:pt x="4065" y="3056"/>
                    <a:pt x="4396" y="3698"/>
                    <a:pt x="4703" y="4304"/>
                  </a:cubicBezTo>
                  <a:cubicBezTo>
                    <a:pt x="4936" y="4733"/>
                    <a:pt x="5167" y="5186"/>
                    <a:pt x="5432" y="5594"/>
                  </a:cubicBezTo>
                  <a:cubicBezTo>
                    <a:pt x="5996" y="6445"/>
                    <a:pt x="6955" y="7285"/>
                    <a:pt x="8028" y="7285"/>
                  </a:cubicBezTo>
                  <a:cubicBezTo>
                    <a:pt x="8147" y="7285"/>
                    <a:pt x="8280" y="7274"/>
                    <a:pt x="8402" y="7250"/>
                  </a:cubicBezTo>
                  <a:cubicBezTo>
                    <a:pt x="9130" y="7118"/>
                    <a:pt x="9803" y="6556"/>
                    <a:pt x="10245" y="5716"/>
                  </a:cubicBezTo>
                  <a:cubicBezTo>
                    <a:pt x="10566" y="5110"/>
                    <a:pt x="10730" y="4416"/>
                    <a:pt x="10897" y="3753"/>
                  </a:cubicBezTo>
                  <a:cubicBezTo>
                    <a:pt x="10929" y="3631"/>
                    <a:pt x="10953" y="3509"/>
                    <a:pt x="10985" y="3377"/>
                  </a:cubicBezTo>
                  <a:cubicBezTo>
                    <a:pt x="11183" y="2603"/>
                    <a:pt x="11448" y="1787"/>
                    <a:pt x="11968" y="1157"/>
                  </a:cubicBezTo>
                  <a:cubicBezTo>
                    <a:pt x="12555" y="463"/>
                    <a:pt x="13473" y="45"/>
                    <a:pt x="14383" y="45"/>
                  </a:cubicBezTo>
                  <a:cubicBezTo>
                    <a:pt x="14499" y="45"/>
                    <a:pt x="14614" y="52"/>
                    <a:pt x="14728" y="65"/>
                  </a:cubicBezTo>
                  <a:lnTo>
                    <a:pt x="14728" y="20"/>
                  </a:lnTo>
                  <a:cubicBezTo>
                    <a:pt x="14613" y="7"/>
                    <a:pt x="14497" y="0"/>
                    <a:pt x="14380"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3" name="Google Shape;263;p24"/>
          <p:cNvSpPr txBox="1">
            <a:spLocks noGrp="1"/>
          </p:cNvSpPr>
          <p:nvPr>
            <p:ph type="title"/>
          </p:nvPr>
        </p:nvSpPr>
        <p:spPr>
          <a:xfrm>
            <a:off x="713450" y="1170213"/>
            <a:ext cx="3764100" cy="806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4800"/>
            </a:lvl1pPr>
            <a:lvl2pPr lvl="1"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2pPr>
            <a:lvl3pPr lvl="2"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3pPr>
            <a:lvl4pPr lvl="3"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4pPr>
            <a:lvl5pPr lvl="4"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5pPr>
            <a:lvl6pPr lvl="5"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6pPr>
            <a:lvl7pPr lvl="6"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7pPr>
            <a:lvl8pPr lvl="7"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8pPr>
            <a:lvl9pPr lvl="8" rtl="0">
              <a:spcBef>
                <a:spcPts val="0"/>
              </a:spcBef>
              <a:spcAft>
                <a:spcPts val="0"/>
              </a:spcAft>
              <a:buSzPts val="2800"/>
              <a:buNone/>
              <a:defRPr>
                <a:latin typeface="Roboto" panose="02000000000000000000"/>
                <a:ea typeface="Roboto" panose="02000000000000000000"/>
                <a:cs typeface="Roboto" panose="02000000000000000000"/>
                <a:sym typeface="Roboto" panose="02000000000000000000"/>
              </a:defRPr>
            </a:lvl9pPr>
          </a:lstStyle>
          <a:p/>
        </p:txBody>
      </p:sp>
      <p:sp>
        <p:nvSpPr>
          <p:cNvPr id="264" name="Google Shape;264;p24"/>
          <p:cNvSpPr txBox="1">
            <a:spLocks noGrp="1"/>
          </p:cNvSpPr>
          <p:nvPr>
            <p:ph type="subTitle" idx="1"/>
          </p:nvPr>
        </p:nvSpPr>
        <p:spPr>
          <a:xfrm>
            <a:off x="713100" y="1826895"/>
            <a:ext cx="3764100" cy="2062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4">
    <p:spTree>
      <p:nvGrpSpPr>
        <p:cNvPr id="1" name="Shape 379"/>
        <p:cNvGrpSpPr/>
        <p:nvPr/>
      </p:nvGrpSpPr>
      <p:grpSpPr>
        <a:xfrm>
          <a:off x="0" y="0"/>
          <a:ext cx="0" cy="0"/>
          <a:chOff x="0" y="0"/>
          <a:chExt cx="0" cy="0"/>
        </a:xfrm>
      </p:grpSpPr>
      <p:grpSp>
        <p:nvGrpSpPr>
          <p:cNvPr id="380" name="Google Shape;380;p31"/>
          <p:cNvGrpSpPr/>
          <p:nvPr/>
        </p:nvGrpSpPr>
        <p:grpSpPr>
          <a:xfrm rot="-1776784">
            <a:off x="-101308" y="3173531"/>
            <a:ext cx="1341228" cy="3264532"/>
            <a:chOff x="7138691" y="1942522"/>
            <a:chExt cx="220353" cy="536336"/>
          </a:xfrm>
        </p:grpSpPr>
        <p:sp>
          <p:nvSpPr>
            <p:cNvPr id="381" name="Google Shape;381;p31"/>
            <p:cNvSpPr/>
            <p:nvPr/>
          </p:nvSpPr>
          <p:spPr>
            <a:xfrm>
              <a:off x="7191389" y="1942522"/>
              <a:ext cx="167655" cy="520375"/>
            </a:xfrm>
            <a:custGeom>
              <a:avLst/>
              <a:gdLst/>
              <a:ahLst/>
              <a:cxnLst/>
              <a:rect l="l" t="t" r="r" b="b"/>
              <a:pathLst>
                <a:path w="4979" h="15454" extrusionOk="0">
                  <a:moveTo>
                    <a:pt x="245" y="1"/>
                  </a:moveTo>
                  <a:lnTo>
                    <a:pt x="245" y="1"/>
                  </a:lnTo>
                  <a:cubicBezTo>
                    <a:pt x="1" y="827"/>
                    <a:pt x="475" y="1678"/>
                    <a:pt x="994" y="2186"/>
                  </a:cubicBezTo>
                  <a:cubicBezTo>
                    <a:pt x="1416" y="2605"/>
                    <a:pt x="1932" y="2915"/>
                    <a:pt x="2430" y="3211"/>
                  </a:cubicBezTo>
                  <a:cubicBezTo>
                    <a:pt x="2608" y="3323"/>
                    <a:pt x="2793" y="3431"/>
                    <a:pt x="2981" y="3553"/>
                  </a:cubicBezTo>
                  <a:cubicBezTo>
                    <a:pt x="3832" y="4118"/>
                    <a:pt x="4340" y="4669"/>
                    <a:pt x="4550" y="5299"/>
                  </a:cubicBezTo>
                  <a:cubicBezTo>
                    <a:pt x="4881" y="6303"/>
                    <a:pt x="4449" y="7328"/>
                    <a:pt x="4041" y="8322"/>
                  </a:cubicBezTo>
                  <a:cubicBezTo>
                    <a:pt x="3898" y="8677"/>
                    <a:pt x="3744" y="9029"/>
                    <a:pt x="3633" y="9382"/>
                  </a:cubicBezTo>
                  <a:cubicBezTo>
                    <a:pt x="3302" y="10399"/>
                    <a:pt x="3257" y="11501"/>
                    <a:pt x="3490" y="12595"/>
                  </a:cubicBezTo>
                  <a:cubicBezTo>
                    <a:pt x="3734" y="13676"/>
                    <a:pt x="4229" y="14669"/>
                    <a:pt x="4947" y="15454"/>
                  </a:cubicBezTo>
                  <a:lnTo>
                    <a:pt x="4979" y="15419"/>
                  </a:lnTo>
                  <a:cubicBezTo>
                    <a:pt x="3522" y="13819"/>
                    <a:pt x="3005" y="11459"/>
                    <a:pt x="3678" y="9392"/>
                  </a:cubicBezTo>
                  <a:cubicBezTo>
                    <a:pt x="3787" y="9050"/>
                    <a:pt x="3943" y="8687"/>
                    <a:pt x="4086" y="8346"/>
                  </a:cubicBezTo>
                  <a:cubicBezTo>
                    <a:pt x="4494" y="7339"/>
                    <a:pt x="4926" y="6303"/>
                    <a:pt x="4595" y="5286"/>
                  </a:cubicBezTo>
                  <a:cubicBezTo>
                    <a:pt x="4372" y="4647"/>
                    <a:pt x="3866" y="4083"/>
                    <a:pt x="3005" y="3521"/>
                  </a:cubicBezTo>
                  <a:cubicBezTo>
                    <a:pt x="2817" y="3400"/>
                    <a:pt x="2629" y="3288"/>
                    <a:pt x="2451" y="3180"/>
                  </a:cubicBezTo>
                  <a:cubicBezTo>
                    <a:pt x="1956" y="2870"/>
                    <a:pt x="1447" y="2560"/>
                    <a:pt x="1029" y="2152"/>
                  </a:cubicBezTo>
                  <a:cubicBezTo>
                    <a:pt x="520" y="1656"/>
                    <a:pt x="56" y="827"/>
                    <a:pt x="290" y="11"/>
                  </a:cubicBezTo>
                  <a:lnTo>
                    <a:pt x="245"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31"/>
            <p:cNvSpPr/>
            <p:nvPr/>
          </p:nvSpPr>
          <p:spPr>
            <a:xfrm>
              <a:off x="7173913" y="1947708"/>
              <a:ext cx="167756" cy="520375"/>
            </a:xfrm>
            <a:custGeom>
              <a:avLst/>
              <a:gdLst/>
              <a:ahLst/>
              <a:cxnLst/>
              <a:rect l="l" t="t" r="r" b="b"/>
              <a:pathLst>
                <a:path w="4982" h="15454" extrusionOk="0">
                  <a:moveTo>
                    <a:pt x="244" y="0"/>
                  </a:moveTo>
                  <a:lnTo>
                    <a:pt x="244" y="0"/>
                  </a:lnTo>
                  <a:cubicBezTo>
                    <a:pt x="1" y="840"/>
                    <a:pt x="464" y="1677"/>
                    <a:pt x="994" y="2196"/>
                  </a:cubicBezTo>
                  <a:cubicBezTo>
                    <a:pt x="1415" y="2604"/>
                    <a:pt x="1921" y="2914"/>
                    <a:pt x="2419" y="3224"/>
                  </a:cubicBezTo>
                  <a:cubicBezTo>
                    <a:pt x="2607" y="3333"/>
                    <a:pt x="2796" y="3444"/>
                    <a:pt x="2970" y="3566"/>
                  </a:cubicBezTo>
                  <a:cubicBezTo>
                    <a:pt x="3831" y="4117"/>
                    <a:pt x="4329" y="4681"/>
                    <a:pt x="4539" y="5309"/>
                  </a:cubicBezTo>
                  <a:cubicBezTo>
                    <a:pt x="4881" y="6303"/>
                    <a:pt x="4451" y="7331"/>
                    <a:pt x="4030" y="8335"/>
                  </a:cubicBezTo>
                  <a:cubicBezTo>
                    <a:pt x="3887" y="8677"/>
                    <a:pt x="3744" y="9039"/>
                    <a:pt x="3633" y="9384"/>
                  </a:cubicBezTo>
                  <a:cubicBezTo>
                    <a:pt x="3302" y="10399"/>
                    <a:pt x="3246" y="11514"/>
                    <a:pt x="3490" y="12595"/>
                  </a:cubicBezTo>
                  <a:cubicBezTo>
                    <a:pt x="3723" y="13689"/>
                    <a:pt x="4229" y="14669"/>
                    <a:pt x="4947" y="15453"/>
                  </a:cubicBezTo>
                  <a:lnTo>
                    <a:pt x="4981" y="15432"/>
                  </a:lnTo>
                  <a:cubicBezTo>
                    <a:pt x="3511" y="13832"/>
                    <a:pt x="3005" y="11458"/>
                    <a:pt x="3667" y="9405"/>
                  </a:cubicBezTo>
                  <a:cubicBezTo>
                    <a:pt x="3789" y="9053"/>
                    <a:pt x="3932" y="8698"/>
                    <a:pt x="4075" y="8345"/>
                  </a:cubicBezTo>
                  <a:cubicBezTo>
                    <a:pt x="4494" y="7341"/>
                    <a:pt x="4926" y="6303"/>
                    <a:pt x="4584" y="5299"/>
                  </a:cubicBezTo>
                  <a:cubicBezTo>
                    <a:pt x="4372" y="4647"/>
                    <a:pt x="3866" y="4085"/>
                    <a:pt x="2994" y="3521"/>
                  </a:cubicBezTo>
                  <a:cubicBezTo>
                    <a:pt x="2817" y="3410"/>
                    <a:pt x="2629" y="3291"/>
                    <a:pt x="2441" y="3179"/>
                  </a:cubicBezTo>
                  <a:cubicBezTo>
                    <a:pt x="1945" y="2880"/>
                    <a:pt x="1436" y="2573"/>
                    <a:pt x="1018" y="2165"/>
                  </a:cubicBezTo>
                  <a:cubicBezTo>
                    <a:pt x="509" y="1656"/>
                    <a:pt x="46" y="827"/>
                    <a:pt x="279" y="11"/>
                  </a:cubicBezTo>
                  <a:lnTo>
                    <a:pt x="24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31"/>
            <p:cNvSpPr/>
            <p:nvPr/>
          </p:nvSpPr>
          <p:spPr>
            <a:xfrm>
              <a:off x="7156066" y="1952860"/>
              <a:ext cx="167756" cy="520846"/>
            </a:xfrm>
            <a:custGeom>
              <a:avLst/>
              <a:gdLst/>
              <a:ahLst/>
              <a:cxnLst/>
              <a:rect l="l" t="t" r="r" b="b"/>
              <a:pathLst>
                <a:path w="4982" h="15468" extrusionOk="0">
                  <a:moveTo>
                    <a:pt x="244" y="1"/>
                  </a:moveTo>
                  <a:lnTo>
                    <a:pt x="244" y="1"/>
                  </a:lnTo>
                  <a:cubicBezTo>
                    <a:pt x="1" y="841"/>
                    <a:pt x="478" y="1691"/>
                    <a:pt x="994" y="2197"/>
                  </a:cubicBezTo>
                  <a:cubicBezTo>
                    <a:pt x="1415" y="2608"/>
                    <a:pt x="1935" y="2926"/>
                    <a:pt x="2430" y="3225"/>
                  </a:cubicBezTo>
                  <a:cubicBezTo>
                    <a:pt x="2608" y="3336"/>
                    <a:pt x="2796" y="3445"/>
                    <a:pt x="2981" y="3567"/>
                  </a:cubicBezTo>
                  <a:cubicBezTo>
                    <a:pt x="3842" y="4131"/>
                    <a:pt x="4340" y="4682"/>
                    <a:pt x="4550" y="5310"/>
                  </a:cubicBezTo>
                  <a:cubicBezTo>
                    <a:pt x="4881" y="6317"/>
                    <a:pt x="4452" y="7342"/>
                    <a:pt x="4041" y="8335"/>
                  </a:cubicBezTo>
                  <a:cubicBezTo>
                    <a:pt x="3898" y="8688"/>
                    <a:pt x="3755" y="9043"/>
                    <a:pt x="3633" y="9395"/>
                  </a:cubicBezTo>
                  <a:cubicBezTo>
                    <a:pt x="3302" y="10410"/>
                    <a:pt x="3259" y="11515"/>
                    <a:pt x="3490" y="12609"/>
                  </a:cubicBezTo>
                  <a:cubicBezTo>
                    <a:pt x="3734" y="13690"/>
                    <a:pt x="4229" y="14683"/>
                    <a:pt x="4947" y="15467"/>
                  </a:cubicBezTo>
                  <a:lnTo>
                    <a:pt x="4981" y="15433"/>
                  </a:lnTo>
                  <a:cubicBezTo>
                    <a:pt x="3524" y="13833"/>
                    <a:pt x="3005" y="11469"/>
                    <a:pt x="3678" y="9406"/>
                  </a:cubicBezTo>
                  <a:cubicBezTo>
                    <a:pt x="3789" y="9053"/>
                    <a:pt x="3943" y="8701"/>
                    <a:pt x="4086" y="8357"/>
                  </a:cubicBezTo>
                  <a:cubicBezTo>
                    <a:pt x="4494" y="7353"/>
                    <a:pt x="4926" y="6317"/>
                    <a:pt x="4595" y="5299"/>
                  </a:cubicBezTo>
                  <a:cubicBezTo>
                    <a:pt x="4372" y="4661"/>
                    <a:pt x="3877" y="4097"/>
                    <a:pt x="3005" y="3535"/>
                  </a:cubicBezTo>
                  <a:cubicBezTo>
                    <a:pt x="2817" y="3413"/>
                    <a:pt x="2629" y="3302"/>
                    <a:pt x="2451" y="3191"/>
                  </a:cubicBezTo>
                  <a:cubicBezTo>
                    <a:pt x="1956" y="2883"/>
                    <a:pt x="1447" y="2573"/>
                    <a:pt x="1029" y="2165"/>
                  </a:cubicBezTo>
                  <a:cubicBezTo>
                    <a:pt x="520" y="1667"/>
                    <a:pt x="56" y="841"/>
                    <a:pt x="290" y="25"/>
                  </a:cubicBezTo>
                  <a:lnTo>
                    <a:pt x="24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31"/>
            <p:cNvSpPr/>
            <p:nvPr/>
          </p:nvSpPr>
          <p:spPr>
            <a:xfrm>
              <a:off x="7138691" y="1958483"/>
              <a:ext cx="167655" cy="520375"/>
            </a:xfrm>
            <a:custGeom>
              <a:avLst/>
              <a:gdLst/>
              <a:ahLst/>
              <a:cxnLst/>
              <a:rect l="l" t="t" r="r" b="b"/>
              <a:pathLst>
                <a:path w="4979" h="15454" extrusionOk="0">
                  <a:moveTo>
                    <a:pt x="241" y="1"/>
                  </a:moveTo>
                  <a:lnTo>
                    <a:pt x="241" y="1"/>
                  </a:lnTo>
                  <a:cubicBezTo>
                    <a:pt x="0" y="838"/>
                    <a:pt x="474" y="1678"/>
                    <a:pt x="994" y="2186"/>
                  </a:cubicBezTo>
                  <a:cubicBezTo>
                    <a:pt x="1412" y="2605"/>
                    <a:pt x="1921" y="2915"/>
                    <a:pt x="2416" y="3212"/>
                  </a:cubicBezTo>
                  <a:cubicBezTo>
                    <a:pt x="2604" y="3323"/>
                    <a:pt x="2792" y="3445"/>
                    <a:pt x="2967" y="3553"/>
                  </a:cubicBezTo>
                  <a:cubicBezTo>
                    <a:pt x="3828" y="4118"/>
                    <a:pt x="4326" y="4669"/>
                    <a:pt x="4536" y="5310"/>
                  </a:cubicBezTo>
                  <a:cubicBezTo>
                    <a:pt x="4877" y="6303"/>
                    <a:pt x="4448" y="7329"/>
                    <a:pt x="4040" y="8335"/>
                  </a:cubicBezTo>
                  <a:cubicBezTo>
                    <a:pt x="3895" y="8677"/>
                    <a:pt x="3741" y="9029"/>
                    <a:pt x="3630" y="9382"/>
                  </a:cubicBezTo>
                  <a:cubicBezTo>
                    <a:pt x="3298" y="10399"/>
                    <a:pt x="3245" y="11514"/>
                    <a:pt x="3487" y="12595"/>
                  </a:cubicBezTo>
                  <a:cubicBezTo>
                    <a:pt x="3720" y="13676"/>
                    <a:pt x="4226" y="14670"/>
                    <a:pt x="4944" y="15454"/>
                  </a:cubicBezTo>
                  <a:lnTo>
                    <a:pt x="4978" y="15433"/>
                  </a:lnTo>
                  <a:cubicBezTo>
                    <a:pt x="3510" y="13833"/>
                    <a:pt x="3002" y="11459"/>
                    <a:pt x="3675" y="9406"/>
                  </a:cubicBezTo>
                  <a:cubicBezTo>
                    <a:pt x="3786" y="9051"/>
                    <a:pt x="3929" y="8688"/>
                    <a:pt x="4072" y="8346"/>
                  </a:cubicBezTo>
                  <a:cubicBezTo>
                    <a:pt x="4491" y="7342"/>
                    <a:pt x="4922" y="6303"/>
                    <a:pt x="4581" y="5289"/>
                  </a:cubicBezTo>
                  <a:cubicBezTo>
                    <a:pt x="4371" y="4648"/>
                    <a:pt x="3863" y="4083"/>
                    <a:pt x="2991" y="3522"/>
                  </a:cubicBezTo>
                  <a:cubicBezTo>
                    <a:pt x="2814" y="3400"/>
                    <a:pt x="2626" y="3289"/>
                    <a:pt x="2437" y="3180"/>
                  </a:cubicBezTo>
                  <a:cubicBezTo>
                    <a:pt x="1953" y="2881"/>
                    <a:pt x="1433" y="2573"/>
                    <a:pt x="1025" y="2163"/>
                  </a:cubicBezTo>
                  <a:cubicBezTo>
                    <a:pt x="506" y="1657"/>
                    <a:pt x="43" y="827"/>
                    <a:pt x="286" y="11"/>
                  </a:cubicBezTo>
                  <a:lnTo>
                    <a:pt x="241"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5" name="Google Shape;385;p31"/>
          <p:cNvSpPr/>
          <p:nvPr/>
        </p:nvSpPr>
        <p:spPr>
          <a:xfrm>
            <a:off x="47" y="0"/>
            <a:ext cx="1958844" cy="957554"/>
          </a:xfrm>
          <a:custGeom>
            <a:avLst/>
            <a:gdLst/>
            <a:ahLst/>
            <a:cxnLst/>
            <a:rect l="l" t="t" r="r" b="b"/>
            <a:pathLst>
              <a:path w="16482" h="8057" extrusionOk="0">
                <a:moveTo>
                  <a:pt x="1" y="1"/>
                </a:moveTo>
                <a:cubicBezTo>
                  <a:pt x="133" y="112"/>
                  <a:pt x="255" y="234"/>
                  <a:pt x="374" y="366"/>
                </a:cubicBezTo>
                <a:cubicBezTo>
                  <a:pt x="1315" y="1437"/>
                  <a:pt x="1821" y="2804"/>
                  <a:pt x="2517" y="4051"/>
                </a:cubicBezTo>
                <a:cubicBezTo>
                  <a:pt x="2814" y="4605"/>
                  <a:pt x="3180" y="5146"/>
                  <a:pt x="3577" y="5630"/>
                </a:cubicBezTo>
                <a:cubicBezTo>
                  <a:pt x="4382" y="6613"/>
                  <a:pt x="5376" y="7419"/>
                  <a:pt x="6568" y="7827"/>
                </a:cubicBezTo>
                <a:cubicBezTo>
                  <a:pt x="7029" y="7980"/>
                  <a:pt x="7521" y="8056"/>
                  <a:pt x="8013" y="8056"/>
                </a:cubicBezTo>
                <a:cubicBezTo>
                  <a:pt x="9432" y="8056"/>
                  <a:pt x="10852" y="7424"/>
                  <a:pt x="11525" y="6195"/>
                </a:cubicBezTo>
                <a:cubicBezTo>
                  <a:pt x="11965" y="5400"/>
                  <a:pt x="12055" y="4459"/>
                  <a:pt x="12253" y="3577"/>
                </a:cubicBezTo>
                <a:cubicBezTo>
                  <a:pt x="12442" y="2684"/>
                  <a:pt x="12805" y="1757"/>
                  <a:pt x="13578" y="1270"/>
                </a:cubicBezTo>
                <a:cubicBezTo>
                  <a:pt x="14164" y="896"/>
                  <a:pt x="14879" y="851"/>
                  <a:pt x="15531" y="607"/>
                </a:cubicBezTo>
                <a:cubicBezTo>
                  <a:pt x="15886" y="464"/>
                  <a:pt x="16204" y="255"/>
                  <a:pt x="164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31"/>
          <p:cNvSpPr/>
          <p:nvPr/>
        </p:nvSpPr>
        <p:spPr>
          <a:xfrm rot="-4088186">
            <a:off x="8026515" y="4100546"/>
            <a:ext cx="1861251" cy="1204758"/>
          </a:xfrm>
          <a:custGeom>
            <a:avLst/>
            <a:gdLst/>
            <a:ahLst/>
            <a:cxnLst/>
            <a:rect l="l" t="t" r="r" b="b"/>
            <a:pathLst>
              <a:path w="19330" h="12512" extrusionOk="0">
                <a:moveTo>
                  <a:pt x="10084" y="1"/>
                </a:moveTo>
                <a:cubicBezTo>
                  <a:pt x="9615" y="1"/>
                  <a:pt x="9148" y="86"/>
                  <a:pt x="8711" y="257"/>
                </a:cubicBezTo>
                <a:cubicBezTo>
                  <a:pt x="8126" y="488"/>
                  <a:pt x="7617" y="875"/>
                  <a:pt x="7220" y="1349"/>
                </a:cubicBezTo>
                <a:cubicBezTo>
                  <a:pt x="6807" y="1832"/>
                  <a:pt x="6214" y="2093"/>
                  <a:pt x="5610" y="2093"/>
                </a:cubicBezTo>
                <a:cubicBezTo>
                  <a:pt x="5372" y="2093"/>
                  <a:pt x="5132" y="2053"/>
                  <a:pt x="4901" y="1969"/>
                </a:cubicBezTo>
                <a:cubicBezTo>
                  <a:pt x="4443" y="1794"/>
                  <a:pt x="3984" y="1690"/>
                  <a:pt x="3514" y="1690"/>
                </a:cubicBezTo>
                <a:cubicBezTo>
                  <a:pt x="3385" y="1690"/>
                  <a:pt x="3255" y="1698"/>
                  <a:pt x="3124" y="1715"/>
                </a:cubicBezTo>
                <a:cubicBezTo>
                  <a:pt x="1712" y="1924"/>
                  <a:pt x="432" y="3105"/>
                  <a:pt x="167" y="4496"/>
                </a:cubicBezTo>
                <a:cubicBezTo>
                  <a:pt x="0" y="5368"/>
                  <a:pt x="0" y="7146"/>
                  <a:pt x="167" y="8017"/>
                </a:cubicBezTo>
                <a:cubicBezTo>
                  <a:pt x="432" y="9408"/>
                  <a:pt x="1712" y="10590"/>
                  <a:pt x="3124" y="10788"/>
                </a:cubicBezTo>
                <a:cubicBezTo>
                  <a:pt x="3265" y="10809"/>
                  <a:pt x="3404" y="10818"/>
                  <a:pt x="3543" y="10818"/>
                </a:cubicBezTo>
                <a:cubicBezTo>
                  <a:pt x="4002" y="10818"/>
                  <a:pt x="4452" y="10713"/>
                  <a:pt x="4901" y="10545"/>
                </a:cubicBezTo>
                <a:cubicBezTo>
                  <a:pt x="5133" y="10460"/>
                  <a:pt x="5374" y="10419"/>
                  <a:pt x="5612" y="10419"/>
                </a:cubicBezTo>
                <a:cubicBezTo>
                  <a:pt x="6215" y="10419"/>
                  <a:pt x="6808" y="10680"/>
                  <a:pt x="7220" y="11162"/>
                </a:cubicBezTo>
                <a:cubicBezTo>
                  <a:pt x="7617" y="11639"/>
                  <a:pt x="8126" y="12023"/>
                  <a:pt x="8711" y="12256"/>
                </a:cubicBezTo>
                <a:cubicBezTo>
                  <a:pt x="9148" y="12427"/>
                  <a:pt x="9616" y="12512"/>
                  <a:pt x="10085" y="12512"/>
                </a:cubicBezTo>
                <a:cubicBezTo>
                  <a:pt x="10764" y="12512"/>
                  <a:pt x="11445" y="12333"/>
                  <a:pt x="12033" y="11980"/>
                </a:cubicBezTo>
                <a:cubicBezTo>
                  <a:pt x="12319" y="11803"/>
                  <a:pt x="12595" y="11594"/>
                  <a:pt x="12849" y="11361"/>
                </a:cubicBezTo>
                <a:cubicBezTo>
                  <a:pt x="13588" y="10711"/>
                  <a:pt x="14251" y="9948"/>
                  <a:pt x="15178" y="9662"/>
                </a:cubicBezTo>
                <a:cubicBezTo>
                  <a:pt x="15326" y="9618"/>
                  <a:pt x="15484" y="9601"/>
                  <a:pt x="15647" y="9601"/>
                </a:cubicBezTo>
                <a:cubicBezTo>
                  <a:pt x="16210" y="9601"/>
                  <a:pt x="16841" y="9803"/>
                  <a:pt x="17369" y="9803"/>
                </a:cubicBezTo>
                <a:cubicBezTo>
                  <a:pt x="17697" y="9803"/>
                  <a:pt x="17985" y="9725"/>
                  <a:pt x="18193" y="9474"/>
                </a:cubicBezTo>
                <a:cubicBezTo>
                  <a:pt x="19208" y="8226"/>
                  <a:pt x="19329" y="4176"/>
                  <a:pt x="18193" y="3039"/>
                </a:cubicBezTo>
                <a:cubicBezTo>
                  <a:pt x="17959" y="2809"/>
                  <a:pt x="17662" y="2739"/>
                  <a:pt x="17333" y="2739"/>
                </a:cubicBezTo>
                <a:cubicBezTo>
                  <a:pt x="16821" y="2739"/>
                  <a:pt x="16233" y="2909"/>
                  <a:pt x="15694" y="2909"/>
                </a:cubicBezTo>
                <a:cubicBezTo>
                  <a:pt x="15515" y="2909"/>
                  <a:pt x="15341" y="2890"/>
                  <a:pt x="15178" y="2841"/>
                </a:cubicBezTo>
                <a:cubicBezTo>
                  <a:pt x="14251" y="2565"/>
                  <a:pt x="13588" y="1802"/>
                  <a:pt x="12849" y="1150"/>
                </a:cubicBezTo>
                <a:cubicBezTo>
                  <a:pt x="12595" y="920"/>
                  <a:pt x="12319" y="711"/>
                  <a:pt x="12033" y="533"/>
                </a:cubicBezTo>
                <a:cubicBezTo>
                  <a:pt x="11445" y="180"/>
                  <a:pt x="10764" y="1"/>
                  <a:pt x="100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31"/>
          <p:cNvSpPr/>
          <p:nvPr/>
        </p:nvSpPr>
        <p:spPr>
          <a:xfrm rot="3607298">
            <a:off x="7900121" y="-274261"/>
            <a:ext cx="1973704" cy="1506063"/>
          </a:xfrm>
          <a:custGeom>
            <a:avLst/>
            <a:gdLst/>
            <a:ahLst/>
            <a:cxnLst/>
            <a:rect l="l" t="t" r="r" b="b"/>
            <a:pathLst>
              <a:path w="21063" h="16072" extrusionOk="0">
                <a:moveTo>
                  <a:pt x="15493" y="1"/>
                </a:moveTo>
                <a:cubicBezTo>
                  <a:pt x="15083" y="1"/>
                  <a:pt x="14673" y="46"/>
                  <a:pt x="14272" y="140"/>
                </a:cubicBezTo>
                <a:cubicBezTo>
                  <a:pt x="13258" y="370"/>
                  <a:pt x="12309" y="900"/>
                  <a:pt x="11260" y="945"/>
                </a:cubicBezTo>
                <a:cubicBezTo>
                  <a:pt x="11212" y="947"/>
                  <a:pt x="11165" y="948"/>
                  <a:pt x="11117" y="948"/>
                </a:cubicBezTo>
                <a:cubicBezTo>
                  <a:pt x="10099" y="948"/>
                  <a:pt x="9125" y="505"/>
                  <a:pt x="8113" y="315"/>
                </a:cubicBezTo>
                <a:cubicBezTo>
                  <a:pt x="7773" y="253"/>
                  <a:pt x="7429" y="224"/>
                  <a:pt x="7085" y="224"/>
                </a:cubicBezTo>
                <a:cubicBezTo>
                  <a:pt x="4909" y="224"/>
                  <a:pt x="2736" y="1412"/>
                  <a:pt x="1535" y="3242"/>
                </a:cubicBezTo>
                <a:cubicBezTo>
                  <a:pt x="133" y="5372"/>
                  <a:pt x="1" y="8220"/>
                  <a:pt x="1015" y="10549"/>
                </a:cubicBezTo>
                <a:cubicBezTo>
                  <a:pt x="2043" y="12878"/>
                  <a:pt x="4150" y="14666"/>
                  <a:pt x="6558" y="15495"/>
                </a:cubicBezTo>
                <a:cubicBezTo>
                  <a:pt x="7700" y="15887"/>
                  <a:pt x="8905" y="16071"/>
                  <a:pt x="10112" y="16071"/>
                </a:cubicBezTo>
                <a:cubicBezTo>
                  <a:pt x="11449" y="16071"/>
                  <a:pt x="12789" y="15846"/>
                  <a:pt x="14052" y="15429"/>
                </a:cubicBezTo>
                <a:cubicBezTo>
                  <a:pt x="15245" y="15031"/>
                  <a:pt x="19240" y="13574"/>
                  <a:pt x="20631" y="8496"/>
                </a:cubicBezTo>
                <a:cubicBezTo>
                  <a:pt x="20896" y="7523"/>
                  <a:pt x="21062" y="6509"/>
                  <a:pt x="21052" y="5505"/>
                </a:cubicBezTo>
                <a:cubicBezTo>
                  <a:pt x="21028" y="3849"/>
                  <a:pt x="20233" y="2225"/>
                  <a:pt x="18943" y="1200"/>
                </a:cubicBezTo>
                <a:cubicBezTo>
                  <a:pt x="17971" y="419"/>
                  <a:pt x="16733" y="1"/>
                  <a:pt x="154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31"/>
          <p:cNvSpPr txBox="1">
            <a:spLocks noGrp="1"/>
          </p:cNvSpPr>
          <p:nvPr>
            <p:ph type="subTitle" idx="1"/>
          </p:nvPr>
        </p:nvSpPr>
        <p:spPr>
          <a:xfrm>
            <a:off x="4572000" y="1722547"/>
            <a:ext cx="3852000" cy="107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389" name="Google Shape;389;p31"/>
          <p:cNvSpPr txBox="1">
            <a:spLocks noGrp="1"/>
          </p:cNvSpPr>
          <p:nvPr>
            <p:ph type="ctrTitle"/>
          </p:nvPr>
        </p:nvSpPr>
        <p:spPr>
          <a:xfrm flipH="1">
            <a:off x="4578350" y="1187285"/>
            <a:ext cx="3852000" cy="658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48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390" name="Google Shape;390;p31"/>
          <p:cNvSpPr txBox="1"/>
          <p:nvPr/>
        </p:nvSpPr>
        <p:spPr>
          <a:xfrm>
            <a:off x="5127700" y="3332825"/>
            <a:ext cx="2740500" cy="728700"/>
          </a:xfrm>
          <a:prstGeom prst="rect">
            <a:avLst/>
          </a:prstGeom>
          <a:noFill/>
          <a:ln>
            <a:noFill/>
          </a:ln>
        </p:spPr>
        <p:txBody>
          <a:bodyPr spcFirstLastPara="1" wrap="square" lIns="91425" tIns="91425" rIns="91425" bIns="91425" anchor="t" anchorCtr="0">
            <a:noAutofit/>
          </a:bodyPr>
          <a:lstStyle/>
          <a:p>
            <a:pPr marL="0" lvl="0" indent="0" algn="ctr" rtl="0">
              <a:lnSpc>
                <a:spcPct val="114000"/>
              </a:lnSpc>
              <a:spcBef>
                <a:spcPts val="0"/>
              </a:spcBef>
              <a:spcAft>
                <a:spcPts val="0"/>
              </a:spcAft>
              <a:buNone/>
            </a:pPr>
            <a:r>
              <a:rPr lang="en-GB" sz="1100">
                <a:solidFill>
                  <a:schemeClr val="dk1"/>
                </a:solidFill>
                <a:latin typeface="Actor" panose="020B0503050000020004"/>
                <a:ea typeface="Actor" panose="020B0503050000020004"/>
                <a:cs typeface="Actor" panose="020B0503050000020004"/>
                <a:sym typeface="Actor" panose="020B0503050000020004"/>
              </a:rPr>
              <a:t>CREDITS: This presentation template was created by </a:t>
            </a:r>
            <a:r>
              <a:rPr lang="en-GB" sz="1100" b="1">
                <a:solidFill>
                  <a:schemeClr val="dk1"/>
                </a:solidFill>
                <a:uFill>
                  <a:noFill/>
                </a:uFill>
                <a:latin typeface="Actor" panose="020B0503050000020004"/>
                <a:ea typeface="Actor" panose="020B0503050000020004"/>
                <a:cs typeface="Actor" panose="020B0503050000020004"/>
                <a:sym typeface="Actor" panose="020B0503050000020004"/>
                <a:hlinkClick r:id="rId2"/>
              </a:rPr>
              <a:t>Slidesgo</a:t>
            </a:r>
            <a:r>
              <a:rPr lang="en-GB" sz="1100" b="1">
                <a:solidFill>
                  <a:schemeClr val="dk1"/>
                </a:solidFill>
                <a:latin typeface="Actor" panose="020B0503050000020004"/>
                <a:ea typeface="Actor" panose="020B0503050000020004"/>
                <a:cs typeface="Actor" panose="020B0503050000020004"/>
                <a:sym typeface="Actor" panose="020B0503050000020004"/>
              </a:rPr>
              <a:t>,</a:t>
            </a:r>
            <a:r>
              <a:rPr lang="en-GB" sz="1100">
                <a:solidFill>
                  <a:schemeClr val="dk1"/>
                </a:solidFill>
                <a:latin typeface="Actor" panose="020B0503050000020004"/>
                <a:ea typeface="Actor" panose="020B0503050000020004"/>
                <a:cs typeface="Actor" panose="020B0503050000020004"/>
                <a:sym typeface="Actor" panose="020B0503050000020004"/>
              </a:rPr>
              <a:t> including icons by </a:t>
            </a:r>
            <a:r>
              <a:rPr lang="en-GB" sz="1100" b="1">
                <a:solidFill>
                  <a:schemeClr val="dk1"/>
                </a:solidFill>
                <a:uFill>
                  <a:noFill/>
                </a:uFill>
                <a:latin typeface="Actor" panose="020B0503050000020004"/>
                <a:ea typeface="Actor" panose="020B0503050000020004"/>
                <a:cs typeface="Actor" panose="020B0503050000020004"/>
                <a:sym typeface="Actor" panose="020B0503050000020004"/>
                <a:hlinkClick r:id="rId3"/>
              </a:rPr>
              <a:t>Flaticon</a:t>
            </a:r>
            <a:r>
              <a:rPr lang="en-GB" sz="1100">
                <a:solidFill>
                  <a:schemeClr val="dk1"/>
                </a:solidFill>
                <a:latin typeface="Actor" panose="020B0503050000020004"/>
                <a:ea typeface="Actor" panose="020B0503050000020004"/>
                <a:cs typeface="Actor" panose="020B0503050000020004"/>
                <a:sym typeface="Actor" panose="020B0503050000020004"/>
              </a:rPr>
              <a:t>, infographics &amp; images by </a:t>
            </a:r>
            <a:r>
              <a:rPr lang="en-GB" sz="1100" b="1">
                <a:solidFill>
                  <a:schemeClr val="dk1"/>
                </a:solidFill>
                <a:uFill>
                  <a:noFill/>
                </a:uFill>
                <a:latin typeface="Actor" panose="020B0503050000020004"/>
                <a:ea typeface="Actor" panose="020B0503050000020004"/>
                <a:cs typeface="Actor" panose="020B0503050000020004"/>
                <a:sym typeface="Actor" panose="020B0503050000020004"/>
                <a:hlinkClick r:id="rId4"/>
              </a:rPr>
              <a:t>Freepik</a:t>
            </a:r>
            <a:r>
              <a:rPr lang="en-GB" sz="1100">
                <a:solidFill>
                  <a:schemeClr val="dk1"/>
                </a:solidFill>
                <a:latin typeface="Actor" panose="020B0503050000020004"/>
                <a:ea typeface="Actor" panose="020B0503050000020004"/>
                <a:cs typeface="Actor" panose="020B0503050000020004"/>
                <a:sym typeface="Actor" panose="020B0503050000020004"/>
              </a:rPr>
              <a:t> </a:t>
            </a:r>
            <a:endParaRPr sz="1100">
              <a:solidFill>
                <a:schemeClr val="dk1"/>
              </a:solidFill>
              <a:latin typeface="Actor" panose="020B0503050000020004"/>
              <a:ea typeface="Actor" panose="020B0503050000020004"/>
              <a:cs typeface="Actor" panose="020B0503050000020004"/>
              <a:sym typeface="Actor" panose="020B05030500000200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
  <p:cSld name="CUSTOM_2">
    <p:bg>
      <p:bgPr>
        <a:solidFill>
          <a:schemeClr val="dk2"/>
        </a:solidFill>
        <a:effectLst/>
      </p:bgPr>
    </p:bg>
    <p:spTree>
      <p:nvGrpSpPr>
        <p:cNvPr id="1" name="Shape 391"/>
        <p:cNvGrpSpPr/>
        <p:nvPr/>
      </p:nvGrpSpPr>
      <p:grpSpPr>
        <a:xfrm>
          <a:off x="0" y="0"/>
          <a:ext cx="0" cy="0"/>
          <a:chOff x="0" y="0"/>
          <a:chExt cx="0" cy="0"/>
        </a:xfrm>
      </p:grpSpPr>
      <p:sp>
        <p:nvSpPr>
          <p:cNvPr id="392" name="Google Shape;392;p32"/>
          <p:cNvSpPr/>
          <p:nvPr/>
        </p:nvSpPr>
        <p:spPr>
          <a:xfrm>
            <a:off x="6100306" y="3034849"/>
            <a:ext cx="3082088" cy="2180337"/>
          </a:xfrm>
          <a:custGeom>
            <a:avLst/>
            <a:gdLst/>
            <a:ahLst/>
            <a:cxnLst/>
            <a:rect l="l" t="t" r="r" b="b"/>
            <a:pathLst>
              <a:path w="16148" h="11423" extrusionOk="0">
                <a:moveTo>
                  <a:pt x="14808" y="1"/>
                </a:moveTo>
                <a:cubicBezTo>
                  <a:pt x="14714" y="1"/>
                  <a:pt x="14620" y="4"/>
                  <a:pt x="14527" y="10"/>
                </a:cubicBezTo>
                <a:cubicBezTo>
                  <a:pt x="12616" y="153"/>
                  <a:pt x="10894" y="1432"/>
                  <a:pt x="9978" y="3112"/>
                </a:cubicBezTo>
                <a:cubicBezTo>
                  <a:pt x="9657" y="3708"/>
                  <a:pt x="9416" y="4357"/>
                  <a:pt x="8897" y="4789"/>
                </a:cubicBezTo>
                <a:cubicBezTo>
                  <a:pt x="8046" y="5507"/>
                  <a:pt x="6788" y="5364"/>
                  <a:pt x="5683" y="5483"/>
                </a:cubicBezTo>
                <a:cubicBezTo>
                  <a:pt x="4836" y="5584"/>
                  <a:pt x="4017" y="5870"/>
                  <a:pt x="3288" y="6312"/>
                </a:cubicBezTo>
                <a:cubicBezTo>
                  <a:pt x="1898" y="7139"/>
                  <a:pt x="806" y="8487"/>
                  <a:pt x="297" y="10032"/>
                </a:cubicBezTo>
                <a:cubicBezTo>
                  <a:pt x="154" y="10485"/>
                  <a:pt x="54" y="10948"/>
                  <a:pt x="1" y="11423"/>
                </a:cubicBezTo>
                <a:lnTo>
                  <a:pt x="16148" y="11423"/>
                </a:lnTo>
                <a:lnTo>
                  <a:pt x="16148" y="198"/>
                </a:lnTo>
                <a:cubicBezTo>
                  <a:pt x="15720" y="68"/>
                  <a:pt x="15260" y="1"/>
                  <a:pt x="148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32"/>
          <p:cNvSpPr/>
          <p:nvPr/>
        </p:nvSpPr>
        <p:spPr>
          <a:xfrm rot="-2700000" flipH="1">
            <a:off x="7428215" y="3979082"/>
            <a:ext cx="2762198" cy="2111737"/>
          </a:xfrm>
          <a:custGeom>
            <a:avLst/>
            <a:gdLst/>
            <a:ahLst/>
            <a:cxnLst/>
            <a:rect l="l" t="t" r="r" b="b"/>
            <a:pathLst>
              <a:path w="21084" h="16119" extrusionOk="0">
                <a:moveTo>
                  <a:pt x="15488" y="45"/>
                </a:moveTo>
                <a:cubicBezTo>
                  <a:pt x="16747" y="45"/>
                  <a:pt x="17971" y="474"/>
                  <a:pt x="18933" y="1237"/>
                </a:cubicBezTo>
                <a:cubicBezTo>
                  <a:pt x="20223" y="2262"/>
                  <a:pt x="21007" y="3865"/>
                  <a:pt x="21031" y="5532"/>
                </a:cubicBezTo>
                <a:cubicBezTo>
                  <a:pt x="21041" y="6459"/>
                  <a:pt x="20898" y="7463"/>
                  <a:pt x="20610" y="8523"/>
                </a:cubicBezTo>
                <a:cubicBezTo>
                  <a:pt x="19682" y="11922"/>
                  <a:pt x="17409" y="14306"/>
                  <a:pt x="14053" y="15432"/>
                </a:cubicBezTo>
                <a:cubicBezTo>
                  <a:pt x="12762" y="15864"/>
                  <a:pt x="11427" y="16073"/>
                  <a:pt x="10103" y="16073"/>
                </a:cubicBezTo>
                <a:cubicBezTo>
                  <a:pt x="8865" y="16073"/>
                  <a:pt x="7673" y="15885"/>
                  <a:pt x="6558" y="15498"/>
                </a:cubicBezTo>
                <a:cubicBezTo>
                  <a:pt x="4097" y="14648"/>
                  <a:pt x="2033" y="12807"/>
                  <a:pt x="1039" y="10576"/>
                </a:cubicBezTo>
                <a:cubicBezTo>
                  <a:pt x="1" y="8192"/>
                  <a:pt x="200" y="5333"/>
                  <a:pt x="1545" y="3290"/>
                </a:cubicBezTo>
                <a:cubicBezTo>
                  <a:pt x="2751" y="1457"/>
                  <a:pt x="4923" y="276"/>
                  <a:pt x="7077" y="276"/>
                </a:cubicBezTo>
                <a:cubicBezTo>
                  <a:pt x="7419" y="276"/>
                  <a:pt x="7771" y="310"/>
                  <a:pt x="8116" y="366"/>
                </a:cubicBezTo>
                <a:cubicBezTo>
                  <a:pt x="8489" y="442"/>
                  <a:pt x="8855" y="540"/>
                  <a:pt x="9218" y="641"/>
                </a:cubicBezTo>
                <a:cubicBezTo>
                  <a:pt x="9842" y="818"/>
                  <a:pt x="10487" y="996"/>
                  <a:pt x="11140" y="996"/>
                </a:cubicBezTo>
                <a:cubicBezTo>
                  <a:pt x="11180" y="996"/>
                  <a:pt x="11220" y="995"/>
                  <a:pt x="11260" y="993"/>
                </a:cubicBezTo>
                <a:cubicBezTo>
                  <a:pt x="11912" y="962"/>
                  <a:pt x="12540" y="752"/>
                  <a:pt x="13149" y="530"/>
                </a:cubicBezTo>
                <a:cubicBezTo>
                  <a:pt x="13523" y="408"/>
                  <a:pt x="13899" y="276"/>
                  <a:pt x="14286" y="188"/>
                </a:cubicBezTo>
                <a:cubicBezTo>
                  <a:pt x="14673" y="90"/>
                  <a:pt x="15081" y="45"/>
                  <a:pt x="15488" y="45"/>
                </a:cubicBezTo>
                <a:close/>
                <a:moveTo>
                  <a:pt x="15488" y="0"/>
                </a:moveTo>
                <a:cubicBezTo>
                  <a:pt x="15070" y="0"/>
                  <a:pt x="14659" y="45"/>
                  <a:pt x="14275" y="143"/>
                </a:cubicBezTo>
                <a:cubicBezTo>
                  <a:pt x="13888" y="233"/>
                  <a:pt x="13502" y="366"/>
                  <a:pt x="13136" y="498"/>
                </a:cubicBezTo>
                <a:cubicBezTo>
                  <a:pt x="12529" y="707"/>
                  <a:pt x="11901" y="917"/>
                  <a:pt x="11260" y="951"/>
                </a:cubicBezTo>
                <a:cubicBezTo>
                  <a:pt x="11224" y="952"/>
                  <a:pt x="11188" y="953"/>
                  <a:pt x="11152" y="953"/>
                </a:cubicBezTo>
                <a:cubicBezTo>
                  <a:pt x="10496" y="953"/>
                  <a:pt x="9856" y="774"/>
                  <a:pt x="9228" y="596"/>
                </a:cubicBezTo>
                <a:cubicBezTo>
                  <a:pt x="8865" y="498"/>
                  <a:pt x="8489" y="397"/>
                  <a:pt x="8126" y="331"/>
                </a:cubicBezTo>
                <a:cubicBezTo>
                  <a:pt x="7784" y="265"/>
                  <a:pt x="7429" y="233"/>
                  <a:pt x="7077" y="233"/>
                </a:cubicBezTo>
                <a:cubicBezTo>
                  <a:pt x="4902" y="233"/>
                  <a:pt x="2727" y="1425"/>
                  <a:pt x="1514" y="3256"/>
                </a:cubicBezTo>
                <a:cubicBezTo>
                  <a:pt x="830" y="4294"/>
                  <a:pt x="433" y="5532"/>
                  <a:pt x="343" y="6846"/>
                </a:cubicBezTo>
                <a:cubicBezTo>
                  <a:pt x="266" y="8136"/>
                  <a:pt x="486" y="9429"/>
                  <a:pt x="1005" y="10586"/>
                </a:cubicBezTo>
                <a:cubicBezTo>
                  <a:pt x="1988" y="12838"/>
                  <a:pt x="4062" y="14693"/>
                  <a:pt x="6547" y="15543"/>
                </a:cubicBezTo>
                <a:cubicBezTo>
                  <a:pt x="7663" y="15930"/>
                  <a:pt x="8865" y="16118"/>
                  <a:pt x="10103" y="16118"/>
                </a:cubicBezTo>
                <a:cubicBezTo>
                  <a:pt x="11438" y="16118"/>
                  <a:pt x="12762" y="15906"/>
                  <a:pt x="14063" y="15466"/>
                </a:cubicBezTo>
                <a:cubicBezTo>
                  <a:pt x="17441" y="14351"/>
                  <a:pt x="19717" y="11945"/>
                  <a:pt x="20655" y="8533"/>
                </a:cubicBezTo>
                <a:cubicBezTo>
                  <a:pt x="20941" y="7463"/>
                  <a:pt x="21084" y="6459"/>
                  <a:pt x="21073" y="5532"/>
                </a:cubicBezTo>
                <a:cubicBezTo>
                  <a:pt x="21052" y="3852"/>
                  <a:pt x="20257" y="2241"/>
                  <a:pt x="18964" y="1203"/>
                </a:cubicBezTo>
                <a:cubicBezTo>
                  <a:pt x="17984" y="432"/>
                  <a:pt x="16757" y="0"/>
                  <a:pt x="15488" y="0"/>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4" name="Google Shape;394;p32"/>
          <p:cNvGrpSpPr/>
          <p:nvPr/>
        </p:nvGrpSpPr>
        <p:grpSpPr>
          <a:xfrm rot="982361">
            <a:off x="2017913" y="2830225"/>
            <a:ext cx="1059804" cy="1722105"/>
            <a:chOff x="1289781" y="1472949"/>
            <a:chExt cx="1905242" cy="3095880"/>
          </a:xfrm>
        </p:grpSpPr>
        <p:sp>
          <p:nvSpPr>
            <p:cNvPr id="395" name="Google Shape;395;p32"/>
            <p:cNvSpPr/>
            <p:nvPr/>
          </p:nvSpPr>
          <p:spPr>
            <a:xfrm>
              <a:off x="1666555" y="4393894"/>
              <a:ext cx="1136708" cy="174935"/>
            </a:xfrm>
            <a:custGeom>
              <a:avLst/>
              <a:gdLst/>
              <a:ahLst/>
              <a:cxnLst/>
              <a:rect l="l" t="t" r="r" b="b"/>
              <a:pathLst>
                <a:path w="9253" h="1424" extrusionOk="0">
                  <a:moveTo>
                    <a:pt x="4627" y="1"/>
                  </a:moveTo>
                  <a:cubicBezTo>
                    <a:pt x="2078" y="1"/>
                    <a:pt x="1" y="322"/>
                    <a:pt x="1" y="708"/>
                  </a:cubicBezTo>
                  <a:cubicBezTo>
                    <a:pt x="1" y="1106"/>
                    <a:pt x="2078" y="1424"/>
                    <a:pt x="4627" y="1424"/>
                  </a:cubicBezTo>
                  <a:cubicBezTo>
                    <a:pt x="7178" y="1424"/>
                    <a:pt x="9252" y="1106"/>
                    <a:pt x="9252" y="708"/>
                  </a:cubicBezTo>
                  <a:cubicBezTo>
                    <a:pt x="9252" y="322"/>
                    <a:pt x="7178" y="1"/>
                    <a:pt x="4627" y="1"/>
                  </a:cubicBezTo>
                  <a:close/>
                </a:path>
              </a:pathLst>
            </a:custGeom>
            <a:solidFill>
              <a:srgbClr val="000000">
                <a:alpha val="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32"/>
            <p:cNvSpPr/>
            <p:nvPr/>
          </p:nvSpPr>
          <p:spPr>
            <a:xfrm>
              <a:off x="1768518" y="4096849"/>
              <a:ext cx="911406" cy="376036"/>
            </a:xfrm>
            <a:custGeom>
              <a:avLst/>
              <a:gdLst/>
              <a:ahLst/>
              <a:cxnLst/>
              <a:rect l="l" t="t" r="r" b="b"/>
              <a:pathLst>
                <a:path w="7419" h="3061" extrusionOk="0">
                  <a:moveTo>
                    <a:pt x="2329" y="0"/>
                  </a:moveTo>
                  <a:lnTo>
                    <a:pt x="2329" y="1524"/>
                  </a:lnTo>
                  <a:lnTo>
                    <a:pt x="760" y="1524"/>
                  </a:lnTo>
                  <a:cubicBezTo>
                    <a:pt x="342" y="1524"/>
                    <a:pt x="0" y="1868"/>
                    <a:pt x="0" y="2297"/>
                  </a:cubicBezTo>
                  <a:cubicBezTo>
                    <a:pt x="0" y="2716"/>
                    <a:pt x="342" y="3060"/>
                    <a:pt x="760" y="3060"/>
                  </a:cubicBezTo>
                  <a:lnTo>
                    <a:pt x="6644" y="3060"/>
                  </a:lnTo>
                  <a:cubicBezTo>
                    <a:pt x="7076" y="3060"/>
                    <a:pt x="7418" y="2716"/>
                    <a:pt x="7418" y="2297"/>
                  </a:cubicBezTo>
                  <a:cubicBezTo>
                    <a:pt x="7418" y="1868"/>
                    <a:pt x="7076" y="1524"/>
                    <a:pt x="6644" y="1524"/>
                  </a:cubicBezTo>
                  <a:lnTo>
                    <a:pt x="5079" y="1524"/>
                  </a:lnTo>
                  <a:lnTo>
                    <a:pt x="5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32"/>
            <p:cNvSpPr/>
            <p:nvPr/>
          </p:nvSpPr>
          <p:spPr>
            <a:xfrm>
              <a:off x="1289781" y="2269124"/>
              <a:ext cx="1905242" cy="1928337"/>
            </a:xfrm>
            <a:custGeom>
              <a:avLst/>
              <a:gdLst/>
              <a:ahLst/>
              <a:cxnLst/>
              <a:rect l="l" t="t" r="r" b="b"/>
              <a:pathLst>
                <a:path w="15509" h="15697" extrusionOk="0">
                  <a:moveTo>
                    <a:pt x="1237" y="0"/>
                  </a:moveTo>
                  <a:cubicBezTo>
                    <a:pt x="0" y="9834"/>
                    <a:pt x="2021" y="15697"/>
                    <a:pt x="7749" y="15697"/>
                  </a:cubicBezTo>
                  <a:cubicBezTo>
                    <a:pt x="13490" y="15697"/>
                    <a:pt x="15509" y="9834"/>
                    <a:pt x="14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32"/>
            <p:cNvSpPr/>
            <p:nvPr/>
          </p:nvSpPr>
          <p:spPr>
            <a:xfrm>
              <a:off x="1554272" y="2427597"/>
              <a:ext cx="1375278" cy="1612373"/>
            </a:xfrm>
            <a:custGeom>
              <a:avLst/>
              <a:gdLst/>
              <a:ahLst/>
              <a:cxnLst/>
              <a:rect l="l" t="t" r="r" b="b"/>
              <a:pathLst>
                <a:path w="11195" h="13125" extrusionOk="0">
                  <a:moveTo>
                    <a:pt x="231" y="0"/>
                  </a:moveTo>
                  <a:cubicBezTo>
                    <a:pt x="176" y="564"/>
                    <a:pt x="133" y="1105"/>
                    <a:pt x="88" y="1635"/>
                  </a:cubicBezTo>
                  <a:cubicBezTo>
                    <a:pt x="22" y="2771"/>
                    <a:pt x="1" y="3820"/>
                    <a:pt x="33" y="4803"/>
                  </a:cubicBezTo>
                  <a:cubicBezTo>
                    <a:pt x="54" y="5232"/>
                    <a:pt x="78" y="5654"/>
                    <a:pt x="110" y="6062"/>
                  </a:cubicBezTo>
                  <a:cubicBezTo>
                    <a:pt x="155" y="6459"/>
                    <a:pt x="200" y="6833"/>
                    <a:pt x="253" y="7209"/>
                  </a:cubicBezTo>
                  <a:cubicBezTo>
                    <a:pt x="319" y="7627"/>
                    <a:pt x="398" y="8038"/>
                    <a:pt x="496" y="8412"/>
                  </a:cubicBezTo>
                  <a:cubicBezTo>
                    <a:pt x="827" y="9781"/>
                    <a:pt x="1336" y="10862"/>
                    <a:pt x="2020" y="11646"/>
                  </a:cubicBezTo>
                  <a:cubicBezTo>
                    <a:pt x="2902" y="12640"/>
                    <a:pt x="4073" y="13125"/>
                    <a:pt x="5596" y="13125"/>
                  </a:cubicBezTo>
                  <a:cubicBezTo>
                    <a:pt x="7130" y="13125"/>
                    <a:pt x="8301" y="12640"/>
                    <a:pt x="9173" y="11646"/>
                  </a:cubicBezTo>
                  <a:cubicBezTo>
                    <a:pt x="9856" y="10862"/>
                    <a:pt x="10375" y="9781"/>
                    <a:pt x="10707" y="8412"/>
                  </a:cubicBezTo>
                  <a:cubicBezTo>
                    <a:pt x="10797" y="8038"/>
                    <a:pt x="10874" y="7627"/>
                    <a:pt x="10950" y="7209"/>
                  </a:cubicBezTo>
                  <a:cubicBezTo>
                    <a:pt x="11006" y="6833"/>
                    <a:pt x="11048" y="6459"/>
                    <a:pt x="11083" y="6062"/>
                  </a:cubicBezTo>
                  <a:cubicBezTo>
                    <a:pt x="11115" y="5654"/>
                    <a:pt x="11149" y="5232"/>
                    <a:pt x="11160" y="4803"/>
                  </a:cubicBezTo>
                  <a:cubicBezTo>
                    <a:pt x="11194" y="3810"/>
                    <a:pt x="11181" y="2740"/>
                    <a:pt x="11104" y="1590"/>
                  </a:cubicBezTo>
                  <a:cubicBezTo>
                    <a:pt x="11072" y="1084"/>
                    <a:pt x="11027" y="541"/>
                    <a:pt x="10961" y="0"/>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32"/>
            <p:cNvSpPr/>
            <p:nvPr/>
          </p:nvSpPr>
          <p:spPr>
            <a:xfrm>
              <a:off x="1585230" y="3313082"/>
              <a:ext cx="1312994" cy="726889"/>
            </a:xfrm>
            <a:custGeom>
              <a:avLst/>
              <a:gdLst/>
              <a:ahLst/>
              <a:cxnLst/>
              <a:rect l="l" t="t" r="r" b="b"/>
              <a:pathLst>
                <a:path w="10688" h="5917" extrusionOk="0">
                  <a:moveTo>
                    <a:pt x="1" y="1"/>
                  </a:moveTo>
                  <a:cubicBezTo>
                    <a:pt x="300" y="1943"/>
                    <a:pt x="896" y="3445"/>
                    <a:pt x="1768" y="4438"/>
                  </a:cubicBezTo>
                  <a:cubicBezTo>
                    <a:pt x="2650" y="5432"/>
                    <a:pt x="3821" y="5917"/>
                    <a:pt x="5344" y="5917"/>
                  </a:cubicBezTo>
                  <a:cubicBezTo>
                    <a:pt x="6878" y="5917"/>
                    <a:pt x="8049" y="5432"/>
                    <a:pt x="8921" y="4438"/>
                  </a:cubicBezTo>
                  <a:cubicBezTo>
                    <a:pt x="9792" y="3445"/>
                    <a:pt x="10388" y="1943"/>
                    <a:pt x="10688" y="1"/>
                  </a:cubicBezTo>
                  <a:close/>
                </a:path>
              </a:pathLst>
            </a:custGeom>
            <a:solidFill>
              <a:srgbClr val="544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32"/>
            <p:cNvSpPr/>
            <p:nvPr/>
          </p:nvSpPr>
          <p:spPr>
            <a:xfrm>
              <a:off x="1550095" y="1472949"/>
              <a:ext cx="1371224" cy="549251"/>
            </a:xfrm>
            <a:custGeom>
              <a:avLst/>
              <a:gdLst/>
              <a:ahLst/>
              <a:cxnLst/>
              <a:rect l="l" t="t" r="r" b="b"/>
              <a:pathLst>
                <a:path w="11162" h="4471" extrusionOk="0">
                  <a:moveTo>
                    <a:pt x="3148" y="1"/>
                  </a:moveTo>
                  <a:cubicBezTo>
                    <a:pt x="2528" y="1"/>
                    <a:pt x="1977" y="353"/>
                    <a:pt x="1712" y="907"/>
                  </a:cubicBezTo>
                  <a:lnTo>
                    <a:pt x="0" y="4470"/>
                  </a:lnTo>
                  <a:lnTo>
                    <a:pt x="11162" y="4470"/>
                  </a:lnTo>
                  <a:lnTo>
                    <a:pt x="9440" y="907"/>
                  </a:lnTo>
                  <a:cubicBezTo>
                    <a:pt x="9175" y="353"/>
                    <a:pt x="8621" y="1"/>
                    <a:pt x="8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32"/>
            <p:cNvSpPr/>
            <p:nvPr/>
          </p:nvSpPr>
          <p:spPr>
            <a:xfrm>
              <a:off x="1565083" y="2427597"/>
              <a:ext cx="1353288" cy="427632"/>
            </a:xfrm>
            <a:custGeom>
              <a:avLst/>
              <a:gdLst/>
              <a:ahLst/>
              <a:cxnLst/>
              <a:rect l="l" t="t" r="r" b="b"/>
              <a:pathLst>
                <a:path w="11016" h="3481" extrusionOk="0">
                  <a:moveTo>
                    <a:pt x="143" y="0"/>
                  </a:moveTo>
                  <a:cubicBezTo>
                    <a:pt x="88" y="564"/>
                    <a:pt x="45" y="1105"/>
                    <a:pt x="0" y="1635"/>
                  </a:cubicBezTo>
                  <a:cubicBezTo>
                    <a:pt x="709" y="2999"/>
                    <a:pt x="1437" y="3480"/>
                    <a:pt x="2195" y="3480"/>
                  </a:cubicBezTo>
                  <a:cubicBezTo>
                    <a:pt x="4004" y="3480"/>
                    <a:pt x="5980" y="737"/>
                    <a:pt x="8247" y="737"/>
                  </a:cubicBezTo>
                  <a:cubicBezTo>
                    <a:pt x="8670" y="737"/>
                    <a:pt x="9104" y="833"/>
                    <a:pt x="9548" y="1060"/>
                  </a:cubicBezTo>
                  <a:cubicBezTo>
                    <a:pt x="10113" y="1349"/>
                    <a:pt x="10597" y="1513"/>
                    <a:pt x="11016" y="1590"/>
                  </a:cubicBezTo>
                  <a:cubicBezTo>
                    <a:pt x="10984" y="1084"/>
                    <a:pt x="10939" y="541"/>
                    <a:pt x="10873"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32"/>
            <p:cNvSpPr/>
            <p:nvPr/>
          </p:nvSpPr>
          <p:spPr>
            <a:xfrm>
              <a:off x="1746037" y="3399567"/>
              <a:ext cx="256628" cy="194099"/>
            </a:xfrm>
            <a:custGeom>
              <a:avLst/>
              <a:gdLst/>
              <a:ahLst/>
              <a:cxnLst/>
              <a:rect l="l" t="t" r="r" b="b"/>
              <a:pathLst>
                <a:path w="2089" h="1580" extrusionOk="0">
                  <a:moveTo>
                    <a:pt x="1047" y="1"/>
                  </a:moveTo>
                  <a:cubicBezTo>
                    <a:pt x="447" y="1"/>
                    <a:pt x="1" y="673"/>
                    <a:pt x="427" y="1305"/>
                  </a:cubicBezTo>
                  <a:cubicBezTo>
                    <a:pt x="448" y="1350"/>
                    <a:pt x="493" y="1384"/>
                    <a:pt x="535" y="1416"/>
                  </a:cubicBezTo>
                  <a:cubicBezTo>
                    <a:pt x="708" y="1530"/>
                    <a:pt x="883" y="1579"/>
                    <a:pt x="1047" y="1579"/>
                  </a:cubicBezTo>
                  <a:cubicBezTo>
                    <a:pt x="1646" y="1579"/>
                    <a:pt x="2088" y="912"/>
                    <a:pt x="1672" y="280"/>
                  </a:cubicBezTo>
                  <a:cubicBezTo>
                    <a:pt x="1640" y="235"/>
                    <a:pt x="1606" y="192"/>
                    <a:pt x="1563" y="168"/>
                  </a:cubicBezTo>
                  <a:cubicBezTo>
                    <a:pt x="1390" y="52"/>
                    <a:pt x="1213" y="1"/>
                    <a:pt x="1047"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32"/>
            <p:cNvSpPr/>
            <p:nvPr/>
          </p:nvSpPr>
          <p:spPr>
            <a:xfrm>
              <a:off x="1976867" y="3586663"/>
              <a:ext cx="309084" cy="233410"/>
            </a:xfrm>
            <a:custGeom>
              <a:avLst/>
              <a:gdLst/>
              <a:ahLst/>
              <a:cxnLst/>
              <a:rect l="l" t="t" r="r" b="b"/>
              <a:pathLst>
                <a:path w="2516" h="1900" extrusionOk="0">
                  <a:moveTo>
                    <a:pt x="1258" y="1"/>
                  </a:moveTo>
                  <a:cubicBezTo>
                    <a:pt x="534" y="1"/>
                    <a:pt x="0" y="810"/>
                    <a:pt x="511" y="1570"/>
                  </a:cubicBezTo>
                  <a:cubicBezTo>
                    <a:pt x="545" y="1626"/>
                    <a:pt x="588" y="1660"/>
                    <a:pt x="633" y="1703"/>
                  </a:cubicBezTo>
                  <a:cubicBezTo>
                    <a:pt x="840" y="1840"/>
                    <a:pt x="1052" y="1899"/>
                    <a:pt x="1249" y="1899"/>
                  </a:cubicBezTo>
                  <a:cubicBezTo>
                    <a:pt x="1976" y="1899"/>
                    <a:pt x="2515" y="1088"/>
                    <a:pt x="2003" y="325"/>
                  </a:cubicBezTo>
                  <a:cubicBezTo>
                    <a:pt x="1968" y="280"/>
                    <a:pt x="1926" y="235"/>
                    <a:pt x="1881" y="203"/>
                  </a:cubicBezTo>
                  <a:cubicBezTo>
                    <a:pt x="1671" y="62"/>
                    <a:pt x="1457" y="1"/>
                    <a:pt x="1258"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32"/>
            <p:cNvSpPr/>
            <p:nvPr/>
          </p:nvSpPr>
          <p:spPr>
            <a:xfrm>
              <a:off x="2146643" y="3406815"/>
              <a:ext cx="101963" cy="101718"/>
            </a:xfrm>
            <a:custGeom>
              <a:avLst/>
              <a:gdLst/>
              <a:ahLst/>
              <a:cxnLst/>
              <a:rect l="l" t="t" r="r" b="b"/>
              <a:pathLst>
                <a:path w="830" h="828" extrusionOk="0">
                  <a:moveTo>
                    <a:pt x="411" y="1"/>
                  </a:moveTo>
                  <a:cubicBezTo>
                    <a:pt x="189" y="1"/>
                    <a:pt x="1" y="186"/>
                    <a:pt x="1" y="409"/>
                  </a:cubicBezTo>
                  <a:cubicBezTo>
                    <a:pt x="1" y="639"/>
                    <a:pt x="189" y="827"/>
                    <a:pt x="411" y="827"/>
                  </a:cubicBezTo>
                  <a:cubicBezTo>
                    <a:pt x="642" y="827"/>
                    <a:pt x="830" y="639"/>
                    <a:pt x="830" y="409"/>
                  </a:cubicBezTo>
                  <a:cubicBezTo>
                    <a:pt x="830" y="186"/>
                    <a:pt x="642" y="1"/>
                    <a:pt x="411"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32"/>
            <p:cNvSpPr/>
            <p:nvPr/>
          </p:nvSpPr>
          <p:spPr>
            <a:xfrm>
              <a:off x="2298482" y="3424382"/>
              <a:ext cx="290780" cy="219774"/>
            </a:xfrm>
            <a:custGeom>
              <a:avLst/>
              <a:gdLst/>
              <a:ahLst/>
              <a:cxnLst/>
              <a:rect l="l" t="t" r="r" b="b"/>
              <a:pathLst>
                <a:path w="2367" h="1789" extrusionOk="0">
                  <a:moveTo>
                    <a:pt x="1183" y="0"/>
                  </a:moveTo>
                  <a:cubicBezTo>
                    <a:pt x="502" y="0"/>
                    <a:pt x="0" y="760"/>
                    <a:pt x="476" y="1479"/>
                  </a:cubicBezTo>
                  <a:cubicBezTo>
                    <a:pt x="510" y="1535"/>
                    <a:pt x="553" y="1567"/>
                    <a:pt x="598" y="1601"/>
                  </a:cubicBezTo>
                  <a:cubicBezTo>
                    <a:pt x="795" y="1732"/>
                    <a:pt x="995" y="1788"/>
                    <a:pt x="1182" y="1788"/>
                  </a:cubicBezTo>
                  <a:cubicBezTo>
                    <a:pt x="1864" y="1788"/>
                    <a:pt x="2367" y="1030"/>
                    <a:pt x="1891" y="321"/>
                  </a:cubicBezTo>
                  <a:cubicBezTo>
                    <a:pt x="1856" y="266"/>
                    <a:pt x="1811" y="221"/>
                    <a:pt x="1769" y="189"/>
                  </a:cubicBezTo>
                  <a:cubicBezTo>
                    <a:pt x="1571" y="58"/>
                    <a:pt x="1371" y="0"/>
                    <a:pt x="1183"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32"/>
            <p:cNvSpPr/>
            <p:nvPr/>
          </p:nvSpPr>
          <p:spPr>
            <a:xfrm>
              <a:off x="2301553" y="3729658"/>
              <a:ext cx="267070" cy="201716"/>
            </a:xfrm>
            <a:custGeom>
              <a:avLst/>
              <a:gdLst/>
              <a:ahLst/>
              <a:cxnLst/>
              <a:rect l="l" t="t" r="r" b="b"/>
              <a:pathLst>
                <a:path w="2174" h="1642" extrusionOk="0">
                  <a:moveTo>
                    <a:pt x="1083" y="0"/>
                  </a:moveTo>
                  <a:cubicBezTo>
                    <a:pt x="460" y="0"/>
                    <a:pt x="0" y="699"/>
                    <a:pt x="440" y="1357"/>
                  </a:cubicBezTo>
                  <a:cubicBezTo>
                    <a:pt x="462" y="1400"/>
                    <a:pt x="507" y="1434"/>
                    <a:pt x="552" y="1466"/>
                  </a:cubicBezTo>
                  <a:cubicBezTo>
                    <a:pt x="733" y="1588"/>
                    <a:pt x="917" y="1641"/>
                    <a:pt x="1089" y="1641"/>
                  </a:cubicBezTo>
                  <a:cubicBezTo>
                    <a:pt x="1712" y="1641"/>
                    <a:pt x="2173" y="943"/>
                    <a:pt x="1733" y="287"/>
                  </a:cubicBezTo>
                  <a:cubicBezTo>
                    <a:pt x="1709" y="242"/>
                    <a:pt x="1667" y="197"/>
                    <a:pt x="1622" y="176"/>
                  </a:cubicBezTo>
                  <a:cubicBezTo>
                    <a:pt x="1440" y="54"/>
                    <a:pt x="1256" y="0"/>
                    <a:pt x="1083"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32"/>
            <p:cNvSpPr/>
            <p:nvPr/>
          </p:nvSpPr>
          <p:spPr>
            <a:xfrm>
              <a:off x="2696017" y="3400058"/>
              <a:ext cx="116582" cy="115231"/>
            </a:xfrm>
            <a:custGeom>
              <a:avLst/>
              <a:gdLst/>
              <a:ahLst/>
              <a:cxnLst/>
              <a:rect l="l" t="t" r="r" b="b"/>
              <a:pathLst>
                <a:path w="949" h="938" extrusionOk="0">
                  <a:moveTo>
                    <a:pt x="475" y="0"/>
                  </a:moveTo>
                  <a:cubicBezTo>
                    <a:pt x="210" y="0"/>
                    <a:pt x="1" y="209"/>
                    <a:pt x="1" y="464"/>
                  </a:cubicBezTo>
                  <a:cubicBezTo>
                    <a:pt x="1" y="729"/>
                    <a:pt x="210" y="938"/>
                    <a:pt x="475" y="938"/>
                  </a:cubicBezTo>
                  <a:cubicBezTo>
                    <a:pt x="740" y="938"/>
                    <a:pt x="949" y="729"/>
                    <a:pt x="949" y="464"/>
                  </a:cubicBezTo>
                  <a:cubicBezTo>
                    <a:pt x="949" y="209"/>
                    <a:pt x="740" y="0"/>
                    <a:pt x="475"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32"/>
            <p:cNvSpPr/>
            <p:nvPr/>
          </p:nvSpPr>
          <p:spPr>
            <a:xfrm>
              <a:off x="1825397" y="3709142"/>
              <a:ext cx="97787" cy="99138"/>
            </a:xfrm>
            <a:custGeom>
              <a:avLst/>
              <a:gdLst/>
              <a:ahLst/>
              <a:cxnLst/>
              <a:rect l="l" t="t" r="r" b="b"/>
              <a:pathLst>
                <a:path w="796" h="807" extrusionOk="0">
                  <a:moveTo>
                    <a:pt x="398" y="1"/>
                  </a:moveTo>
                  <a:cubicBezTo>
                    <a:pt x="178" y="1"/>
                    <a:pt x="1" y="176"/>
                    <a:pt x="1" y="398"/>
                  </a:cubicBezTo>
                  <a:cubicBezTo>
                    <a:pt x="1" y="618"/>
                    <a:pt x="178" y="806"/>
                    <a:pt x="398" y="806"/>
                  </a:cubicBezTo>
                  <a:cubicBezTo>
                    <a:pt x="618" y="806"/>
                    <a:pt x="796" y="618"/>
                    <a:pt x="796" y="398"/>
                  </a:cubicBezTo>
                  <a:cubicBezTo>
                    <a:pt x="796" y="176"/>
                    <a:pt x="618" y="1"/>
                    <a:pt x="398"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32"/>
            <p:cNvSpPr/>
            <p:nvPr/>
          </p:nvSpPr>
          <p:spPr>
            <a:xfrm>
              <a:off x="2177846" y="3878795"/>
              <a:ext cx="100735" cy="100366"/>
            </a:xfrm>
            <a:custGeom>
              <a:avLst/>
              <a:gdLst/>
              <a:ahLst/>
              <a:cxnLst/>
              <a:rect l="l" t="t" r="r" b="b"/>
              <a:pathLst>
                <a:path w="820" h="817" extrusionOk="0">
                  <a:moveTo>
                    <a:pt x="409" y="0"/>
                  </a:moveTo>
                  <a:cubicBezTo>
                    <a:pt x="178" y="0"/>
                    <a:pt x="1" y="186"/>
                    <a:pt x="1" y="408"/>
                  </a:cubicBezTo>
                  <a:cubicBezTo>
                    <a:pt x="1" y="639"/>
                    <a:pt x="178" y="816"/>
                    <a:pt x="409" y="816"/>
                  </a:cubicBezTo>
                  <a:cubicBezTo>
                    <a:pt x="642" y="816"/>
                    <a:pt x="820" y="639"/>
                    <a:pt x="820" y="408"/>
                  </a:cubicBezTo>
                  <a:cubicBezTo>
                    <a:pt x="820" y="186"/>
                    <a:pt x="642" y="0"/>
                    <a:pt x="409"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32"/>
            <p:cNvSpPr/>
            <p:nvPr/>
          </p:nvSpPr>
          <p:spPr>
            <a:xfrm>
              <a:off x="2580417" y="3608530"/>
              <a:ext cx="135132" cy="100735"/>
            </a:xfrm>
            <a:custGeom>
              <a:avLst/>
              <a:gdLst/>
              <a:ahLst/>
              <a:cxnLst/>
              <a:rect l="l" t="t" r="r" b="b"/>
              <a:pathLst>
                <a:path w="1100" h="820" extrusionOk="0">
                  <a:moveTo>
                    <a:pt x="546" y="0"/>
                  </a:moveTo>
                  <a:cubicBezTo>
                    <a:pt x="234" y="0"/>
                    <a:pt x="0" y="350"/>
                    <a:pt x="224" y="688"/>
                  </a:cubicBezTo>
                  <a:cubicBezTo>
                    <a:pt x="245" y="698"/>
                    <a:pt x="258" y="719"/>
                    <a:pt x="279" y="730"/>
                  </a:cubicBezTo>
                  <a:cubicBezTo>
                    <a:pt x="370" y="792"/>
                    <a:pt x="463" y="820"/>
                    <a:pt x="550" y="820"/>
                  </a:cubicBezTo>
                  <a:cubicBezTo>
                    <a:pt x="864" y="820"/>
                    <a:pt x="1099" y="464"/>
                    <a:pt x="875" y="134"/>
                  </a:cubicBezTo>
                  <a:cubicBezTo>
                    <a:pt x="854" y="113"/>
                    <a:pt x="841" y="102"/>
                    <a:pt x="820" y="91"/>
                  </a:cubicBezTo>
                  <a:cubicBezTo>
                    <a:pt x="728" y="28"/>
                    <a:pt x="634" y="0"/>
                    <a:pt x="546"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32"/>
            <p:cNvSpPr/>
            <p:nvPr/>
          </p:nvSpPr>
          <p:spPr>
            <a:xfrm>
              <a:off x="1996155" y="1606362"/>
              <a:ext cx="436846" cy="328617"/>
            </a:xfrm>
            <a:custGeom>
              <a:avLst/>
              <a:gdLst/>
              <a:ahLst/>
              <a:cxnLst/>
              <a:rect l="l" t="t" r="r" b="b"/>
              <a:pathLst>
                <a:path w="3556" h="2675" extrusionOk="0">
                  <a:moveTo>
                    <a:pt x="1780" y="1"/>
                  </a:moveTo>
                  <a:cubicBezTo>
                    <a:pt x="755" y="1"/>
                    <a:pt x="1" y="1142"/>
                    <a:pt x="720" y="2216"/>
                  </a:cubicBezTo>
                  <a:cubicBezTo>
                    <a:pt x="775" y="2282"/>
                    <a:pt x="828" y="2348"/>
                    <a:pt x="894" y="2391"/>
                  </a:cubicBezTo>
                  <a:cubicBezTo>
                    <a:pt x="1190" y="2588"/>
                    <a:pt x="1491" y="2675"/>
                    <a:pt x="1772" y="2675"/>
                  </a:cubicBezTo>
                  <a:cubicBezTo>
                    <a:pt x="2795" y="2675"/>
                    <a:pt x="3556" y="1534"/>
                    <a:pt x="2828" y="459"/>
                  </a:cubicBezTo>
                  <a:cubicBezTo>
                    <a:pt x="2783" y="393"/>
                    <a:pt x="2728" y="327"/>
                    <a:pt x="2661" y="285"/>
                  </a:cubicBezTo>
                  <a:cubicBezTo>
                    <a:pt x="2364" y="87"/>
                    <a:pt x="2062" y="1"/>
                    <a:pt x="1780"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32"/>
            <p:cNvSpPr/>
            <p:nvPr/>
          </p:nvSpPr>
          <p:spPr>
            <a:xfrm>
              <a:off x="1647145" y="2647617"/>
              <a:ext cx="420876" cy="317438"/>
            </a:xfrm>
            <a:custGeom>
              <a:avLst/>
              <a:gdLst/>
              <a:ahLst/>
              <a:cxnLst/>
              <a:rect l="l" t="t" r="r" b="b"/>
              <a:pathLst>
                <a:path w="3426" h="2584" extrusionOk="0">
                  <a:moveTo>
                    <a:pt x="1712" y="0"/>
                  </a:moveTo>
                  <a:cubicBezTo>
                    <a:pt x="1441" y="0"/>
                    <a:pt x="1152" y="83"/>
                    <a:pt x="866" y="273"/>
                  </a:cubicBezTo>
                  <a:cubicBezTo>
                    <a:pt x="800" y="318"/>
                    <a:pt x="744" y="384"/>
                    <a:pt x="702" y="440"/>
                  </a:cubicBezTo>
                  <a:cubicBezTo>
                    <a:pt x="1" y="1478"/>
                    <a:pt x="730" y="2584"/>
                    <a:pt x="1715" y="2584"/>
                  </a:cubicBezTo>
                  <a:cubicBezTo>
                    <a:pt x="1988" y="2584"/>
                    <a:pt x="2280" y="2499"/>
                    <a:pt x="2567" y="2305"/>
                  </a:cubicBezTo>
                  <a:cubicBezTo>
                    <a:pt x="2633" y="2260"/>
                    <a:pt x="2689" y="2207"/>
                    <a:pt x="2731" y="2141"/>
                  </a:cubicBezTo>
                  <a:cubicBezTo>
                    <a:pt x="3426" y="1101"/>
                    <a:pt x="2698" y="0"/>
                    <a:pt x="1712" y="0"/>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32"/>
            <p:cNvSpPr/>
            <p:nvPr/>
          </p:nvSpPr>
          <p:spPr>
            <a:xfrm>
              <a:off x="1841858" y="2697862"/>
              <a:ext cx="144960" cy="109089"/>
            </a:xfrm>
            <a:custGeom>
              <a:avLst/>
              <a:gdLst/>
              <a:ahLst/>
              <a:cxnLst/>
              <a:rect l="l" t="t" r="r" b="b"/>
              <a:pathLst>
                <a:path w="1180" h="888" extrusionOk="0">
                  <a:moveTo>
                    <a:pt x="588" y="1"/>
                  </a:moveTo>
                  <a:cubicBezTo>
                    <a:pt x="494" y="1"/>
                    <a:pt x="394" y="30"/>
                    <a:pt x="296" y="97"/>
                  </a:cubicBezTo>
                  <a:cubicBezTo>
                    <a:pt x="275" y="108"/>
                    <a:pt x="254" y="129"/>
                    <a:pt x="243" y="153"/>
                  </a:cubicBezTo>
                  <a:cubicBezTo>
                    <a:pt x="0" y="507"/>
                    <a:pt x="251" y="888"/>
                    <a:pt x="589" y="888"/>
                  </a:cubicBezTo>
                  <a:cubicBezTo>
                    <a:pt x="683" y="888"/>
                    <a:pt x="783" y="859"/>
                    <a:pt x="881" y="791"/>
                  </a:cubicBezTo>
                  <a:lnTo>
                    <a:pt x="937" y="738"/>
                  </a:lnTo>
                  <a:cubicBezTo>
                    <a:pt x="1180" y="383"/>
                    <a:pt x="927" y="1"/>
                    <a:pt x="5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32"/>
            <p:cNvSpPr/>
            <p:nvPr/>
          </p:nvSpPr>
          <p:spPr>
            <a:xfrm>
              <a:off x="1799721" y="2791103"/>
              <a:ext cx="65232" cy="65232"/>
            </a:xfrm>
            <a:custGeom>
              <a:avLst/>
              <a:gdLst/>
              <a:ahLst/>
              <a:cxnLst/>
              <a:rect l="l" t="t" r="r" b="b"/>
              <a:pathLst>
                <a:path w="531" h="531" extrusionOk="0">
                  <a:moveTo>
                    <a:pt x="265" y="0"/>
                  </a:moveTo>
                  <a:cubicBezTo>
                    <a:pt x="109" y="0"/>
                    <a:pt x="0" y="122"/>
                    <a:pt x="0" y="265"/>
                  </a:cubicBezTo>
                  <a:cubicBezTo>
                    <a:pt x="0" y="408"/>
                    <a:pt x="109" y="530"/>
                    <a:pt x="265" y="530"/>
                  </a:cubicBezTo>
                  <a:cubicBezTo>
                    <a:pt x="408" y="530"/>
                    <a:pt x="530" y="408"/>
                    <a:pt x="530" y="265"/>
                  </a:cubicBezTo>
                  <a:cubicBezTo>
                    <a:pt x="530" y="122"/>
                    <a:pt x="408" y="0"/>
                    <a:pt x="2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32"/>
            <p:cNvSpPr/>
            <p:nvPr/>
          </p:nvSpPr>
          <p:spPr>
            <a:xfrm>
              <a:off x="2402043" y="2647617"/>
              <a:ext cx="420753" cy="317438"/>
            </a:xfrm>
            <a:custGeom>
              <a:avLst/>
              <a:gdLst/>
              <a:ahLst/>
              <a:cxnLst/>
              <a:rect l="l" t="t" r="r" b="b"/>
              <a:pathLst>
                <a:path w="3425" h="2584" extrusionOk="0">
                  <a:moveTo>
                    <a:pt x="1712" y="0"/>
                  </a:moveTo>
                  <a:cubicBezTo>
                    <a:pt x="727" y="0"/>
                    <a:pt x="0" y="1101"/>
                    <a:pt x="693" y="2141"/>
                  </a:cubicBezTo>
                  <a:cubicBezTo>
                    <a:pt x="738" y="2207"/>
                    <a:pt x="804" y="2260"/>
                    <a:pt x="870" y="2305"/>
                  </a:cubicBezTo>
                  <a:cubicBezTo>
                    <a:pt x="1157" y="2499"/>
                    <a:pt x="1449" y="2584"/>
                    <a:pt x="1720" y="2584"/>
                  </a:cubicBezTo>
                  <a:cubicBezTo>
                    <a:pt x="2703" y="2584"/>
                    <a:pt x="3424" y="1478"/>
                    <a:pt x="2725" y="440"/>
                  </a:cubicBezTo>
                  <a:cubicBezTo>
                    <a:pt x="2690" y="384"/>
                    <a:pt x="2624" y="318"/>
                    <a:pt x="2558" y="273"/>
                  </a:cubicBezTo>
                  <a:cubicBezTo>
                    <a:pt x="2273" y="83"/>
                    <a:pt x="1983" y="0"/>
                    <a:pt x="1712" y="0"/>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32"/>
            <p:cNvSpPr/>
            <p:nvPr/>
          </p:nvSpPr>
          <p:spPr>
            <a:xfrm>
              <a:off x="2502041" y="2697370"/>
              <a:ext cx="108474" cy="108843"/>
            </a:xfrm>
            <a:custGeom>
              <a:avLst/>
              <a:gdLst/>
              <a:ahLst/>
              <a:cxnLst/>
              <a:rect l="l" t="t" r="r" b="b"/>
              <a:pathLst>
                <a:path w="883" h="886" extrusionOk="0">
                  <a:moveTo>
                    <a:pt x="443" y="0"/>
                  </a:moveTo>
                  <a:cubicBezTo>
                    <a:pt x="199" y="0"/>
                    <a:pt x="1" y="199"/>
                    <a:pt x="1" y="443"/>
                  </a:cubicBezTo>
                  <a:cubicBezTo>
                    <a:pt x="1" y="687"/>
                    <a:pt x="199" y="885"/>
                    <a:pt x="443" y="885"/>
                  </a:cubicBezTo>
                  <a:cubicBezTo>
                    <a:pt x="684" y="885"/>
                    <a:pt x="883" y="687"/>
                    <a:pt x="883" y="443"/>
                  </a:cubicBezTo>
                  <a:cubicBezTo>
                    <a:pt x="883" y="199"/>
                    <a:pt x="684" y="0"/>
                    <a:pt x="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32"/>
            <p:cNvSpPr/>
            <p:nvPr/>
          </p:nvSpPr>
          <p:spPr>
            <a:xfrm>
              <a:off x="2605232" y="2791103"/>
              <a:ext cx="65232" cy="65232"/>
            </a:xfrm>
            <a:custGeom>
              <a:avLst/>
              <a:gdLst/>
              <a:ahLst/>
              <a:cxnLst/>
              <a:rect l="l" t="t" r="r" b="b"/>
              <a:pathLst>
                <a:path w="531" h="531" extrusionOk="0">
                  <a:moveTo>
                    <a:pt x="265" y="0"/>
                  </a:moveTo>
                  <a:cubicBezTo>
                    <a:pt x="122" y="0"/>
                    <a:pt x="0" y="122"/>
                    <a:pt x="0" y="265"/>
                  </a:cubicBezTo>
                  <a:cubicBezTo>
                    <a:pt x="0" y="408"/>
                    <a:pt x="122" y="530"/>
                    <a:pt x="265" y="530"/>
                  </a:cubicBezTo>
                  <a:cubicBezTo>
                    <a:pt x="419" y="530"/>
                    <a:pt x="530" y="408"/>
                    <a:pt x="530" y="265"/>
                  </a:cubicBezTo>
                  <a:cubicBezTo>
                    <a:pt x="530" y="122"/>
                    <a:pt x="419" y="0"/>
                    <a:pt x="2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32"/>
            <p:cNvSpPr/>
            <p:nvPr/>
          </p:nvSpPr>
          <p:spPr>
            <a:xfrm>
              <a:off x="1760287" y="2983728"/>
              <a:ext cx="194099" cy="89679"/>
            </a:xfrm>
            <a:custGeom>
              <a:avLst/>
              <a:gdLst/>
              <a:ahLst/>
              <a:cxnLst/>
              <a:rect l="l" t="t" r="r" b="b"/>
              <a:pathLst>
                <a:path w="1580" h="730" extrusionOk="0">
                  <a:moveTo>
                    <a:pt x="785" y="1"/>
                  </a:moveTo>
                  <a:cubicBezTo>
                    <a:pt x="353" y="1"/>
                    <a:pt x="1" y="165"/>
                    <a:pt x="1" y="364"/>
                  </a:cubicBezTo>
                  <a:cubicBezTo>
                    <a:pt x="1" y="562"/>
                    <a:pt x="353" y="729"/>
                    <a:pt x="785" y="729"/>
                  </a:cubicBezTo>
                  <a:cubicBezTo>
                    <a:pt x="1225" y="729"/>
                    <a:pt x="1580" y="562"/>
                    <a:pt x="1580" y="364"/>
                  </a:cubicBezTo>
                  <a:cubicBezTo>
                    <a:pt x="1580" y="165"/>
                    <a:pt x="1225" y="1"/>
                    <a:pt x="785"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32"/>
            <p:cNvSpPr/>
            <p:nvPr/>
          </p:nvSpPr>
          <p:spPr>
            <a:xfrm>
              <a:off x="2515677" y="2983728"/>
              <a:ext cx="194099" cy="89679"/>
            </a:xfrm>
            <a:custGeom>
              <a:avLst/>
              <a:gdLst/>
              <a:ahLst/>
              <a:cxnLst/>
              <a:rect l="l" t="t" r="r" b="b"/>
              <a:pathLst>
                <a:path w="1580" h="730" extrusionOk="0">
                  <a:moveTo>
                    <a:pt x="785" y="1"/>
                  </a:moveTo>
                  <a:cubicBezTo>
                    <a:pt x="353" y="1"/>
                    <a:pt x="1" y="165"/>
                    <a:pt x="1" y="364"/>
                  </a:cubicBezTo>
                  <a:cubicBezTo>
                    <a:pt x="1" y="562"/>
                    <a:pt x="353" y="729"/>
                    <a:pt x="785" y="729"/>
                  </a:cubicBezTo>
                  <a:cubicBezTo>
                    <a:pt x="1225" y="729"/>
                    <a:pt x="1580" y="562"/>
                    <a:pt x="1580" y="364"/>
                  </a:cubicBezTo>
                  <a:cubicBezTo>
                    <a:pt x="1580" y="165"/>
                    <a:pt x="1225" y="1"/>
                    <a:pt x="785"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32"/>
            <p:cNvSpPr/>
            <p:nvPr/>
          </p:nvSpPr>
          <p:spPr>
            <a:xfrm>
              <a:off x="1725153" y="2519242"/>
              <a:ext cx="252329" cy="107737"/>
            </a:xfrm>
            <a:custGeom>
              <a:avLst/>
              <a:gdLst/>
              <a:ahLst/>
              <a:cxnLst/>
              <a:rect l="l" t="t" r="r" b="b"/>
              <a:pathLst>
                <a:path w="2054" h="877" extrusionOk="0">
                  <a:moveTo>
                    <a:pt x="1864" y="0"/>
                  </a:moveTo>
                  <a:cubicBezTo>
                    <a:pt x="1849" y="0"/>
                    <a:pt x="1835" y="2"/>
                    <a:pt x="1821" y="7"/>
                  </a:cubicBezTo>
                  <a:lnTo>
                    <a:pt x="133" y="558"/>
                  </a:lnTo>
                  <a:cubicBezTo>
                    <a:pt x="43" y="589"/>
                    <a:pt x="1" y="680"/>
                    <a:pt x="22" y="767"/>
                  </a:cubicBezTo>
                  <a:cubicBezTo>
                    <a:pt x="48" y="829"/>
                    <a:pt x="111" y="877"/>
                    <a:pt x="180" y="877"/>
                  </a:cubicBezTo>
                  <a:cubicBezTo>
                    <a:pt x="197" y="877"/>
                    <a:pt x="214" y="874"/>
                    <a:pt x="231" y="868"/>
                  </a:cubicBezTo>
                  <a:lnTo>
                    <a:pt x="1921" y="314"/>
                  </a:lnTo>
                  <a:cubicBezTo>
                    <a:pt x="1998" y="282"/>
                    <a:pt x="2054" y="192"/>
                    <a:pt x="2020" y="115"/>
                  </a:cubicBezTo>
                  <a:cubicBezTo>
                    <a:pt x="2002" y="43"/>
                    <a:pt x="1931" y="0"/>
                    <a:pt x="1864" y="0"/>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32"/>
            <p:cNvSpPr/>
            <p:nvPr/>
          </p:nvSpPr>
          <p:spPr>
            <a:xfrm>
              <a:off x="2493933" y="2519242"/>
              <a:ext cx="250977" cy="107737"/>
            </a:xfrm>
            <a:custGeom>
              <a:avLst/>
              <a:gdLst/>
              <a:ahLst/>
              <a:cxnLst/>
              <a:rect l="l" t="t" r="r" b="b"/>
              <a:pathLst>
                <a:path w="2043" h="877" extrusionOk="0">
                  <a:moveTo>
                    <a:pt x="186" y="0"/>
                  </a:moveTo>
                  <a:cubicBezTo>
                    <a:pt x="114" y="0"/>
                    <a:pt x="50" y="43"/>
                    <a:pt x="22" y="115"/>
                  </a:cubicBezTo>
                  <a:cubicBezTo>
                    <a:pt x="0" y="192"/>
                    <a:pt x="45" y="282"/>
                    <a:pt x="133" y="314"/>
                  </a:cubicBezTo>
                  <a:lnTo>
                    <a:pt x="1810" y="868"/>
                  </a:lnTo>
                  <a:cubicBezTo>
                    <a:pt x="1827" y="874"/>
                    <a:pt x="1845" y="877"/>
                    <a:pt x="1862" y="877"/>
                  </a:cubicBezTo>
                  <a:cubicBezTo>
                    <a:pt x="1932" y="877"/>
                    <a:pt x="1994" y="829"/>
                    <a:pt x="2022" y="767"/>
                  </a:cubicBezTo>
                  <a:cubicBezTo>
                    <a:pt x="2043" y="680"/>
                    <a:pt x="1998" y="589"/>
                    <a:pt x="1921" y="558"/>
                  </a:cubicBezTo>
                  <a:lnTo>
                    <a:pt x="233" y="7"/>
                  </a:lnTo>
                  <a:cubicBezTo>
                    <a:pt x="217" y="2"/>
                    <a:pt x="201" y="0"/>
                    <a:pt x="186" y="0"/>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 name="Google Shape;422;p32"/>
            <p:cNvSpPr/>
            <p:nvPr/>
          </p:nvSpPr>
          <p:spPr>
            <a:xfrm>
              <a:off x="2150942" y="2887415"/>
              <a:ext cx="154665" cy="249380"/>
            </a:xfrm>
            <a:custGeom>
              <a:avLst/>
              <a:gdLst/>
              <a:ahLst/>
              <a:cxnLst/>
              <a:rect l="l" t="t" r="r" b="b"/>
              <a:pathLst>
                <a:path w="1259" h="2030" extrusionOk="0">
                  <a:moveTo>
                    <a:pt x="111" y="1"/>
                  </a:moveTo>
                  <a:cubicBezTo>
                    <a:pt x="45" y="1"/>
                    <a:pt x="0" y="56"/>
                    <a:pt x="0" y="109"/>
                  </a:cubicBezTo>
                  <a:lnTo>
                    <a:pt x="0" y="1932"/>
                  </a:lnTo>
                  <a:cubicBezTo>
                    <a:pt x="0" y="1988"/>
                    <a:pt x="45" y="2030"/>
                    <a:pt x="111" y="2030"/>
                  </a:cubicBezTo>
                  <a:lnTo>
                    <a:pt x="1147" y="2030"/>
                  </a:lnTo>
                  <a:cubicBezTo>
                    <a:pt x="1213" y="2030"/>
                    <a:pt x="1258" y="1988"/>
                    <a:pt x="1258" y="1932"/>
                  </a:cubicBezTo>
                  <a:lnTo>
                    <a:pt x="1258" y="109"/>
                  </a:lnTo>
                  <a:cubicBezTo>
                    <a:pt x="1258" y="56"/>
                    <a:pt x="1213" y="1"/>
                    <a:pt x="1147" y="1"/>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32"/>
            <p:cNvSpPr/>
            <p:nvPr/>
          </p:nvSpPr>
          <p:spPr>
            <a:xfrm>
              <a:off x="1289781" y="2269124"/>
              <a:ext cx="1905242" cy="1928337"/>
            </a:xfrm>
            <a:custGeom>
              <a:avLst/>
              <a:gdLst/>
              <a:ahLst/>
              <a:cxnLst/>
              <a:rect l="l" t="t" r="r" b="b"/>
              <a:pathLst>
                <a:path w="15509" h="15697" extrusionOk="0">
                  <a:moveTo>
                    <a:pt x="1237" y="0"/>
                  </a:moveTo>
                  <a:cubicBezTo>
                    <a:pt x="0" y="9834"/>
                    <a:pt x="2021" y="15697"/>
                    <a:pt x="7749" y="15697"/>
                  </a:cubicBezTo>
                  <a:cubicBezTo>
                    <a:pt x="13490" y="15697"/>
                    <a:pt x="15509" y="9834"/>
                    <a:pt x="14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32"/>
            <p:cNvSpPr/>
            <p:nvPr/>
          </p:nvSpPr>
          <p:spPr>
            <a:xfrm>
              <a:off x="1322213" y="2022078"/>
              <a:ext cx="1825391" cy="259208"/>
            </a:xfrm>
            <a:custGeom>
              <a:avLst/>
              <a:gdLst/>
              <a:ahLst/>
              <a:cxnLst/>
              <a:rect l="l" t="t" r="r" b="b"/>
              <a:pathLst>
                <a:path w="14859" h="2110" extrusionOk="0">
                  <a:moveTo>
                    <a:pt x="499" y="0"/>
                  </a:moveTo>
                  <a:cubicBezTo>
                    <a:pt x="221" y="0"/>
                    <a:pt x="1" y="223"/>
                    <a:pt x="1" y="488"/>
                  </a:cubicBezTo>
                  <a:lnTo>
                    <a:pt x="1" y="1614"/>
                  </a:lnTo>
                  <a:cubicBezTo>
                    <a:pt x="1" y="1889"/>
                    <a:pt x="221" y="2109"/>
                    <a:pt x="499" y="2109"/>
                  </a:cubicBezTo>
                  <a:lnTo>
                    <a:pt x="14373" y="2109"/>
                  </a:lnTo>
                  <a:cubicBezTo>
                    <a:pt x="14638" y="2109"/>
                    <a:pt x="14858" y="1889"/>
                    <a:pt x="14858" y="1614"/>
                  </a:cubicBezTo>
                  <a:lnTo>
                    <a:pt x="14858" y="488"/>
                  </a:lnTo>
                  <a:cubicBezTo>
                    <a:pt x="14858" y="223"/>
                    <a:pt x="14638" y="0"/>
                    <a:pt x="14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32"/>
            <p:cNvSpPr/>
            <p:nvPr/>
          </p:nvSpPr>
          <p:spPr>
            <a:xfrm>
              <a:off x="1554272" y="2427597"/>
              <a:ext cx="1375278" cy="1612373"/>
            </a:xfrm>
            <a:custGeom>
              <a:avLst/>
              <a:gdLst/>
              <a:ahLst/>
              <a:cxnLst/>
              <a:rect l="l" t="t" r="r" b="b"/>
              <a:pathLst>
                <a:path w="11195" h="13125" extrusionOk="0">
                  <a:moveTo>
                    <a:pt x="231" y="0"/>
                  </a:moveTo>
                  <a:cubicBezTo>
                    <a:pt x="176" y="564"/>
                    <a:pt x="133" y="1105"/>
                    <a:pt x="88" y="1635"/>
                  </a:cubicBezTo>
                  <a:cubicBezTo>
                    <a:pt x="22" y="2771"/>
                    <a:pt x="1" y="3820"/>
                    <a:pt x="33" y="4803"/>
                  </a:cubicBezTo>
                  <a:cubicBezTo>
                    <a:pt x="54" y="5232"/>
                    <a:pt x="78" y="5654"/>
                    <a:pt x="110" y="6062"/>
                  </a:cubicBezTo>
                  <a:cubicBezTo>
                    <a:pt x="155" y="6459"/>
                    <a:pt x="200" y="6833"/>
                    <a:pt x="253" y="7209"/>
                  </a:cubicBezTo>
                  <a:cubicBezTo>
                    <a:pt x="319" y="7627"/>
                    <a:pt x="398" y="8038"/>
                    <a:pt x="496" y="8412"/>
                  </a:cubicBezTo>
                  <a:cubicBezTo>
                    <a:pt x="827" y="9781"/>
                    <a:pt x="1336" y="10862"/>
                    <a:pt x="2020" y="11646"/>
                  </a:cubicBezTo>
                  <a:cubicBezTo>
                    <a:pt x="2902" y="12640"/>
                    <a:pt x="4073" y="13125"/>
                    <a:pt x="5596" y="13125"/>
                  </a:cubicBezTo>
                  <a:cubicBezTo>
                    <a:pt x="7130" y="13125"/>
                    <a:pt x="8301" y="12640"/>
                    <a:pt x="9173" y="11646"/>
                  </a:cubicBezTo>
                  <a:cubicBezTo>
                    <a:pt x="9856" y="10862"/>
                    <a:pt x="10375" y="9781"/>
                    <a:pt x="10707" y="8412"/>
                  </a:cubicBezTo>
                  <a:cubicBezTo>
                    <a:pt x="10797" y="8038"/>
                    <a:pt x="10874" y="7627"/>
                    <a:pt x="10950" y="7209"/>
                  </a:cubicBezTo>
                  <a:cubicBezTo>
                    <a:pt x="11006" y="6833"/>
                    <a:pt x="11048" y="6459"/>
                    <a:pt x="11083" y="6062"/>
                  </a:cubicBezTo>
                  <a:cubicBezTo>
                    <a:pt x="11115" y="5654"/>
                    <a:pt x="11149" y="5232"/>
                    <a:pt x="11160" y="4803"/>
                  </a:cubicBezTo>
                  <a:cubicBezTo>
                    <a:pt x="11194" y="3810"/>
                    <a:pt x="11181" y="2740"/>
                    <a:pt x="11104" y="1590"/>
                  </a:cubicBezTo>
                  <a:cubicBezTo>
                    <a:pt x="11072" y="1084"/>
                    <a:pt x="11027" y="541"/>
                    <a:pt x="10961" y="0"/>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32"/>
            <p:cNvSpPr/>
            <p:nvPr/>
          </p:nvSpPr>
          <p:spPr>
            <a:xfrm>
              <a:off x="1585230" y="3313082"/>
              <a:ext cx="1312994" cy="726889"/>
            </a:xfrm>
            <a:custGeom>
              <a:avLst/>
              <a:gdLst/>
              <a:ahLst/>
              <a:cxnLst/>
              <a:rect l="l" t="t" r="r" b="b"/>
              <a:pathLst>
                <a:path w="10688" h="5917" extrusionOk="0">
                  <a:moveTo>
                    <a:pt x="1" y="1"/>
                  </a:moveTo>
                  <a:cubicBezTo>
                    <a:pt x="300" y="1943"/>
                    <a:pt x="896" y="3445"/>
                    <a:pt x="1768" y="4438"/>
                  </a:cubicBezTo>
                  <a:cubicBezTo>
                    <a:pt x="2650" y="5432"/>
                    <a:pt x="3821" y="5917"/>
                    <a:pt x="5344" y="5917"/>
                  </a:cubicBezTo>
                  <a:cubicBezTo>
                    <a:pt x="6878" y="5917"/>
                    <a:pt x="8049" y="5432"/>
                    <a:pt x="8921" y="4438"/>
                  </a:cubicBezTo>
                  <a:cubicBezTo>
                    <a:pt x="9792" y="3445"/>
                    <a:pt x="10388" y="1943"/>
                    <a:pt x="10688" y="1"/>
                  </a:cubicBezTo>
                  <a:close/>
                </a:path>
              </a:pathLst>
            </a:custGeom>
            <a:solidFill>
              <a:srgbClr val="544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32"/>
            <p:cNvSpPr/>
            <p:nvPr/>
          </p:nvSpPr>
          <p:spPr>
            <a:xfrm>
              <a:off x="1565083" y="2427597"/>
              <a:ext cx="1353288" cy="427632"/>
            </a:xfrm>
            <a:custGeom>
              <a:avLst/>
              <a:gdLst/>
              <a:ahLst/>
              <a:cxnLst/>
              <a:rect l="l" t="t" r="r" b="b"/>
              <a:pathLst>
                <a:path w="11016" h="3481" extrusionOk="0">
                  <a:moveTo>
                    <a:pt x="143" y="0"/>
                  </a:moveTo>
                  <a:cubicBezTo>
                    <a:pt x="88" y="564"/>
                    <a:pt x="45" y="1105"/>
                    <a:pt x="0" y="1635"/>
                  </a:cubicBezTo>
                  <a:cubicBezTo>
                    <a:pt x="709" y="2999"/>
                    <a:pt x="1437" y="3480"/>
                    <a:pt x="2195" y="3480"/>
                  </a:cubicBezTo>
                  <a:cubicBezTo>
                    <a:pt x="4004" y="3480"/>
                    <a:pt x="5980" y="737"/>
                    <a:pt x="8247" y="737"/>
                  </a:cubicBezTo>
                  <a:cubicBezTo>
                    <a:pt x="8670" y="737"/>
                    <a:pt x="9104" y="833"/>
                    <a:pt x="9548" y="1060"/>
                  </a:cubicBezTo>
                  <a:cubicBezTo>
                    <a:pt x="10113" y="1349"/>
                    <a:pt x="10597" y="1513"/>
                    <a:pt x="11016" y="1590"/>
                  </a:cubicBezTo>
                  <a:cubicBezTo>
                    <a:pt x="10984" y="1084"/>
                    <a:pt x="10939" y="541"/>
                    <a:pt x="108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32"/>
            <p:cNvSpPr/>
            <p:nvPr/>
          </p:nvSpPr>
          <p:spPr>
            <a:xfrm>
              <a:off x="1746037" y="3399567"/>
              <a:ext cx="256628" cy="194099"/>
            </a:xfrm>
            <a:custGeom>
              <a:avLst/>
              <a:gdLst/>
              <a:ahLst/>
              <a:cxnLst/>
              <a:rect l="l" t="t" r="r" b="b"/>
              <a:pathLst>
                <a:path w="2089" h="1580" extrusionOk="0">
                  <a:moveTo>
                    <a:pt x="1047" y="1"/>
                  </a:moveTo>
                  <a:cubicBezTo>
                    <a:pt x="447" y="1"/>
                    <a:pt x="1" y="673"/>
                    <a:pt x="427" y="1305"/>
                  </a:cubicBezTo>
                  <a:cubicBezTo>
                    <a:pt x="448" y="1350"/>
                    <a:pt x="493" y="1384"/>
                    <a:pt x="535" y="1416"/>
                  </a:cubicBezTo>
                  <a:cubicBezTo>
                    <a:pt x="708" y="1530"/>
                    <a:pt x="883" y="1579"/>
                    <a:pt x="1047" y="1579"/>
                  </a:cubicBezTo>
                  <a:cubicBezTo>
                    <a:pt x="1646" y="1579"/>
                    <a:pt x="2088" y="912"/>
                    <a:pt x="1672" y="280"/>
                  </a:cubicBezTo>
                  <a:cubicBezTo>
                    <a:pt x="1640" y="235"/>
                    <a:pt x="1606" y="192"/>
                    <a:pt x="1563" y="168"/>
                  </a:cubicBezTo>
                  <a:cubicBezTo>
                    <a:pt x="1390" y="52"/>
                    <a:pt x="1213" y="1"/>
                    <a:pt x="10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32"/>
            <p:cNvSpPr/>
            <p:nvPr/>
          </p:nvSpPr>
          <p:spPr>
            <a:xfrm>
              <a:off x="1976867" y="3586663"/>
              <a:ext cx="309084" cy="233410"/>
            </a:xfrm>
            <a:custGeom>
              <a:avLst/>
              <a:gdLst/>
              <a:ahLst/>
              <a:cxnLst/>
              <a:rect l="l" t="t" r="r" b="b"/>
              <a:pathLst>
                <a:path w="2516" h="1900" extrusionOk="0">
                  <a:moveTo>
                    <a:pt x="1258" y="1"/>
                  </a:moveTo>
                  <a:cubicBezTo>
                    <a:pt x="534" y="1"/>
                    <a:pt x="0" y="810"/>
                    <a:pt x="511" y="1570"/>
                  </a:cubicBezTo>
                  <a:cubicBezTo>
                    <a:pt x="545" y="1626"/>
                    <a:pt x="588" y="1660"/>
                    <a:pt x="633" y="1703"/>
                  </a:cubicBezTo>
                  <a:cubicBezTo>
                    <a:pt x="840" y="1840"/>
                    <a:pt x="1052" y="1899"/>
                    <a:pt x="1249" y="1899"/>
                  </a:cubicBezTo>
                  <a:cubicBezTo>
                    <a:pt x="1976" y="1899"/>
                    <a:pt x="2515" y="1088"/>
                    <a:pt x="2003" y="325"/>
                  </a:cubicBezTo>
                  <a:cubicBezTo>
                    <a:pt x="1968" y="280"/>
                    <a:pt x="1926" y="235"/>
                    <a:pt x="1881" y="203"/>
                  </a:cubicBezTo>
                  <a:cubicBezTo>
                    <a:pt x="1671" y="62"/>
                    <a:pt x="1457" y="1"/>
                    <a:pt x="12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32"/>
            <p:cNvSpPr/>
            <p:nvPr/>
          </p:nvSpPr>
          <p:spPr>
            <a:xfrm>
              <a:off x="2146643" y="3406815"/>
              <a:ext cx="101963" cy="101718"/>
            </a:xfrm>
            <a:custGeom>
              <a:avLst/>
              <a:gdLst/>
              <a:ahLst/>
              <a:cxnLst/>
              <a:rect l="l" t="t" r="r" b="b"/>
              <a:pathLst>
                <a:path w="830" h="828" extrusionOk="0">
                  <a:moveTo>
                    <a:pt x="411" y="1"/>
                  </a:moveTo>
                  <a:cubicBezTo>
                    <a:pt x="189" y="1"/>
                    <a:pt x="1" y="186"/>
                    <a:pt x="1" y="409"/>
                  </a:cubicBezTo>
                  <a:cubicBezTo>
                    <a:pt x="1" y="639"/>
                    <a:pt x="189" y="827"/>
                    <a:pt x="411" y="827"/>
                  </a:cubicBezTo>
                  <a:cubicBezTo>
                    <a:pt x="642" y="827"/>
                    <a:pt x="830" y="639"/>
                    <a:pt x="830" y="409"/>
                  </a:cubicBezTo>
                  <a:cubicBezTo>
                    <a:pt x="830" y="186"/>
                    <a:pt x="642"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32"/>
            <p:cNvSpPr/>
            <p:nvPr/>
          </p:nvSpPr>
          <p:spPr>
            <a:xfrm>
              <a:off x="2298482" y="3424382"/>
              <a:ext cx="290780" cy="219774"/>
            </a:xfrm>
            <a:custGeom>
              <a:avLst/>
              <a:gdLst/>
              <a:ahLst/>
              <a:cxnLst/>
              <a:rect l="l" t="t" r="r" b="b"/>
              <a:pathLst>
                <a:path w="2367" h="1789" extrusionOk="0">
                  <a:moveTo>
                    <a:pt x="1183" y="0"/>
                  </a:moveTo>
                  <a:cubicBezTo>
                    <a:pt x="502" y="0"/>
                    <a:pt x="0" y="760"/>
                    <a:pt x="476" y="1479"/>
                  </a:cubicBezTo>
                  <a:cubicBezTo>
                    <a:pt x="510" y="1535"/>
                    <a:pt x="553" y="1567"/>
                    <a:pt x="598" y="1601"/>
                  </a:cubicBezTo>
                  <a:cubicBezTo>
                    <a:pt x="795" y="1732"/>
                    <a:pt x="995" y="1788"/>
                    <a:pt x="1182" y="1788"/>
                  </a:cubicBezTo>
                  <a:cubicBezTo>
                    <a:pt x="1864" y="1788"/>
                    <a:pt x="2367" y="1030"/>
                    <a:pt x="1891" y="321"/>
                  </a:cubicBezTo>
                  <a:cubicBezTo>
                    <a:pt x="1856" y="266"/>
                    <a:pt x="1811" y="221"/>
                    <a:pt x="1769" y="189"/>
                  </a:cubicBezTo>
                  <a:cubicBezTo>
                    <a:pt x="1571" y="58"/>
                    <a:pt x="1371" y="0"/>
                    <a:pt x="1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32"/>
            <p:cNvSpPr/>
            <p:nvPr/>
          </p:nvSpPr>
          <p:spPr>
            <a:xfrm>
              <a:off x="2301553" y="3729658"/>
              <a:ext cx="267070" cy="201716"/>
            </a:xfrm>
            <a:custGeom>
              <a:avLst/>
              <a:gdLst/>
              <a:ahLst/>
              <a:cxnLst/>
              <a:rect l="l" t="t" r="r" b="b"/>
              <a:pathLst>
                <a:path w="2174" h="1642" extrusionOk="0">
                  <a:moveTo>
                    <a:pt x="1083" y="0"/>
                  </a:moveTo>
                  <a:cubicBezTo>
                    <a:pt x="460" y="0"/>
                    <a:pt x="0" y="699"/>
                    <a:pt x="440" y="1357"/>
                  </a:cubicBezTo>
                  <a:cubicBezTo>
                    <a:pt x="462" y="1400"/>
                    <a:pt x="507" y="1434"/>
                    <a:pt x="552" y="1466"/>
                  </a:cubicBezTo>
                  <a:cubicBezTo>
                    <a:pt x="733" y="1588"/>
                    <a:pt x="917" y="1641"/>
                    <a:pt x="1089" y="1641"/>
                  </a:cubicBezTo>
                  <a:cubicBezTo>
                    <a:pt x="1712" y="1641"/>
                    <a:pt x="2173" y="943"/>
                    <a:pt x="1733" y="287"/>
                  </a:cubicBezTo>
                  <a:cubicBezTo>
                    <a:pt x="1709" y="242"/>
                    <a:pt x="1667" y="197"/>
                    <a:pt x="1622" y="176"/>
                  </a:cubicBezTo>
                  <a:cubicBezTo>
                    <a:pt x="1440" y="54"/>
                    <a:pt x="1256" y="0"/>
                    <a:pt x="10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32"/>
            <p:cNvSpPr/>
            <p:nvPr/>
          </p:nvSpPr>
          <p:spPr>
            <a:xfrm>
              <a:off x="2696017" y="3400058"/>
              <a:ext cx="116582" cy="115231"/>
            </a:xfrm>
            <a:custGeom>
              <a:avLst/>
              <a:gdLst/>
              <a:ahLst/>
              <a:cxnLst/>
              <a:rect l="l" t="t" r="r" b="b"/>
              <a:pathLst>
                <a:path w="949" h="938" extrusionOk="0">
                  <a:moveTo>
                    <a:pt x="475" y="0"/>
                  </a:moveTo>
                  <a:cubicBezTo>
                    <a:pt x="210" y="0"/>
                    <a:pt x="1" y="209"/>
                    <a:pt x="1" y="464"/>
                  </a:cubicBezTo>
                  <a:cubicBezTo>
                    <a:pt x="1" y="729"/>
                    <a:pt x="210" y="938"/>
                    <a:pt x="475" y="938"/>
                  </a:cubicBezTo>
                  <a:cubicBezTo>
                    <a:pt x="740" y="938"/>
                    <a:pt x="949" y="729"/>
                    <a:pt x="949" y="464"/>
                  </a:cubicBezTo>
                  <a:cubicBezTo>
                    <a:pt x="949" y="209"/>
                    <a:pt x="740"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32"/>
            <p:cNvSpPr/>
            <p:nvPr/>
          </p:nvSpPr>
          <p:spPr>
            <a:xfrm>
              <a:off x="1825397" y="3709142"/>
              <a:ext cx="97787" cy="99138"/>
            </a:xfrm>
            <a:custGeom>
              <a:avLst/>
              <a:gdLst/>
              <a:ahLst/>
              <a:cxnLst/>
              <a:rect l="l" t="t" r="r" b="b"/>
              <a:pathLst>
                <a:path w="796" h="807" extrusionOk="0">
                  <a:moveTo>
                    <a:pt x="398" y="1"/>
                  </a:moveTo>
                  <a:cubicBezTo>
                    <a:pt x="178" y="1"/>
                    <a:pt x="1" y="176"/>
                    <a:pt x="1" y="398"/>
                  </a:cubicBezTo>
                  <a:cubicBezTo>
                    <a:pt x="1" y="618"/>
                    <a:pt x="178" y="806"/>
                    <a:pt x="398" y="806"/>
                  </a:cubicBezTo>
                  <a:cubicBezTo>
                    <a:pt x="618" y="806"/>
                    <a:pt x="796" y="618"/>
                    <a:pt x="796" y="398"/>
                  </a:cubicBezTo>
                  <a:cubicBezTo>
                    <a:pt x="796" y="176"/>
                    <a:pt x="618" y="1"/>
                    <a:pt x="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32"/>
            <p:cNvSpPr/>
            <p:nvPr/>
          </p:nvSpPr>
          <p:spPr>
            <a:xfrm>
              <a:off x="2177846" y="3878795"/>
              <a:ext cx="100735" cy="100366"/>
            </a:xfrm>
            <a:custGeom>
              <a:avLst/>
              <a:gdLst/>
              <a:ahLst/>
              <a:cxnLst/>
              <a:rect l="l" t="t" r="r" b="b"/>
              <a:pathLst>
                <a:path w="820" h="817" extrusionOk="0">
                  <a:moveTo>
                    <a:pt x="409" y="0"/>
                  </a:moveTo>
                  <a:cubicBezTo>
                    <a:pt x="178" y="0"/>
                    <a:pt x="1" y="186"/>
                    <a:pt x="1" y="408"/>
                  </a:cubicBezTo>
                  <a:cubicBezTo>
                    <a:pt x="1" y="639"/>
                    <a:pt x="178" y="816"/>
                    <a:pt x="409" y="816"/>
                  </a:cubicBezTo>
                  <a:cubicBezTo>
                    <a:pt x="642" y="816"/>
                    <a:pt x="820" y="639"/>
                    <a:pt x="820" y="408"/>
                  </a:cubicBezTo>
                  <a:cubicBezTo>
                    <a:pt x="820" y="186"/>
                    <a:pt x="642" y="0"/>
                    <a:pt x="4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32"/>
            <p:cNvSpPr/>
            <p:nvPr/>
          </p:nvSpPr>
          <p:spPr>
            <a:xfrm>
              <a:off x="2580417" y="3608530"/>
              <a:ext cx="135132" cy="100735"/>
            </a:xfrm>
            <a:custGeom>
              <a:avLst/>
              <a:gdLst/>
              <a:ahLst/>
              <a:cxnLst/>
              <a:rect l="l" t="t" r="r" b="b"/>
              <a:pathLst>
                <a:path w="1100" h="820" extrusionOk="0">
                  <a:moveTo>
                    <a:pt x="546" y="0"/>
                  </a:moveTo>
                  <a:cubicBezTo>
                    <a:pt x="234" y="0"/>
                    <a:pt x="0" y="350"/>
                    <a:pt x="224" y="688"/>
                  </a:cubicBezTo>
                  <a:cubicBezTo>
                    <a:pt x="245" y="698"/>
                    <a:pt x="258" y="719"/>
                    <a:pt x="279" y="730"/>
                  </a:cubicBezTo>
                  <a:cubicBezTo>
                    <a:pt x="370" y="792"/>
                    <a:pt x="463" y="820"/>
                    <a:pt x="550" y="820"/>
                  </a:cubicBezTo>
                  <a:cubicBezTo>
                    <a:pt x="864" y="820"/>
                    <a:pt x="1099" y="464"/>
                    <a:pt x="875" y="134"/>
                  </a:cubicBezTo>
                  <a:cubicBezTo>
                    <a:pt x="854" y="113"/>
                    <a:pt x="841" y="102"/>
                    <a:pt x="820" y="91"/>
                  </a:cubicBezTo>
                  <a:cubicBezTo>
                    <a:pt x="728" y="28"/>
                    <a:pt x="634" y="0"/>
                    <a:pt x="5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32"/>
            <p:cNvSpPr/>
            <p:nvPr/>
          </p:nvSpPr>
          <p:spPr>
            <a:xfrm>
              <a:off x="1996155" y="1606362"/>
              <a:ext cx="436846" cy="328617"/>
            </a:xfrm>
            <a:custGeom>
              <a:avLst/>
              <a:gdLst/>
              <a:ahLst/>
              <a:cxnLst/>
              <a:rect l="l" t="t" r="r" b="b"/>
              <a:pathLst>
                <a:path w="3556" h="2675" extrusionOk="0">
                  <a:moveTo>
                    <a:pt x="1780" y="1"/>
                  </a:moveTo>
                  <a:cubicBezTo>
                    <a:pt x="755" y="1"/>
                    <a:pt x="1" y="1142"/>
                    <a:pt x="720" y="2216"/>
                  </a:cubicBezTo>
                  <a:cubicBezTo>
                    <a:pt x="775" y="2282"/>
                    <a:pt x="828" y="2348"/>
                    <a:pt x="894" y="2391"/>
                  </a:cubicBezTo>
                  <a:cubicBezTo>
                    <a:pt x="1190" y="2588"/>
                    <a:pt x="1491" y="2675"/>
                    <a:pt x="1772" y="2675"/>
                  </a:cubicBezTo>
                  <a:cubicBezTo>
                    <a:pt x="2795" y="2675"/>
                    <a:pt x="3556" y="1534"/>
                    <a:pt x="2828" y="459"/>
                  </a:cubicBezTo>
                  <a:cubicBezTo>
                    <a:pt x="2783" y="393"/>
                    <a:pt x="2728" y="327"/>
                    <a:pt x="2661" y="285"/>
                  </a:cubicBezTo>
                  <a:cubicBezTo>
                    <a:pt x="2364" y="87"/>
                    <a:pt x="2062" y="1"/>
                    <a:pt x="17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32"/>
            <p:cNvSpPr/>
            <p:nvPr/>
          </p:nvSpPr>
          <p:spPr>
            <a:xfrm>
              <a:off x="1833504" y="1742845"/>
              <a:ext cx="762392" cy="139678"/>
            </a:xfrm>
            <a:custGeom>
              <a:avLst/>
              <a:gdLst/>
              <a:ahLst/>
              <a:cxnLst/>
              <a:rect l="l" t="t" r="r" b="b"/>
              <a:pathLst>
                <a:path w="6206" h="1137" extrusionOk="0">
                  <a:moveTo>
                    <a:pt x="1138" y="0"/>
                  </a:moveTo>
                  <a:cubicBezTo>
                    <a:pt x="510" y="0"/>
                    <a:pt x="1" y="509"/>
                    <a:pt x="1" y="1137"/>
                  </a:cubicBezTo>
                  <a:lnTo>
                    <a:pt x="6206" y="1137"/>
                  </a:lnTo>
                  <a:cubicBezTo>
                    <a:pt x="6206" y="509"/>
                    <a:pt x="5697" y="0"/>
                    <a:pt x="5066" y="0"/>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32"/>
            <p:cNvSpPr/>
            <p:nvPr/>
          </p:nvSpPr>
          <p:spPr>
            <a:xfrm>
              <a:off x="1708937" y="1882400"/>
              <a:ext cx="1052312" cy="139800"/>
            </a:xfrm>
            <a:custGeom>
              <a:avLst/>
              <a:gdLst/>
              <a:ahLst/>
              <a:cxnLst/>
              <a:rect l="l" t="t" r="r" b="b"/>
              <a:pathLst>
                <a:path w="8566" h="1138" extrusionOk="0">
                  <a:moveTo>
                    <a:pt x="1137" y="1"/>
                  </a:moveTo>
                  <a:cubicBezTo>
                    <a:pt x="506" y="1"/>
                    <a:pt x="0" y="509"/>
                    <a:pt x="0" y="1137"/>
                  </a:cubicBezTo>
                  <a:lnTo>
                    <a:pt x="8565" y="1137"/>
                  </a:lnTo>
                  <a:cubicBezTo>
                    <a:pt x="8565" y="509"/>
                    <a:pt x="8057" y="1"/>
                    <a:pt x="7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0" name="Google Shape;440;p32"/>
          <p:cNvGrpSpPr/>
          <p:nvPr/>
        </p:nvGrpSpPr>
        <p:grpSpPr>
          <a:xfrm rot="370491">
            <a:off x="813690" y="1606022"/>
            <a:ext cx="1123276" cy="1931475"/>
            <a:chOff x="3539225" y="3307408"/>
            <a:chExt cx="387750" cy="704817"/>
          </a:xfrm>
        </p:grpSpPr>
        <p:sp>
          <p:nvSpPr>
            <p:cNvPr id="441" name="Google Shape;441;p32"/>
            <p:cNvSpPr/>
            <p:nvPr/>
          </p:nvSpPr>
          <p:spPr>
            <a:xfrm>
              <a:off x="3621164" y="3976575"/>
              <a:ext cx="231300" cy="35650"/>
            </a:xfrm>
            <a:custGeom>
              <a:avLst/>
              <a:gdLst/>
              <a:ahLst/>
              <a:cxnLst/>
              <a:rect l="l" t="t" r="r" b="b"/>
              <a:pathLst>
                <a:path w="9252" h="1426" extrusionOk="0">
                  <a:moveTo>
                    <a:pt x="4626" y="0"/>
                  </a:moveTo>
                  <a:cubicBezTo>
                    <a:pt x="2077" y="0"/>
                    <a:pt x="0" y="321"/>
                    <a:pt x="0" y="707"/>
                  </a:cubicBezTo>
                  <a:cubicBezTo>
                    <a:pt x="0" y="1105"/>
                    <a:pt x="2077" y="1425"/>
                    <a:pt x="4626" y="1425"/>
                  </a:cubicBezTo>
                  <a:cubicBezTo>
                    <a:pt x="7177" y="1425"/>
                    <a:pt x="9251" y="1105"/>
                    <a:pt x="9251" y="707"/>
                  </a:cubicBezTo>
                  <a:cubicBezTo>
                    <a:pt x="9251" y="321"/>
                    <a:pt x="7177" y="0"/>
                    <a:pt x="4626" y="0"/>
                  </a:cubicBezTo>
                  <a:close/>
                </a:path>
              </a:pathLst>
            </a:custGeom>
            <a:solidFill>
              <a:srgbClr val="000000">
                <a:alpha val="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 name="Google Shape;442;p32"/>
            <p:cNvSpPr/>
            <p:nvPr/>
          </p:nvSpPr>
          <p:spPr>
            <a:xfrm>
              <a:off x="3644075" y="3919200"/>
              <a:ext cx="185475" cy="76475"/>
            </a:xfrm>
            <a:custGeom>
              <a:avLst/>
              <a:gdLst/>
              <a:ahLst/>
              <a:cxnLst/>
              <a:rect l="l" t="t" r="r" b="b"/>
              <a:pathLst>
                <a:path w="7419" h="3059" extrusionOk="0">
                  <a:moveTo>
                    <a:pt x="2340" y="1"/>
                  </a:moveTo>
                  <a:lnTo>
                    <a:pt x="2340" y="1524"/>
                  </a:lnTo>
                  <a:lnTo>
                    <a:pt x="774" y="1524"/>
                  </a:lnTo>
                  <a:cubicBezTo>
                    <a:pt x="342" y="1524"/>
                    <a:pt x="1" y="1866"/>
                    <a:pt x="1" y="2285"/>
                  </a:cubicBezTo>
                  <a:cubicBezTo>
                    <a:pt x="1" y="2716"/>
                    <a:pt x="342" y="3058"/>
                    <a:pt x="774" y="3058"/>
                  </a:cubicBezTo>
                  <a:lnTo>
                    <a:pt x="6645" y="3058"/>
                  </a:lnTo>
                  <a:cubicBezTo>
                    <a:pt x="7077" y="3058"/>
                    <a:pt x="7419" y="2716"/>
                    <a:pt x="7419" y="2285"/>
                  </a:cubicBezTo>
                  <a:cubicBezTo>
                    <a:pt x="7419" y="1866"/>
                    <a:pt x="7077" y="1524"/>
                    <a:pt x="6645" y="1524"/>
                  </a:cubicBezTo>
                  <a:lnTo>
                    <a:pt x="5079" y="1524"/>
                  </a:lnTo>
                  <a:lnTo>
                    <a:pt x="50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32"/>
            <p:cNvSpPr/>
            <p:nvPr/>
          </p:nvSpPr>
          <p:spPr>
            <a:xfrm>
              <a:off x="3551625" y="3307408"/>
              <a:ext cx="96325" cy="100975"/>
            </a:xfrm>
            <a:custGeom>
              <a:avLst/>
              <a:gdLst/>
              <a:ahLst/>
              <a:cxnLst/>
              <a:rect l="l" t="t" r="r" b="b"/>
              <a:pathLst>
                <a:path w="3853" h="4039" extrusionOk="0">
                  <a:moveTo>
                    <a:pt x="483" y="0"/>
                  </a:moveTo>
                  <a:cubicBezTo>
                    <a:pt x="339" y="0"/>
                    <a:pt x="191" y="43"/>
                    <a:pt x="101" y="179"/>
                  </a:cubicBezTo>
                  <a:cubicBezTo>
                    <a:pt x="0" y="333"/>
                    <a:pt x="45" y="521"/>
                    <a:pt x="101" y="664"/>
                  </a:cubicBezTo>
                  <a:cubicBezTo>
                    <a:pt x="265" y="1117"/>
                    <a:pt x="519" y="1514"/>
                    <a:pt x="840" y="1835"/>
                  </a:cubicBezTo>
                  <a:cubicBezTo>
                    <a:pt x="799" y="1819"/>
                    <a:pt x="753" y="1811"/>
                    <a:pt x="706" y="1811"/>
                  </a:cubicBezTo>
                  <a:cubicBezTo>
                    <a:pt x="589" y="1811"/>
                    <a:pt x="463" y="1860"/>
                    <a:pt x="376" y="1954"/>
                  </a:cubicBezTo>
                  <a:cubicBezTo>
                    <a:pt x="199" y="2153"/>
                    <a:pt x="167" y="2463"/>
                    <a:pt x="265" y="2672"/>
                  </a:cubicBezTo>
                  <a:cubicBezTo>
                    <a:pt x="376" y="2881"/>
                    <a:pt x="586" y="2992"/>
                    <a:pt x="806" y="3038"/>
                  </a:cubicBezTo>
                  <a:cubicBezTo>
                    <a:pt x="882" y="3048"/>
                    <a:pt x="961" y="3053"/>
                    <a:pt x="1042" y="3053"/>
                  </a:cubicBezTo>
                  <a:cubicBezTo>
                    <a:pt x="1195" y="3053"/>
                    <a:pt x="1353" y="3036"/>
                    <a:pt x="1513" y="3014"/>
                  </a:cubicBezTo>
                  <a:lnTo>
                    <a:pt x="1513" y="3014"/>
                  </a:lnTo>
                  <a:cubicBezTo>
                    <a:pt x="1227" y="3202"/>
                    <a:pt x="896" y="3501"/>
                    <a:pt x="972" y="3798"/>
                  </a:cubicBezTo>
                  <a:cubicBezTo>
                    <a:pt x="1017" y="3983"/>
                    <a:pt x="1195" y="4039"/>
                    <a:pt x="1392" y="4039"/>
                  </a:cubicBezTo>
                  <a:cubicBezTo>
                    <a:pt x="1488" y="4039"/>
                    <a:pt x="1588" y="4025"/>
                    <a:pt x="1680" y="4007"/>
                  </a:cubicBezTo>
                  <a:cubicBezTo>
                    <a:pt x="2043" y="3941"/>
                    <a:pt x="2419" y="3875"/>
                    <a:pt x="2771" y="3700"/>
                  </a:cubicBezTo>
                  <a:cubicBezTo>
                    <a:pt x="3754" y="3226"/>
                    <a:pt x="3852" y="2219"/>
                    <a:pt x="3720" y="1305"/>
                  </a:cubicBezTo>
                  <a:cubicBezTo>
                    <a:pt x="3688" y="1061"/>
                    <a:pt x="3611" y="807"/>
                    <a:pt x="3412" y="730"/>
                  </a:cubicBezTo>
                  <a:cubicBezTo>
                    <a:pt x="3384" y="717"/>
                    <a:pt x="3352" y="712"/>
                    <a:pt x="3320" y="712"/>
                  </a:cubicBezTo>
                  <a:cubicBezTo>
                    <a:pt x="3139" y="712"/>
                    <a:pt x="2922" y="891"/>
                    <a:pt x="2942" y="1070"/>
                  </a:cubicBezTo>
                  <a:lnTo>
                    <a:pt x="2942" y="1070"/>
                  </a:lnTo>
                  <a:cubicBezTo>
                    <a:pt x="2899" y="860"/>
                    <a:pt x="2852" y="654"/>
                    <a:pt x="2740" y="486"/>
                  </a:cubicBezTo>
                  <a:cubicBezTo>
                    <a:pt x="2649" y="334"/>
                    <a:pt x="2495" y="227"/>
                    <a:pt x="2321" y="227"/>
                  </a:cubicBezTo>
                  <a:cubicBezTo>
                    <a:pt x="2281" y="227"/>
                    <a:pt x="2239" y="233"/>
                    <a:pt x="2196" y="245"/>
                  </a:cubicBezTo>
                  <a:cubicBezTo>
                    <a:pt x="1977" y="298"/>
                    <a:pt x="1778" y="576"/>
                    <a:pt x="1844" y="786"/>
                  </a:cubicBezTo>
                  <a:cubicBezTo>
                    <a:pt x="1547" y="409"/>
                    <a:pt x="1137" y="145"/>
                    <a:pt x="673" y="23"/>
                  </a:cubicBezTo>
                  <a:cubicBezTo>
                    <a:pt x="615" y="9"/>
                    <a:pt x="549" y="0"/>
                    <a:pt x="483" y="0"/>
                  </a:cubicBezTo>
                  <a:close/>
                </a:path>
              </a:pathLst>
            </a:custGeom>
            <a:solidFill>
              <a:srgbClr val="83A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32"/>
            <p:cNvSpPr/>
            <p:nvPr/>
          </p:nvSpPr>
          <p:spPr>
            <a:xfrm>
              <a:off x="3576725" y="3329158"/>
              <a:ext cx="75850" cy="78075"/>
            </a:xfrm>
            <a:custGeom>
              <a:avLst/>
              <a:gdLst/>
              <a:ahLst/>
              <a:cxnLst/>
              <a:rect l="l" t="t" r="r" b="b"/>
              <a:pathLst>
                <a:path w="3034" h="3123" extrusionOk="0">
                  <a:moveTo>
                    <a:pt x="92" y="1"/>
                  </a:moveTo>
                  <a:cubicBezTo>
                    <a:pt x="71" y="1"/>
                    <a:pt x="48" y="26"/>
                    <a:pt x="67" y="38"/>
                  </a:cubicBezTo>
                  <a:cubicBezTo>
                    <a:pt x="244" y="202"/>
                    <a:pt x="422" y="369"/>
                    <a:pt x="596" y="533"/>
                  </a:cubicBezTo>
                  <a:cubicBezTo>
                    <a:pt x="530" y="533"/>
                    <a:pt x="464" y="554"/>
                    <a:pt x="422" y="554"/>
                  </a:cubicBezTo>
                  <a:cubicBezTo>
                    <a:pt x="340" y="554"/>
                    <a:pt x="259" y="560"/>
                    <a:pt x="181" y="560"/>
                  </a:cubicBezTo>
                  <a:cubicBezTo>
                    <a:pt x="142" y="560"/>
                    <a:pt x="104" y="559"/>
                    <a:pt x="67" y="554"/>
                  </a:cubicBezTo>
                  <a:cubicBezTo>
                    <a:pt x="24" y="554"/>
                    <a:pt x="0" y="620"/>
                    <a:pt x="45" y="634"/>
                  </a:cubicBezTo>
                  <a:cubicBezTo>
                    <a:pt x="157" y="676"/>
                    <a:pt x="278" y="700"/>
                    <a:pt x="398" y="700"/>
                  </a:cubicBezTo>
                  <a:cubicBezTo>
                    <a:pt x="429" y="704"/>
                    <a:pt x="467" y="707"/>
                    <a:pt x="506" y="707"/>
                  </a:cubicBezTo>
                  <a:cubicBezTo>
                    <a:pt x="579" y="707"/>
                    <a:pt x="658" y="694"/>
                    <a:pt x="708" y="644"/>
                  </a:cubicBezTo>
                  <a:cubicBezTo>
                    <a:pt x="941" y="864"/>
                    <a:pt x="1161" y="1097"/>
                    <a:pt x="1381" y="1328"/>
                  </a:cubicBezTo>
                  <a:cubicBezTo>
                    <a:pt x="1227" y="1362"/>
                    <a:pt x="1073" y="1415"/>
                    <a:pt x="917" y="1460"/>
                  </a:cubicBezTo>
                  <a:cubicBezTo>
                    <a:pt x="652" y="1516"/>
                    <a:pt x="387" y="1548"/>
                    <a:pt x="133" y="1561"/>
                  </a:cubicBezTo>
                  <a:cubicBezTo>
                    <a:pt x="80" y="1571"/>
                    <a:pt x="67" y="1648"/>
                    <a:pt x="122" y="1648"/>
                  </a:cubicBezTo>
                  <a:cubicBezTo>
                    <a:pt x="192" y="1650"/>
                    <a:pt x="263" y="1651"/>
                    <a:pt x="337" y="1651"/>
                  </a:cubicBezTo>
                  <a:cubicBezTo>
                    <a:pt x="719" y="1651"/>
                    <a:pt x="1144" y="1620"/>
                    <a:pt x="1513" y="1471"/>
                  </a:cubicBezTo>
                  <a:lnTo>
                    <a:pt x="1656" y="1614"/>
                  </a:lnTo>
                  <a:cubicBezTo>
                    <a:pt x="1767" y="1736"/>
                    <a:pt x="1868" y="1858"/>
                    <a:pt x="1977" y="1990"/>
                  </a:cubicBezTo>
                  <a:cubicBezTo>
                    <a:pt x="1569" y="2276"/>
                    <a:pt x="1116" y="2422"/>
                    <a:pt x="676" y="2575"/>
                  </a:cubicBezTo>
                  <a:cubicBezTo>
                    <a:pt x="624" y="2595"/>
                    <a:pt x="620" y="2675"/>
                    <a:pt x="665" y="2675"/>
                  </a:cubicBezTo>
                  <a:cubicBezTo>
                    <a:pt x="669" y="2675"/>
                    <a:pt x="672" y="2674"/>
                    <a:pt x="676" y="2674"/>
                  </a:cubicBezTo>
                  <a:cubicBezTo>
                    <a:pt x="1161" y="2652"/>
                    <a:pt x="1635" y="2409"/>
                    <a:pt x="2077" y="2112"/>
                  </a:cubicBezTo>
                  <a:cubicBezTo>
                    <a:pt x="2363" y="2464"/>
                    <a:pt x="2639" y="2830"/>
                    <a:pt x="2981" y="3116"/>
                  </a:cubicBezTo>
                  <a:cubicBezTo>
                    <a:pt x="2986" y="3121"/>
                    <a:pt x="2992" y="3123"/>
                    <a:pt x="2997" y="3123"/>
                  </a:cubicBezTo>
                  <a:cubicBezTo>
                    <a:pt x="3017" y="3123"/>
                    <a:pt x="3034" y="3098"/>
                    <a:pt x="3026" y="3071"/>
                  </a:cubicBezTo>
                  <a:cubicBezTo>
                    <a:pt x="2827" y="2631"/>
                    <a:pt x="2530" y="2210"/>
                    <a:pt x="2199" y="1826"/>
                  </a:cubicBezTo>
                  <a:cubicBezTo>
                    <a:pt x="2220" y="1693"/>
                    <a:pt x="2231" y="1548"/>
                    <a:pt x="2242" y="1415"/>
                  </a:cubicBezTo>
                  <a:cubicBezTo>
                    <a:pt x="2252" y="1206"/>
                    <a:pt x="2265" y="997"/>
                    <a:pt x="2276" y="777"/>
                  </a:cubicBezTo>
                  <a:cubicBezTo>
                    <a:pt x="2281" y="751"/>
                    <a:pt x="2268" y="740"/>
                    <a:pt x="2251" y="740"/>
                  </a:cubicBezTo>
                  <a:cubicBezTo>
                    <a:pt x="2231" y="740"/>
                    <a:pt x="2205" y="757"/>
                    <a:pt x="2199" y="787"/>
                  </a:cubicBezTo>
                  <a:cubicBezTo>
                    <a:pt x="2165" y="997"/>
                    <a:pt x="2133" y="1206"/>
                    <a:pt x="2099" y="1415"/>
                  </a:cubicBezTo>
                  <a:cubicBezTo>
                    <a:pt x="2088" y="1505"/>
                    <a:pt x="2067" y="1593"/>
                    <a:pt x="2053" y="1669"/>
                  </a:cubicBezTo>
                  <a:cubicBezTo>
                    <a:pt x="1855" y="1460"/>
                    <a:pt x="1635" y="1251"/>
                    <a:pt x="1415" y="1052"/>
                  </a:cubicBezTo>
                  <a:cubicBezTo>
                    <a:pt x="1447" y="951"/>
                    <a:pt x="1426" y="819"/>
                    <a:pt x="1426" y="721"/>
                  </a:cubicBezTo>
                  <a:cubicBezTo>
                    <a:pt x="1426" y="522"/>
                    <a:pt x="1415" y="313"/>
                    <a:pt x="1404" y="104"/>
                  </a:cubicBezTo>
                  <a:cubicBezTo>
                    <a:pt x="1404" y="85"/>
                    <a:pt x="1393" y="76"/>
                    <a:pt x="1378" y="76"/>
                  </a:cubicBezTo>
                  <a:cubicBezTo>
                    <a:pt x="1358" y="76"/>
                    <a:pt x="1333" y="93"/>
                    <a:pt x="1325" y="125"/>
                  </a:cubicBezTo>
                  <a:cubicBezTo>
                    <a:pt x="1314" y="334"/>
                    <a:pt x="1304" y="544"/>
                    <a:pt x="1293" y="742"/>
                  </a:cubicBezTo>
                  <a:cubicBezTo>
                    <a:pt x="1293" y="798"/>
                    <a:pt x="1283" y="875"/>
                    <a:pt x="1283" y="930"/>
                  </a:cubicBezTo>
                  <a:cubicBezTo>
                    <a:pt x="885" y="599"/>
                    <a:pt x="477" y="289"/>
                    <a:pt x="101" y="3"/>
                  </a:cubicBezTo>
                  <a:cubicBezTo>
                    <a:pt x="98" y="2"/>
                    <a:pt x="95" y="1"/>
                    <a:pt x="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32"/>
            <p:cNvSpPr/>
            <p:nvPr/>
          </p:nvSpPr>
          <p:spPr>
            <a:xfrm>
              <a:off x="3599300" y="3374708"/>
              <a:ext cx="116300" cy="87650"/>
            </a:xfrm>
            <a:custGeom>
              <a:avLst/>
              <a:gdLst/>
              <a:ahLst/>
              <a:cxnLst/>
              <a:rect l="l" t="t" r="r" b="b"/>
              <a:pathLst>
                <a:path w="4652" h="3506" extrusionOk="0">
                  <a:moveTo>
                    <a:pt x="2328" y="1"/>
                  </a:moveTo>
                  <a:cubicBezTo>
                    <a:pt x="988" y="1"/>
                    <a:pt x="1" y="1506"/>
                    <a:pt x="952" y="2918"/>
                  </a:cubicBezTo>
                  <a:cubicBezTo>
                    <a:pt x="1007" y="2995"/>
                    <a:pt x="1084" y="3072"/>
                    <a:pt x="1164" y="3127"/>
                  </a:cubicBezTo>
                  <a:cubicBezTo>
                    <a:pt x="1554" y="3390"/>
                    <a:pt x="1951" y="3505"/>
                    <a:pt x="2322" y="3505"/>
                  </a:cubicBezTo>
                  <a:cubicBezTo>
                    <a:pt x="3661" y="3505"/>
                    <a:pt x="4652" y="2009"/>
                    <a:pt x="3702" y="600"/>
                  </a:cubicBezTo>
                  <a:cubicBezTo>
                    <a:pt x="3635" y="510"/>
                    <a:pt x="3569" y="444"/>
                    <a:pt x="3482" y="377"/>
                  </a:cubicBezTo>
                  <a:cubicBezTo>
                    <a:pt x="3093" y="115"/>
                    <a:pt x="2697" y="1"/>
                    <a:pt x="2328" y="1"/>
                  </a:cubicBezTo>
                  <a:close/>
                </a:path>
              </a:pathLst>
            </a:custGeom>
            <a:solidFill>
              <a:srgbClr val="544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32"/>
            <p:cNvSpPr/>
            <p:nvPr/>
          </p:nvSpPr>
          <p:spPr>
            <a:xfrm>
              <a:off x="3539225" y="3549100"/>
              <a:ext cx="387750" cy="392725"/>
            </a:xfrm>
            <a:custGeom>
              <a:avLst/>
              <a:gdLst/>
              <a:ahLst/>
              <a:cxnLst/>
              <a:rect l="l" t="t" r="r" b="b"/>
              <a:pathLst>
                <a:path w="15510" h="15709" extrusionOk="0">
                  <a:moveTo>
                    <a:pt x="1235" y="1"/>
                  </a:moveTo>
                  <a:cubicBezTo>
                    <a:pt x="1" y="9848"/>
                    <a:pt x="2020" y="15708"/>
                    <a:pt x="7750" y="15708"/>
                  </a:cubicBezTo>
                  <a:cubicBezTo>
                    <a:pt x="13488" y="15708"/>
                    <a:pt x="15510" y="9848"/>
                    <a:pt x="14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32"/>
            <p:cNvSpPr/>
            <p:nvPr/>
          </p:nvSpPr>
          <p:spPr>
            <a:xfrm>
              <a:off x="3545854" y="3496981"/>
              <a:ext cx="371450" cy="62099"/>
            </a:xfrm>
            <a:custGeom>
              <a:avLst/>
              <a:gdLst/>
              <a:ahLst/>
              <a:cxnLst/>
              <a:rect l="l" t="t" r="r" b="b"/>
              <a:pathLst>
                <a:path w="14858" h="2099" extrusionOk="0">
                  <a:moveTo>
                    <a:pt x="1050" y="1"/>
                  </a:moveTo>
                  <a:cubicBezTo>
                    <a:pt x="464" y="1"/>
                    <a:pt x="1" y="464"/>
                    <a:pt x="1" y="1050"/>
                  </a:cubicBezTo>
                  <a:cubicBezTo>
                    <a:pt x="1" y="1635"/>
                    <a:pt x="464" y="2099"/>
                    <a:pt x="1050" y="2099"/>
                  </a:cubicBezTo>
                  <a:lnTo>
                    <a:pt x="13809" y="2099"/>
                  </a:lnTo>
                  <a:cubicBezTo>
                    <a:pt x="14384" y="2099"/>
                    <a:pt x="14858" y="1635"/>
                    <a:pt x="14858" y="1050"/>
                  </a:cubicBezTo>
                  <a:cubicBezTo>
                    <a:pt x="14858" y="464"/>
                    <a:pt x="14384" y="1"/>
                    <a:pt x="138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32"/>
            <p:cNvSpPr/>
            <p:nvPr/>
          </p:nvSpPr>
          <p:spPr>
            <a:xfrm>
              <a:off x="3593025" y="3581425"/>
              <a:ext cx="279575" cy="328150"/>
            </a:xfrm>
            <a:custGeom>
              <a:avLst/>
              <a:gdLst/>
              <a:ahLst/>
              <a:cxnLst/>
              <a:rect l="l" t="t" r="r" b="b"/>
              <a:pathLst>
                <a:path w="11183" h="13126" extrusionOk="0">
                  <a:moveTo>
                    <a:pt x="233" y="1"/>
                  </a:moveTo>
                  <a:cubicBezTo>
                    <a:pt x="101" y="1246"/>
                    <a:pt x="34" y="2406"/>
                    <a:pt x="24" y="3487"/>
                  </a:cubicBezTo>
                  <a:cubicBezTo>
                    <a:pt x="0" y="5498"/>
                    <a:pt x="178" y="7220"/>
                    <a:pt x="540" y="8632"/>
                  </a:cubicBezTo>
                  <a:lnTo>
                    <a:pt x="554" y="8632"/>
                  </a:lnTo>
                  <a:cubicBezTo>
                    <a:pt x="885" y="9901"/>
                    <a:pt x="1370" y="10905"/>
                    <a:pt x="2021" y="11644"/>
                  </a:cubicBezTo>
                  <a:cubicBezTo>
                    <a:pt x="2904" y="12638"/>
                    <a:pt x="4075" y="13125"/>
                    <a:pt x="5598" y="13125"/>
                  </a:cubicBezTo>
                  <a:cubicBezTo>
                    <a:pt x="7121" y="13125"/>
                    <a:pt x="8303" y="12638"/>
                    <a:pt x="9174" y="11644"/>
                  </a:cubicBezTo>
                  <a:cubicBezTo>
                    <a:pt x="10277" y="10399"/>
                    <a:pt x="10928" y="8356"/>
                    <a:pt x="11116" y="5617"/>
                  </a:cubicBezTo>
                  <a:cubicBezTo>
                    <a:pt x="11161" y="4944"/>
                    <a:pt x="11183" y="4239"/>
                    <a:pt x="11172" y="3487"/>
                  </a:cubicBezTo>
                  <a:cubicBezTo>
                    <a:pt x="11161" y="2406"/>
                    <a:pt x="11095" y="1246"/>
                    <a:pt x="10963" y="1"/>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32"/>
            <p:cNvSpPr/>
            <p:nvPr/>
          </p:nvSpPr>
          <p:spPr>
            <a:xfrm>
              <a:off x="3593600" y="3581425"/>
              <a:ext cx="278725" cy="87200"/>
            </a:xfrm>
            <a:custGeom>
              <a:avLst/>
              <a:gdLst/>
              <a:ahLst/>
              <a:cxnLst/>
              <a:rect l="l" t="t" r="r" b="b"/>
              <a:pathLst>
                <a:path w="11149" h="3488" extrusionOk="0">
                  <a:moveTo>
                    <a:pt x="210" y="1"/>
                  </a:moveTo>
                  <a:cubicBezTo>
                    <a:pt x="78" y="1246"/>
                    <a:pt x="11" y="2406"/>
                    <a:pt x="1" y="3487"/>
                  </a:cubicBezTo>
                  <a:lnTo>
                    <a:pt x="11149" y="3487"/>
                  </a:lnTo>
                  <a:cubicBezTo>
                    <a:pt x="11138" y="2406"/>
                    <a:pt x="11072" y="1246"/>
                    <a:pt x="109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32"/>
            <p:cNvSpPr/>
            <p:nvPr/>
          </p:nvSpPr>
          <p:spPr>
            <a:xfrm>
              <a:off x="3561300" y="3673300"/>
              <a:ext cx="0" cy="1925"/>
            </a:xfrm>
            <a:custGeom>
              <a:avLst/>
              <a:gdLst/>
              <a:ahLst/>
              <a:cxnLst/>
              <a:rect l="l" t="t" r="r" b="b"/>
              <a:pathLst>
                <a:path h="77" extrusionOk="0">
                  <a:moveTo>
                    <a:pt x="0" y="0"/>
                  </a:moveTo>
                  <a:lnTo>
                    <a:pt x="0" y="77"/>
                  </a:lnTo>
                  <a:lnTo>
                    <a:pt x="0" y="77"/>
                  </a:lnTo>
                  <a:close/>
                </a:path>
              </a:pathLst>
            </a:custGeom>
            <a:solidFill>
              <a:srgbClr val="EE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32"/>
            <p:cNvSpPr/>
            <p:nvPr/>
          </p:nvSpPr>
          <p:spPr>
            <a:xfrm>
              <a:off x="3585325" y="3457833"/>
              <a:ext cx="295300" cy="39175"/>
            </a:xfrm>
            <a:custGeom>
              <a:avLst/>
              <a:gdLst/>
              <a:ahLst/>
              <a:cxnLst/>
              <a:rect l="l" t="t" r="r" b="b"/>
              <a:pathLst>
                <a:path w="11812" h="1567" extrusionOk="0">
                  <a:moveTo>
                    <a:pt x="1577" y="1"/>
                  </a:moveTo>
                  <a:cubicBezTo>
                    <a:pt x="705" y="1"/>
                    <a:pt x="1" y="695"/>
                    <a:pt x="1" y="1567"/>
                  </a:cubicBezTo>
                  <a:lnTo>
                    <a:pt x="11811" y="1567"/>
                  </a:lnTo>
                  <a:cubicBezTo>
                    <a:pt x="11811" y="695"/>
                    <a:pt x="11104" y="1"/>
                    <a:pt x="10243" y="1"/>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32"/>
            <p:cNvSpPr/>
            <p:nvPr/>
          </p:nvSpPr>
          <p:spPr>
            <a:xfrm>
              <a:off x="3665925" y="3380233"/>
              <a:ext cx="122475" cy="92175"/>
            </a:xfrm>
            <a:custGeom>
              <a:avLst/>
              <a:gdLst/>
              <a:ahLst/>
              <a:cxnLst/>
              <a:rect l="l" t="t" r="r" b="b"/>
              <a:pathLst>
                <a:path w="4899" h="3687" extrusionOk="0">
                  <a:moveTo>
                    <a:pt x="2446" y="1"/>
                  </a:moveTo>
                  <a:cubicBezTo>
                    <a:pt x="1041" y="1"/>
                    <a:pt x="1" y="1573"/>
                    <a:pt x="1002" y="3060"/>
                  </a:cubicBezTo>
                  <a:cubicBezTo>
                    <a:pt x="1058" y="3147"/>
                    <a:pt x="1135" y="3227"/>
                    <a:pt x="1235" y="3293"/>
                  </a:cubicBezTo>
                  <a:cubicBezTo>
                    <a:pt x="1643" y="3567"/>
                    <a:pt x="2058" y="3687"/>
                    <a:pt x="2445" y="3687"/>
                  </a:cubicBezTo>
                  <a:cubicBezTo>
                    <a:pt x="3853" y="3687"/>
                    <a:pt x="4899" y="2109"/>
                    <a:pt x="3895" y="620"/>
                  </a:cubicBezTo>
                  <a:cubicBezTo>
                    <a:pt x="3829" y="532"/>
                    <a:pt x="3752" y="456"/>
                    <a:pt x="3665" y="400"/>
                  </a:cubicBezTo>
                  <a:cubicBezTo>
                    <a:pt x="3254" y="122"/>
                    <a:pt x="2836" y="1"/>
                    <a:pt x="2446" y="1"/>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32"/>
            <p:cNvSpPr/>
            <p:nvPr/>
          </p:nvSpPr>
          <p:spPr>
            <a:xfrm>
              <a:off x="3620350" y="3419795"/>
              <a:ext cx="213625" cy="39500"/>
            </a:xfrm>
            <a:custGeom>
              <a:avLst/>
              <a:gdLst/>
              <a:ahLst/>
              <a:cxnLst/>
              <a:rect l="l" t="t" r="r" b="b"/>
              <a:pathLst>
                <a:path w="8545" h="1580" extrusionOk="0">
                  <a:moveTo>
                    <a:pt x="1566" y="1"/>
                  </a:moveTo>
                  <a:cubicBezTo>
                    <a:pt x="694" y="1"/>
                    <a:pt x="0" y="708"/>
                    <a:pt x="0" y="1580"/>
                  </a:cubicBezTo>
                  <a:lnTo>
                    <a:pt x="8544" y="1580"/>
                  </a:lnTo>
                  <a:cubicBezTo>
                    <a:pt x="8544" y="708"/>
                    <a:pt x="7837" y="1"/>
                    <a:pt x="6976"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32"/>
            <p:cNvSpPr/>
            <p:nvPr/>
          </p:nvSpPr>
          <p:spPr>
            <a:xfrm>
              <a:off x="3599375" y="3761575"/>
              <a:ext cx="267125" cy="148000"/>
            </a:xfrm>
            <a:custGeom>
              <a:avLst/>
              <a:gdLst/>
              <a:ahLst/>
              <a:cxnLst/>
              <a:rect l="l" t="t" r="r" b="b"/>
              <a:pathLst>
                <a:path w="10685" h="5920" extrusionOk="0">
                  <a:moveTo>
                    <a:pt x="0" y="1"/>
                  </a:moveTo>
                  <a:cubicBezTo>
                    <a:pt x="300" y="1956"/>
                    <a:pt x="896" y="3445"/>
                    <a:pt x="1767" y="4438"/>
                  </a:cubicBezTo>
                  <a:cubicBezTo>
                    <a:pt x="2650" y="5432"/>
                    <a:pt x="3821" y="5919"/>
                    <a:pt x="5344" y="5919"/>
                  </a:cubicBezTo>
                  <a:cubicBezTo>
                    <a:pt x="6867" y="5919"/>
                    <a:pt x="8049" y="5432"/>
                    <a:pt x="8920" y="4438"/>
                  </a:cubicBezTo>
                  <a:cubicBezTo>
                    <a:pt x="9792" y="3445"/>
                    <a:pt x="10388" y="1956"/>
                    <a:pt x="10685" y="1"/>
                  </a:cubicBezTo>
                  <a:close/>
                </a:path>
              </a:pathLst>
            </a:custGeom>
            <a:solidFill>
              <a:srgbClr val="544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32"/>
            <p:cNvSpPr/>
            <p:nvPr/>
          </p:nvSpPr>
          <p:spPr>
            <a:xfrm>
              <a:off x="3632075" y="3779350"/>
              <a:ext cx="52225" cy="39450"/>
            </a:xfrm>
            <a:custGeom>
              <a:avLst/>
              <a:gdLst/>
              <a:ahLst/>
              <a:cxnLst/>
              <a:rect l="l" t="t" r="r" b="b"/>
              <a:pathLst>
                <a:path w="2089" h="1578" extrusionOk="0">
                  <a:moveTo>
                    <a:pt x="1049" y="1"/>
                  </a:moveTo>
                  <a:cubicBezTo>
                    <a:pt x="447" y="1"/>
                    <a:pt x="0" y="668"/>
                    <a:pt x="425" y="1300"/>
                  </a:cubicBezTo>
                  <a:cubicBezTo>
                    <a:pt x="449" y="1343"/>
                    <a:pt x="491" y="1388"/>
                    <a:pt x="536" y="1409"/>
                  </a:cubicBezTo>
                  <a:cubicBezTo>
                    <a:pt x="710" y="1526"/>
                    <a:pt x="887" y="1578"/>
                    <a:pt x="1051" y="1578"/>
                  </a:cubicBezTo>
                  <a:cubicBezTo>
                    <a:pt x="1649" y="1578"/>
                    <a:pt x="2088" y="904"/>
                    <a:pt x="1673" y="273"/>
                  </a:cubicBezTo>
                  <a:cubicBezTo>
                    <a:pt x="1641" y="230"/>
                    <a:pt x="1607" y="196"/>
                    <a:pt x="1561" y="164"/>
                  </a:cubicBezTo>
                  <a:cubicBezTo>
                    <a:pt x="1389" y="50"/>
                    <a:pt x="1213" y="1"/>
                    <a:pt x="1049"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32"/>
            <p:cNvSpPr/>
            <p:nvPr/>
          </p:nvSpPr>
          <p:spPr>
            <a:xfrm>
              <a:off x="3679050" y="3817250"/>
              <a:ext cx="62800" cy="47700"/>
            </a:xfrm>
            <a:custGeom>
              <a:avLst/>
              <a:gdLst/>
              <a:ahLst/>
              <a:cxnLst/>
              <a:rect l="l" t="t" r="r" b="b"/>
              <a:pathLst>
                <a:path w="2512" h="1908" extrusionOk="0">
                  <a:moveTo>
                    <a:pt x="1259" y="1"/>
                  </a:moveTo>
                  <a:cubicBezTo>
                    <a:pt x="535" y="1"/>
                    <a:pt x="1" y="810"/>
                    <a:pt x="512" y="1573"/>
                  </a:cubicBezTo>
                  <a:cubicBezTo>
                    <a:pt x="544" y="1628"/>
                    <a:pt x="589" y="1671"/>
                    <a:pt x="634" y="1705"/>
                  </a:cubicBezTo>
                  <a:cubicBezTo>
                    <a:pt x="843" y="1846"/>
                    <a:pt x="1056" y="1907"/>
                    <a:pt x="1255" y="1907"/>
                  </a:cubicBezTo>
                  <a:cubicBezTo>
                    <a:pt x="1977" y="1907"/>
                    <a:pt x="2512" y="1098"/>
                    <a:pt x="2001" y="335"/>
                  </a:cubicBezTo>
                  <a:cubicBezTo>
                    <a:pt x="1969" y="280"/>
                    <a:pt x="1924" y="237"/>
                    <a:pt x="1881" y="203"/>
                  </a:cubicBezTo>
                  <a:cubicBezTo>
                    <a:pt x="1671" y="62"/>
                    <a:pt x="1458" y="1"/>
                    <a:pt x="1259"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32"/>
            <p:cNvSpPr/>
            <p:nvPr/>
          </p:nvSpPr>
          <p:spPr>
            <a:xfrm>
              <a:off x="3710225" y="3780850"/>
              <a:ext cx="27250" cy="20525"/>
            </a:xfrm>
            <a:custGeom>
              <a:avLst/>
              <a:gdLst/>
              <a:ahLst/>
              <a:cxnLst/>
              <a:rect l="l" t="t" r="r" b="b"/>
              <a:pathLst>
                <a:path w="1090" h="821" extrusionOk="0">
                  <a:moveTo>
                    <a:pt x="548" y="1"/>
                  </a:moveTo>
                  <a:cubicBezTo>
                    <a:pt x="235" y="1"/>
                    <a:pt x="0" y="351"/>
                    <a:pt x="224" y="687"/>
                  </a:cubicBezTo>
                  <a:lnTo>
                    <a:pt x="269" y="732"/>
                  </a:lnTo>
                  <a:cubicBezTo>
                    <a:pt x="362" y="793"/>
                    <a:pt x="456" y="820"/>
                    <a:pt x="543" y="820"/>
                  </a:cubicBezTo>
                  <a:cubicBezTo>
                    <a:pt x="860" y="820"/>
                    <a:pt x="1089" y="464"/>
                    <a:pt x="865" y="136"/>
                  </a:cubicBezTo>
                  <a:cubicBezTo>
                    <a:pt x="854" y="114"/>
                    <a:pt x="844" y="104"/>
                    <a:pt x="820" y="91"/>
                  </a:cubicBezTo>
                  <a:cubicBezTo>
                    <a:pt x="729" y="28"/>
                    <a:pt x="635" y="1"/>
                    <a:pt x="548"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32"/>
            <p:cNvSpPr/>
            <p:nvPr/>
          </p:nvSpPr>
          <p:spPr>
            <a:xfrm>
              <a:off x="3744500" y="3784500"/>
              <a:ext cx="59125" cy="44750"/>
            </a:xfrm>
            <a:custGeom>
              <a:avLst/>
              <a:gdLst/>
              <a:ahLst/>
              <a:cxnLst/>
              <a:rect l="l" t="t" r="r" b="b"/>
              <a:pathLst>
                <a:path w="2365" h="1790" extrusionOk="0">
                  <a:moveTo>
                    <a:pt x="1184" y="1"/>
                  </a:moveTo>
                  <a:cubicBezTo>
                    <a:pt x="504" y="1"/>
                    <a:pt x="1" y="759"/>
                    <a:pt x="477" y="1468"/>
                  </a:cubicBezTo>
                  <a:cubicBezTo>
                    <a:pt x="509" y="1524"/>
                    <a:pt x="554" y="1569"/>
                    <a:pt x="599" y="1600"/>
                  </a:cubicBezTo>
                  <a:cubicBezTo>
                    <a:pt x="796" y="1732"/>
                    <a:pt x="997" y="1789"/>
                    <a:pt x="1184" y="1789"/>
                  </a:cubicBezTo>
                  <a:cubicBezTo>
                    <a:pt x="1864" y="1789"/>
                    <a:pt x="2365" y="1029"/>
                    <a:pt x="1889" y="310"/>
                  </a:cubicBezTo>
                  <a:cubicBezTo>
                    <a:pt x="1857" y="255"/>
                    <a:pt x="1812" y="223"/>
                    <a:pt x="1767" y="188"/>
                  </a:cubicBezTo>
                  <a:cubicBezTo>
                    <a:pt x="1570" y="58"/>
                    <a:pt x="1370" y="1"/>
                    <a:pt x="1184"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32"/>
            <p:cNvSpPr/>
            <p:nvPr/>
          </p:nvSpPr>
          <p:spPr>
            <a:xfrm>
              <a:off x="3745075" y="3846475"/>
              <a:ext cx="54450" cy="41075"/>
            </a:xfrm>
            <a:custGeom>
              <a:avLst/>
              <a:gdLst/>
              <a:ahLst/>
              <a:cxnLst/>
              <a:rect l="l" t="t" r="r" b="b"/>
              <a:pathLst>
                <a:path w="2178" h="1643" extrusionOk="0">
                  <a:moveTo>
                    <a:pt x="1090" y="0"/>
                  </a:moveTo>
                  <a:cubicBezTo>
                    <a:pt x="464" y="0"/>
                    <a:pt x="0" y="693"/>
                    <a:pt x="443" y="1352"/>
                  </a:cubicBezTo>
                  <a:cubicBezTo>
                    <a:pt x="464" y="1397"/>
                    <a:pt x="509" y="1440"/>
                    <a:pt x="552" y="1474"/>
                  </a:cubicBezTo>
                  <a:cubicBezTo>
                    <a:pt x="731" y="1591"/>
                    <a:pt x="913" y="1643"/>
                    <a:pt x="1083" y="1643"/>
                  </a:cubicBezTo>
                  <a:cubicBezTo>
                    <a:pt x="1711" y="1643"/>
                    <a:pt x="2177" y="943"/>
                    <a:pt x="1733" y="282"/>
                  </a:cubicBezTo>
                  <a:cubicBezTo>
                    <a:pt x="1712" y="237"/>
                    <a:pt x="1667" y="205"/>
                    <a:pt x="1625" y="171"/>
                  </a:cubicBezTo>
                  <a:cubicBezTo>
                    <a:pt x="1444" y="52"/>
                    <a:pt x="1261" y="0"/>
                    <a:pt x="1090"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32"/>
            <p:cNvSpPr/>
            <p:nvPr/>
          </p:nvSpPr>
          <p:spPr>
            <a:xfrm>
              <a:off x="3825425" y="3779250"/>
              <a:ext cx="23725" cy="23750"/>
            </a:xfrm>
            <a:custGeom>
              <a:avLst/>
              <a:gdLst/>
              <a:ahLst/>
              <a:cxnLst/>
              <a:rect l="l" t="t" r="r" b="b"/>
              <a:pathLst>
                <a:path w="949" h="950" extrusionOk="0">
                  <a:moveTo>
                    <a:pt x="475" y="1"/>
                  </a:moveTo>
                  <a:cubicBezTo>
                    <a:pt x="210" y="1"/>
                    <a:pt x="0" y="210"/>
                    <a:pt x="0" y="475"/>
                  </a:cubicBezTo>
                  <a:cubicBezTo>
                    <a:pt x="0" y="730"/>
                    <a:pt x="210" y="949"/>
                    <a:pt x="475" y="949"/>
                  </a:cubicBezTo>
                  <a:cubicBezTo>
                    <a:pt x="739" y="949"/>
                    <a:pt x="949" y="730"/>
                    <a:pt x="949" y="475"/>
                  </a:cubicBezTo>
                  <a:cubicBezTo>
                    <a:pt x="949" y="210"/>
                    <a:pt x="739" y="1"/>
                    <a:pt x="475"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32"/>
            <p:cNvSpPr/>
            <p:nvPr/>
          </p:nvSpPr>
          <p:spPr>
            <a:xfrm>
              <a:off x="3648250" y="3842175"/>
              <a:ext cx="19900" cy="20175"/>
            </a:xfrm>
            <a:custGeom>
              <a:avLst/>
              <a:gdLst/>
              <a:ahLst/>
              <a:cxnLst/>
              <a:rect l="l" t="t" r="r" b="b"/>
              <a:pathLst>
                <a:path w="796" h="807" extrusionOk="0">
                  <a:moveTo>
                    <a:pt x="398" y="1"/>
                  </a:moveTo>
                  <a:cubicBezTo>
                    <a:pt x="175" y="1"/>
                    <a:pt x="0" y="189"/>
                    <a:pt x="0" y="409"/>
                  </a:cubicBezTo>
                  <a:cubicBezTo>
                    <a:pt x="0" y="631"/>
                    <a:pt x="175" y="806"/>
                    <a:pt x="398" y="806"/>
                  </a:cubicBezTo>
                  <a:cubicBezTo>
                    <a:pt x="618" y="806"/>
                    <a:pt x="795" y="631"/>
                    <a:pt x="795" y="409"/>
                  </a:cubicBezTo>
                  <a:cubicBezTo>
                    <a:pt x="795" y="189"/>
                    <a:pt x="618" y="1"/>
                    <a:pt x="398"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32"/>
            <p:cNvSpPr/>
            <p:nvPr/>
          </p:nvSpPr>
          <p:spPr>
            <a:xfrm>
              <a:off x="3719975" y="3876700"/>
              <a:ext cx="20425" cy="20675"/>
            </a:xfrm>
            <a:custGeom>
              <a:avLst/>
              <a:gdLst/>
              <a:ahLst/>
              <a:cxnLst/>
              <a:rect l="l" t="t" r="r" b="b"/>
              <a:pathLst>
                <a:path w="817" h="827" extrusionOk="0">
                  <a:moveTo>
                    <a:pt x="409" y="0"/>
                  </a:moveTo>
                  <a:cubicBezTo>
                    <a:pt x="178" y="0"/>
                    <a:pt x="1" y="188"/>
                    <a:pt x="1" y="408"/>
                  </a:cubicBezTo>
                  <a:cubicBezTo>
                    <a:pt x="1" y="641"/>
                    <a:pt x="178" y="827"/>
                    <a:pt x="409" y="827"/>
                  </a:cubicBezTo>
                  <a:cubicBezTo>
                    <a:pt x="642" y="827"/>
                    <a:pt x="817" y="641"/>
                    <a:pt x="817" y="408"/>
                  </a:cubicBezTo>
                  <a:cubicBezTo>
                    <a:pt x="817" y="188"/>
                    <a:pt x="642" y="0"/>
                    <a:pt x="409"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463;p32"/>
            <p:cNvSpPr/>
            <p:nvPr/>
          </p:nvSpPr>
          <p:spPr>
            <a:xfrm>
              <a:off x="3805225" y="3821775"/>
              <a:ext cx="20750" cy="20425"/>
            </a:xfrm>
            <a:custGeom>
              <a:avLst/>
              <a:gdLst/>
              <a:ahLst/>
              <a:cxnLst/>
              <a:rect l="l" t="t" r="r" b="b"/>
              <a:pathLst>
                <a:path w="830" h="817" extrusionOk="0">
                  <a:moveTo>
                    <a:pt x="411" y="1"/>
                  </a:moveTo>
                  <a:cubicBezTo>
                    <a:pt x="188" y="1"/>
                    <a:pt x="0" y="189"/>
                    <a:pt x="0" y="409"/>
                  </a:cubicBezTo>
                  <a:cubicBezTo>
                    <a:pt x="0" y="639"/>
                    <a:pt x="188" y="817"/>
                    <a:pt x="411" y="817"/>
                  </a:cubicBezTo>
                  <a:cubicBezTo>
                    <a:pt x="641" y="817"/>
                    <a:pt x="829" y="639"/>
                    <a:pt x="829" y="409"/>
                  </a:cubicBezTo>
                  <a:cubicBezTo>
                    <a:pt x="829" y="189"/>
                    <a:pt x="641" y="1"/>
                    <a:pt x="411"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4" name="Google Shape;464;p32"/>
          <p:cNvGrpSpPr/>
          <p:nvPr/>
        </p:nvGrpSpPr>
        <p:grpSpPr>
          <a:xfrm rot="-1670787">
            <a:off x="2058694" y="612521"/>
            <a:ext cx="1054579" cy="1908775"/>
            <a:chOff x="2129025" y="3310425"/>
            <a:chExt cx="387750" cy="701800"/>
          </a:xfrm>
        </p:grpSpPr>
        <p:sp>
          <p:nvSpPr>
            <p:cNvPr id="465" name="Google Shape;465;p32"/>
            <p:cNvSpPr/>
            <p:nvPr/>
          </p:nvSpPr>
          <p:spPr>
            <a:xfrm>
              <a:off x="2201626" y="3976575"/>
              <a:ext cx="231300" cy="35650"/>
            </a:xfrm>
            <a:custGeom>
              <a:avLst/>
              <a:gdLst/>
              <a:ahLst/>
              <a:cxnLst/>
              <a:rect l="l" t="t" r="r" b="b"/>
              <a:pathLst>
                <a:path w="9252" h="1426" extrusionOk="0">
                  <a:moveTo>
                    <a:pt x="4626" y="0"/>
                  </a:moveTo>
                  <a:cubicBezTo>
                    <a:pt x="2075" y="0"/>
                    <a:pt x="1" y="321"/>
                    <a:pt x="1" y="707"/>
                  </a:cubicBezTo>
                  <a:cubicBezTo>
                    <a:pt x="1" y="1105"/>
                    <a:pt x="2075" y="1425"/>
                    <a:pt x="4626" y="1425"/>
                  </a:cubicBezTo>
                  <a:cubicBezTo>
                    <a:pt x="7175" y="1425"/>
                    <a:pt x="9252" y="1105"/>
                    <a:pt x="9252" y="707"/>
                  </a:cubicBezTo>
                  <a:cubicBezTo>
                    <a:pt x="9252" y="321"/>
                    <a:pt x="7175" y="0"/>
                    <a:pt x="4626" y="0"/>
                  </a:cubicBezTo>
                  <a:close/>
                </a:path>
              </a:pathLst>
            </a:custGeom>
            <a:solidFill>
              <a:srgbClr val="000000">
                <a:alpha val="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32"/>
            <p:cNvSpPr/>
            <p:nvPr/>
          </p:nvSpPr>
          <p:spPr>
            <a:xfrm>
              <a:off x="2227250" y="3919200"/>
              <a:ext cx="185475" cy="76475"/>
            </a:xfrm>
            <a:custGeom>
              <a:avLst/>
              <a:gdLst/>
              <a:ahLst/>
              <a:cxnLst/>
              <a:rect l="l" t="t" r="r" b="b"/>
              <a:pathLst>
                <a:path w="7419" h="3059" extrusionOk="0">
                  <a:moveTo>
                    <a:pt x="2332" y="1"/>
                  </a:moveTo>
                  <a:lnTo>
                    <a:pt x="2332" y="1524"/>
                  </a:lnTo>
                  <a:lnTo>
                    <a:pt x="763" y="1524"/>
                  </a:lnTo>
                  <a:cubicBezTo>
                    <a:pt x="345" y="1524"/>
                    <a:pt x="0" y="1866"/>
                    <a:pt x="0" y="2285"/>
                  </a:cubicBezTo>
                  <a:cubicBezTo>
                    <a:pt x="0" y="2716"/>
                    <a:pt x="345" y="3058"/>
                    <a:pt x="763" y="3058"/>
                  </a:cubicBezTo>
                  <a:lnTo>
                    <a:pt x="6647" y="3058"/>
                  </a:lnTo>
                  <a:cubicBezTo>
                    <a:pt x="7077" y="3058"/>
                    <a:pt x="7418" y="2716"/>
                    <a:pt x="7418" y="2285"/>
                  </a:cubicBezTo>
                  <a:cubicBezTo>
                    <a:pt x="7418" y="1866"/>
                    <a:pt x="7077" y="1524"/>
                    <a:pt x="6647" y="1524"/>
                  </a:cubicBezTo>
                  <a:lnTo>
                    <a:pt x="5079" y="1524"/>
                  </a:lnTo>
                  <a:lnTo>
                    <a:pt x="50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32"/>
            <p:cNvSpPr/>
            <p:nvPr/>
          </p:nvSpPr>
          <p:spPr>
            <a:xfrm>
              <a:off x="2164325" y="3310425"/>
              <a:ext cx="84800" cy="95075"/>
            </a:xfrm>
            <a:custGeom>
              <a:avLst/>
              <a:gdLst/>
              <a:ahLst/>
              <a:cxnLst/>
              <a:rect l="l" t="t" r="r" b="b"/>
              <a:pathLst>
                <a:path w="3392" h="3803" extrusionOk="0">
                  <a:moveTo>
                    <a:pt x="495" y="1"/>
                  </a:moveTo>
                  <a:cubicBezTo>
                    <a:pt x="393" y="1"/>
                    <a:pt x="294" y="32"/>
                    <a:pt x="223" y="122"/>
                  </a:cubicBezTo>
                  <a:cubicBezTo>
                    <a:pt x="112" y="254"/>
                    <a:pt x="123" y="429"/>
                    <a:pt x="157" y="575"/>
                  </a:cubicBezTo>
                  <a:cubicBezTo>
                    <a:pt x="255" y="1004"/>
                    <a:pt x="432" y="1391"/>
                    <a:pt x="697" y="1722"/>
                  </a:cubicBezTo>
                  <a:cubicBezTo>
                    <a:pt x="649" y="1691"/>
                    <a:pt x="590" y="1676"/>
                    <a:pt x="528" y="1676"/>
                  </a:cubicBezTo>
                  <a:cubicBezTo>
                    <a:pt x="435" y="1676"/>
                    <a:pt x="335" y="1711"/>
                    <a:pt x="255" y="1778"/>
                  </a:cubicBezTo>
                  <a:cubicBezTo>
                    <a:pt x="67" y="1931"/>
                    <a:pt x="1" y="2217"/>
                    <a:pt x="80" y="2416"/>
                  </a:cubicBezTo>
                  <a:cubicBezTo>
                    <a:pt x="146" y="2615"/>
                    <a:pt x="321" y="2747"/>
                    <a:pt x="520" y="2813"/>
                  </a:cubicBezTo>
                  <a:cubicBezTo>
                    <a:pt x="729" y="2869"/>
                    <a:pt x="952" y="2869"/>
                    <a:pt x="1161" y="2880"/>
                  </a:cubicBezTo>
                  <a:cubicBezTo>
                    <a:pt x="886" y="3002"/>
                    <a:pt x="554" y="3245"/>
                    <a:pt x="586" y="3521"/>
                  </a:cubicBezTo>
                  <a:cubicBezTo>
                    <a:pt x="615" y="3742"/>
                    <a:pt x="843" y="3803"/>
                    <a:pt x="1072" y="3803"/>
                  </a:cubicBezTo>
                  <a:cubicBezTo>
                    <a:pt x="1117" y="3803"/>
                    <a:pt x="1162" y="3800"/>
                    <a:pt x="1206" y="3796"/>
                  </a:cubicBezTo>
                  <a:cubicBezTo>
                    <a:pt x="1548" y="3786"/>
                    <a:pt x="1900" y="3765"/>
                    <a:pt x="2242" y="3643"/>
                  </a:cubicBezTo>
                  <a:cubicBezTo>
                    <a:pt x="3180" y="3322"/>
                    <a:pt x="3392" y="2416"/>
                    <a:pt x="3378" y="1568"/>
                  </a:cubicBezTo>
                  <a:cubicBezTo>
                    <a:pt x="3378" y="1346"/>
                    <a:pt x="3336" y="1115"/>
                    <a:pt x="3159" y="1015"/>
                  </a:cubicBezTo>
                  <a:cubicBezTo>
                    <a:pt x="3126" y="995"/>
                    <a:pt x="3088" y="987"/>
                    <a:pt x="3047" y="987"/>
                  </a:cubicBezTo>
                  <a:cubicBezTo>
                    <a:pt x="2891" y="987"/>
                    <a:pt x="2700" y="1112"/>
                    <a:pt x="2693" y="1266"/>
                  </a:cubicBezTo>
                  <a:lnTo>
                    <a:pt x="2693" y="1266"/>
                  </a:lnTo>
                  <a:cubicBezTo>
                    <a:pt x="2683" y="1067"/>
                    <a:pt x="2668" y="872"/>
                    <a:pt x="2584" y="707"/>
                  </a:cubicBezTo>
                  <a:cubicBezTo>
                    <a:pt x="2505" y="548"/>
                    <a:pt x="2364" y="424"/>
                    <a:pt x="2182" y="424"/>
                  </a:cubicBezTo>
                  <a:cubicBezTo>
                    <a:pt x="2162" y="424"/>
                    <a:pt x="2141" y="426"/>
                    <a:pt x="2120" y="429"/>
                  </a:cubicBezTo>
                  <a:cubicBezTo>
                    <a:pt x="1911" y="453"/>
                    <a:pt x="1701" y="673"/>
                    <a:pt x="1736" y="882"/>
                  </a:cubicBezTo>
                  <a:cubicBezTo>
                    <a:pt x="1503" y="495"/>
                    <a:pt x="1161" y="209"/>
                    <a:pt x="753" y="56"/>
                  </a:cubicBezTo>
                  <a:cubicBezTo>
                    <a:pt x="675" y="25"/>
                    <a:pt x="584" y="1"/>
                    <a:pt x="495" y="1"/>
                  </a:cubicBezTo>
                  <a:close/>
                </a:path>
              </a:pathLst>
            </a:custGeom>
            <a:solidFill>
              <a:srgbClr val="83A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32"/>
            <p:cNvSpPr/>
            <p:nvPr/>
          </p:nvSpPr>
          <p:spPr>
            <a:xfrm>
              <a:off x="2185050" y="3332125"/>
              <a:ext cx="63225" cy="79750"/>
            </a:xfrm>
            <a:custGeom>
              <a:avLst/>
              <a:gdLst/>
              <a:ahLst/>
              <a:cxnLst/>
              <a:rect l="l" t="t" r="r" b="b"/>
              <a:pathLst>
                <a:path w="2529" h="3190" extrusionOk="0">
                  <a:moveTo>
                    <a:pt x="208" y="1"/>
                  </a:moveTo>
                  <a:cubicBezTo>
                    <a:pt x="189" y="1"/>
                    <a:pt x="169" y="18"/>
                    <a:pt x="189" y="38"/>
                  </a:cubicBezTo>
                  <a:cubicBezTo>
                    <a:pt x="332" y="202"/>
                    <a:pt x="464" y="369"/>
                    <a:pt x="608" y="544"/>
                  </a:cubicBezTo>
                  <a:lnTo>
                    <a:pt x="443" y="544"/>
                  </a:lnTo>
                  <a:cubicBezTo>
                    <a:pt x="332" y="533"/>
                    <a:pt x="221" y="523"/>
                    <a:pt x="123" y="502"/>
                  </a:cubicBezTo>
                  <a:cubicBezTo>
                    <a:pt x="119" y="501"/>
                    <a:pt x="116" y="500"/>
                    <a:pt x="113" y="500"/>
                  </a:cubicBezTo>
                  <a:cubicBezTo>
                    <a:pt x="75" y="500"/>
                    <a:pt x="59" y="569"/>
                    <a:pt x="88" y="578"/>
                  </a:cubicBezTo>
                  <a:cubicBezTo>
                    <a:pt x="200" y="621"/>
                    <a:pt x="298" y="666"/>
                    <a:pt x="409" y="676"/>
                  </a:cubicBezTo>
                  <a:cubicBezTo>
                    <a:pt x="459" y="683"/>
                    <a:pt x="522" y="697"/>
                    <a:pt x="580" y="697"/>
                  </a:cubicBezTo>
                  <a:cubicBezTo>
                    <a:pt x="622" y="697"/>
                    <a:pt x="663" y="689"/>
                    <a:pt x="695" y="666"/>
                  </a:cubicBezTo>
                  <a:cubicBezTo>
                    <a:pt x="883" y="886"/>
                    <a:pt x="1061" y="1119"/>
                    <a:pt x="1225" y="1363"/>
                  </a:cubicBezTo>
                  <a:cubicBezTo>
                    <a:pt x="1082" y="1384"/>
                    <a:pt x="939" y="1405"/>
                    <a:pt x="796" y="1429"/>
                  </a:cubicBezTo>
                  <a:cubicBezTo>
                    <a:pt x="668" y="1439"/>
                    <a:pt x="547" y="1445"/>
                    <a:pt x="427" y="1445"/>
                  </a:cubicBezTo>
                  <a:cubicBezTo>
                    <a:pt x="308" y="1445"/>
                    <a:pt x="189" y="1439"/>
                    <a:pt x="67" y="1429"/>
                  </a:cubicBezTo>
                  <a:cubicBezTo>
                    <a:pt x="22" y="1429"/>
                    <a:pt x="1" y="1506"/>
                    <a:pt x="46" y="1506"/>
                  </a:cubicBezTo>
                  <a:cubicBezTo>
                    <a:pt x="265" y="1543"/>
                    <a:pt x="517" y="1578"/>
                    <a:pt x="771" y="1578"/>
                  </a:cubicBezTo>
                  <a:cubicBezTo>
                    <a:pt x="963" y="1578"/>
                    <a:pt x="1156" y="1558"/>
                    <a:pt x="1336" y="1506"/>
                  </a:cubicBezTo>
                  <a:cubicBezTo>
                    <a:pt x="1371" y="1561"/>
                    <a:pt x="1413" y="1604"/>
                    <a:pt x="1447" y="1659"/>
                  </a:cubicBezTo>
                  <a:cubicBezTo>
                    <a:pt x="1535" y="1781"/>
                    <a:pt x="1612" y="1903"/>
                    <a:pt x="1702" y="2036"/>
                  </a:cubicBezTo>
                  <a:cubicBezTo>
                    <a:pt x="1291" y="2245"/>
                    <a:pt x="862" y="2322"/>
                    <a:pt x="443" y="2422"/>
                  </a:cubicBezTo>
                  <a:cubicBezTo>
                    <a:pt x="388" y="2433"/>
                    <a:pt x="377" y="2510"/>
                    <a:pt x="430" y="2510"/>
                  </a:cubicBezTo>
                  <a:cubicBezTo>
                    <a:pt x="468" y="2512"/>
                    <a:pt x="506" y="2514"/>
                    <a:pt x="544" y="2514"/>
                  </a:cubicBezTo>
                  <a:cubicBezTo>
                    <a:pt x="959" y="2514"/>
                    <a:pt x="1372" y="2359"/>
                    <a:pt x="1768" y="2157"/>
                  </a:cubicBezTo>
                  <a:cubicBezTo>
                    <a:pt x="1988" y="2510"/>
                    <a:pt x="2197" y="2886"/>
                    <a:pt x="2483" y="3183"/>
                  </a:cubicBezTo>
                  <a:cubicBezTo>
                    <a:pt x="2486" y="3188"/>
                    <a:pt x="2490" y="3190"/>
                    <a:pt x="2495" y="3190"/>
                  </a:cubicBezTo>
                  <a:cubicBezTo>
                    <a:pt x="2510" y="3190"/>
                    <a:pt x="2528" y="3167"/>
                    <a:pt x="2528" y="3151"/>
                  </a:cubicBezTo>
                  <a:cubicBezTo>
                    <a:pt x="2396" y="2708"/>
                    <a:pt x="2176" y="2300"/>
                    <a:pt x="1911" y="1914"/>
                  </a:cubicBezTo>
                  <a:cubicBezTo>
                    <a:pt x="1953" y="1792"/>
                    <a:pt x="1977" y="1659"/>
                    <a:pt x="1998" y="1537"/>
                  </a:cubicBezTo>
                  <a:cubicBezTo>
                    <a:pt x="2043" y="1349"/>
                    <a:pt x="2075" y="1164"/>
                    <a:pt x="2110" y="965"/>
                  </a:cubicBezTo>
                  <a:cubicBezTo>
                    <a:pt x="2115" y="942"/>
                    <a:pt x="2100" y="927"/>
                    <a:pt x="2082" y="927"/>
                  </a:cubicBezTo>
                  <a:cubicBezTo>
                    <a:pt x="2066" y="927"/>
                    <a:pt x="2048" y="939"/>
                    <a:pt x="2043" y="965"/>
                  </a:cubicBezTo>
                  <a:cubicBezTo>
                    <a:pt x="1988" y="1151"/>
                    <a:pt x="1922" y="1339"/>
                    <a:pt x="1866" y="1527"/>
                  </a:cubicBezTo>
                  <a:cubicBezTo>
                    <a:pt x="1855" y="1604"/>
                    <a:pt x="1821" y="1681"/>
                    <a:pt x="1810" y="1760"/>
                  </a:cubicBezTo>
                  <a:cubicBezTo>
                    <a:pt x="1646" y="1537"/>
                    <a:pt x="1469" y="1318"/>
                    <a:pt x="1291" y="1119"/>
                  </a:cubicBezTo>
                  <a:cubicBezTo>
                    <a:pt x="1336" y="1031"/>
                    <a:pt x="1326" y="910"/>
                    <a:pt x="1336" y="819"/>
                  </a:cubicBezTo>
                  <a:cubicBezTo>
                    <a:pt x="1371" y="634"/>
                    <a:pt x="1381" y="446"/>
                    <a:pt x="1402" y="258"/>
                  </a:cubicBezTo>
                  <a:cubicBezTo>
                    <a:pt x="1402" y="235"/>
                    <a:pt x="1386" y="224"/>
                    <a:pt x="1368" y="224"/>
                  </a:cubicBezTo>
                  <a:cubicBezTo>
                    <a:pt x="1350" y="224"/>
                    <a:pt x="1331" y="235"/>
                    <a:pt x="1326" y="258"/>
                  </a:cubicBezTo>
                  <a:cubicBezTo>
                    <a:pt x="1291" y="446"/>
                    <a:pt x="1249" y="634"/>
                    <a:pt x="1214" y="819"/>
                  </a:cubicBezTo>
                  <a:cubicBezTo>
                    <a:pt x="1214" y="875"/>
                    <a:pt x="1193" y="931"/>
                    <a:pt x="1182" y="997"/>
                  </a:cubicBezTo>
                  <a:cubicBezTo>
                    <a:pt x="862" y="634"/>
                    <a:pt x="531" y="303"/>
                    <a:pt x="221" y="4"/>
                  </a:cubicBezTo>
                  <a:cubicBezTo>
                    <a:pt x="217" y="2"/>
                    <a:pt x="213"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32"/>
            <p:cNvSpPr/>
            <p:nvPr/>
          </p:nvSpPr>
          <p:spPr>
            <a:xfrm>
              <a:off x="2149850" y="3380175"/>
              <a:ext cx="174400" cy="125125"/>
            </a:xfrm>
            <a:custGeom>
              <a:avLst/>
              <a:gdLst/>
              <a:ahLst/>
              <a:cxnLst/>
              <a:rect l="l" t="t" r="r" b="b"/>
              <a:pathLst>
                <a:path w="6976" h="5005" extrusionOk="0">
                  <a:moveTo>
                    <a:pt x="4055" y="0"/>
                  </a:moveTo>
                  <a:cubicBezTo>
                    <a:pt x="3889" y="0"/>
                    <a:pt x="3710" y="15"/>
                    <a:pt x="3518" y="47"/>
                  </a:cubicBezTo>
                  <a:lnTo>
                    <a:pt x="3494" y="47"/>
                  </a:lnTo>
                  <a:cubicBezTo>
                    <a:pt x="0" y="669"/>
                    <a:pt x="2643" y="5000"/>
                    <a:pt x="4220" y="5000"/>
                  </a:cubicBezTo>
                  <a:cubicBezTo>
                    <a:pt x="4262" y="5000"/>
                    <a:pt x="4304" y="4997"/>
                    <a:pt x="4344" y="4991"/>
                  </a:cubicBezTo>
                  <a:lnTo>
                    <a:pt x="4344" y="5004"/>
                  </a:lnTo>
                  <a:lnTo>
                    <a:pt x="4355" y="4991"/>
                  </a:lnTo>
                  <a:lnTo>
                    <a:pt x="4368" y="4991"/>
                  </a:lnTo>
                  <a:cubicBezTo>
                    <a:pt x="5830" y="4710"/>
                    <a:pt x="6976" y="0"/>
                    <a:pt x="4055" y="0"/>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32"/>
            <p:cNvSpPr/>
            <p:nvPr/>
          </p:nvSpPr>
          <p:spPr>
            <a:xfrm>
              <a:off x="2204400" y="3405925"/>
              <a:ext cx="22075" cy="15975"/>
            </a:xfrm>
            <a:custGeom>
              <a:avLst/>
              <a:gdLst/>
              <a:ahLst/>
              <a:cxnLst/>
              <a:rect l="l" t="t" r="r" b="b"/>
              <a:pathLst>
                <a:path w="883" h="639" extrusionOk="0">
                  <a:moveTo>
                    <a:pt x="440" y="0"/>
                  </a:moveTo>
                  <a:cubicBezTo>
                    <a:pt x="165" y="0"/>
                    <a:pt x="0" y="331"/>
                    <a:pt x="231" y="572"/>
                  </a:cubicBezTo>
                  <a:cubicBezTo>
                    <a:pt x="242" y="583"/>
                    <a:pt x="252" y="596"/>
                    <a:pt x="276" y="607"/>
                  </a:cubicBezTo>
                  <a:cubicBezTo>
                    <a:pt x="332" y="628"/>
                    <a:pt x="385" y="639"/>
                    <a:pt x="440" y="639"/>
                  </a:cubicBezTo>
                  <a:cubicBezTo>
                    <a:pt x="716" y="639"/>
                    <a:pt x="883" y="307"/>
                    <a:pt x="650" y="66"/>
                  </a:cubicBezTo>
                  <a:cubicBezTo>
                    <a:pt x="639" y="53"/>
                    <a:pt x="618" y="43"/>
                    <a:pt x="607" y="32"/>
                  </a:cubicBezTo>
                  <a:cubicBezTo>
                    <a:pt x="552" y="11"/>
                    <a:pt x="496" y="0"/>
                    <a:pt x="440" y="0"/>
                  </a:cubicBezTo>
                  <a:close/>
                </a:path>
              </a:pathLst>
            </a:custGeom>
            <a:solidFill>
              <a:srgbClr val="C4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32"/>
            <p:cNvSpPr/>
            <p:nvPr/>
          </p:nvSpPr>
          <p:spPr>
            <a:xfrm>
              <a:off x="2260375" y="3396775"/>
              <a:ext cx="17425" cy="16050"/>
            </a:xfrm>
            <a:custGeom>
              <a:avLst/>
              <a:gdLst/>
              <a:ahLst/>
              <a:cxnLst/>
              <a:rect l="l" t="t" r="r" b="b"/>
              <a:pathLst>
                <a:path w="697" h="642" extrusionOk="0">
                  <a:moveTo>
                    <a:pt x="299" y="1"/>
                  </a:moveTo>
                  <a:cubicBezTo>
                    <a:pt x="122" y="35"/>
                    <a:pt x="0" y="199"/>
                    <a:pt x="35" y="366"/>
                  </a:cubicBezTo>
                  <a:cubicBezTo>
                    <a:pt x="66" y="530"/>
                    <a:pt x="199" y="642"/>
                    <a:pt x="355" y="642"/>
                  </a:cubicBezTo>
                  <a:cubicBezTo>
                    <a:pt x="366" y="642"/>
                    <a:pt x="387" y="631"/>
                    <a:pt x="411" y="631"/>
                  </a:cubicBezTo>
                  <a:cubicBezTo>
                    <a:pt x="575" y="597"/>
                    <a:pt x="697" y="432"/>
                    <a:pt x="662" y="265"/>
                  </a:cubicBezTo>
                  <a:cubicBezTo>
                    <a:pt x="641" y="112"/>
                    <a:pt x="509" y="1"/>
                    <a:pt x="355" y="1"/>
                  </a:cubicBezTo>
                  <a:close/>
                </a:path>
              </a:pathLst>
            </a:custGeom>
            <a:solidFill>
              <a:srgbClr val="C4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32"/>
            <p:cNvSpPr/>
            <p:nvPr/>
          </p:nvSpPr>
          <p:spPr>
            <a:xfrm>
              <a:off x="2233350" y="3401475"/>
              <a:ext cx="17100" cy="15725"/>
            </a:xfrm>
            <a:custGeom>
              <a:avLst/>
              <a:gdLst/>
              <a:ahLst/>
              <a:cxnLst/>
              <a:rect l="l" t="t" r="r" b="b"/>
              <a:pathLst>
                <a:path w="684" h="629" extrusionOk="0">
                  <a:moveTo>
                    <a:pt x="286" y="1"/>
                  </a:moveTo>
                  <a:cubicBezTo>
                    <a:pt x="111" y="32"/>
                    <a:pt x="0" y="199"/>
                    <a:pt x="35" y="364"/>
                  </a:cubicBezTo>
                  <a:cubicBezTo>
                    <a:pt x="56" y="530"/>
                    <a:pt x="188" y="629"/>
                    <a:pt x="342" y="629"/>
                  </a:cubicBezTo>
                  <a:lnTo>
                    <a:pt x="398" y="629"/>
                  </a:lnTo>
                  <a:cubicBezTo>
                    <a:pt x="575" y="597"/>
                    <a:pt x="684" y="430"/>
                    <a:pt x="663" y="266"/>
                  </a:cubicBezTo>
                  <a:cubicBezTo>
                    <a:pt x="631" y="99"/>
                    <a:pt x="498" y="1"/>
                    <a:pt x="342" y="1"/>
                  </a:cubicBezTo>
                  <a:close/>
                </a:path>
              </a:pathLst>
            </a:custGeom>
            <a:solidFill>
              <a:srgbClr val="C4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32"/>
            <p:cNvSpPr/>
            <p:nvPr/>
          </p:nvSpPr>
          <p:spPr>
            <a:xfrm>
              <a:off x="2211825" y="3435125"/>
              <a:ext cx="17100" cy="16050"/>
            </a:xfrm>
            <a:custGeom>
              <a:avLst/>
              <a:gdLst/>
              <a:ahLst/>
              <a:cxnLst/>
              <a:rect l="l" t="t" r="r" b="b"/>
              <a:pathLst>
                <a:path w="684" h="642" extrusionOk="0">
                  <a:moveTo>
                    <a:pt x="286" y="0"/>
                  </a:moveTo>
                  <a:cubicBezTo>
                    <a:pt x="111" y="35"/>
                    <a:pt x="0" y="199"/>
                    <a:pt x="21" y="377"/>
                  </a:cubicBezTo>
                  <a:cubicBezTo>
                    <a:pt x="56" y="530"/>
                    <a:pt x="188" y="642"/>
                    <a:pt x="342" y="642"/>
                  </a:cubicBezTo>
                  <a:cubicBezTo>
                    <a:pt x="366" y="642"/>
                    <a:pt x="376" y="642"/>
                    <a:pt x="398" y="631"/>
                  </a:cubicBezTo>
                  <a:cubicBezTo>
                    <a:pt x="575" y="607"/>
                    <a:pt x="684" y="443"/>
                    <a:pt x="662" y="265"/>
                  </a:cubicBezTo>
                  <a:cubicBezTo>
                    <a:pt x="631" y="112"/>
                    <a:pt x="498" y="0"/>
                    <a:pt x="342" y="0"/>
                  </a:cubicBezTo>
                  <a:close/>
                </a:path>
              </a:pathLst>
            </a:custGeom>
            <a:solidFill>
              <a:srgbClr val="C4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32"/>
            <p:cNvSpPr/>
            <p:nvPr/>
          </p:nvSpPr>
          <p:spPr>
            <a:xfrm>
              <a:off x="2265675" y="3425775"/>
              <a:ext cx="17100" cy="16000"/>
            </a:xfrm>
            <a:custGeom>
              <a:avLst/>
              <a:gdLst/>
              <a:ahLst/>
              <a:cxnLst/>
              <a:rect l="l" t="t" r="r" b="b"/>
              <a:pathLst>
                <a:path w="684" h="640" extrusionOk="0">
                  <a:moveTo>
                    <a:pt x="342" y="1"/>
                  </a:moveTo>
                  <a:cubicBezTo>
                    <a:pt x="318" y="1"/>
                    <a:pt x="307" y="1"/>
                    <a:pt x="286" y="12"/>
                  </a:cubicBezTo>
                  <a:cubicBezTo>
                    <a:pt x="109" y="33"/>
                    <a:pt x="0" y="200"/>
                    <a:pt x="21" y="374"/>
                  </a:cubicBezTo>
                  <a:cubicBezTo>
                    <a:pt x="53" y="531"/>
                    <a:pt x="185" y="639"/>
                    <a:pt x="342" y="639"/>
                  </a:cubicBezTo>
                  <a:lnTo>
                    <a:pt x="397" y="639"/>
                  </a:lnTo>
                  <a:cubicBezTo>
                    <a:pt x="562" y="608"/>
                    <a:pt x="684" y="441"/>
                    <a:pt x="649" y="266"/>
                  </a:cubicBezTo>
                  <a:cubicBezTo>
                    <a:pt x="628" y="110"/>
                    <a:pt x="495" y="1"/>
                    <a:pt x="342" y="1"/>
                  </a:cubicBezTo>
                  <a:close/>
                </a:path>
              </a:pathLst>
            </a:custGeom>
            <a:solidFill>
              <a:srgbClr val="C4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32"/>
            <p:cNvSpPr/>
            <p:nvPr/>
          </p:nvSpPr>
          <p:spPr>
            <a:xfrm>
              <a:off x="2238300" y="3430425"/>
              <a:ext cx="17450" cy="16050"/>
            </a:xfrm>
            <a:custGeom>
              <a:avLst/>
              <a:gdLst/>
              <a:ahLst/>
              <a:cxnLst/>
              <a:rect l="l" t="t" r="r" b="b"/>
              <a:pathLst>
                <a:path w="698" h="642" extrusionOk="0">
                  <a:moveTo>
                    <a:pt x="343" y="0"/>
                  </a:moveTo>
                  <a:cubicBezTo>
                    <a:pt x="332" y="0"/>
                    <a:pt x="311" y="0"/>
                    <a:pt x="287" y="14"/>
                  </a:cubicBezTo>
                  <a:cubicBezTo>
                    <a:pt x="123" y="35"/>
                    <a:pt x="1" y="199"/>
                    <a:pt x="35" y="377"/>
                  </a:cubicBezTo>
                  <a:cubicBezTo>
                    <a:pt x="57" y="530"/>
                    <a:pt x="189" y="641"/>
                    <a:pt x="343" y="641"/>
                  </a:cubicBezTo>
                  <a:lnTo>
                    <a:pt x="398" y="641"/>
                  </a:lnTo>
                  <a:cubicBezTo>
                    <a:pt x="576" y="610"/>
                    <a:pt x="698" y="443"/>
                    <a:pt x="663" y="265"/>
                  </a:cubicBezTo>
                  <a:cubicBezTo>
                    <a:pt x="631" y="112"/>
                    <a:pt x="499" y="0"/>
                    <a:pt x="343" y="0"/>
                  </a:cubicBezTo>
                  <a:close/>
                </a:path>
              </a:pathLst>
            </a:custGeom>
            <a:solidFill>
              <a:srgbClr val="C4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32"/>
            <p:cNvSpPr/>
            <p:nvPr/>
          </p:nvSpPr>
          <p:spPr>
            <a:xfrm>
              <a:off x="2257050" y="3457775"/>
              <a:ext cx="17175" cy="16050"/>
            </a:xfrm>
            <a:custGeom>
              <a:avLst/>
              <a:gdLst/>
              <a:ahLst/>
              <a:cxnLst/>
              <a:rect l="l" t="t" r="r" b="b"/>
              <a:pathLst>
                <a:path w="687" h="642" extrusionOk="0">
                  <a:moveTo>
                    <a:pt x="289" y="1"/>
                  </a:moveTo>
                  <a:cubicBezTo>
                    <a:pt x="112" y="32"/>
                    <a:pt x="1" y="199"/>
                    <a:pt x="24" y="377"/>
                  </a:cubicBezTo>
                  <a:cubicBezTo>
                    <a:pt x="56" y="530"/>
                    <a:pt x="189" y="642"/>
                    <a:pt x="345" y="642"/>
                  </a:cubicBezTo>
                  <a:cubicBezTo>
                    <a:pt x="366" y="642"/>
                    <a:pt x="377" y="642"/>
                    <a:pt x="398" y="628"/>
                  </a:cubicBezTo>
                  <a:cubicBezTo>
                    <a:pt x="576" y="607"/>
                    <a:pt x="687" y="443"/>
                    <a:pt x="663" y="265"/>
                  </a:cubicBezTo>
                  <a:cubicBezTo>
                    <a:pt x="631" y="112"/>
                    <a:pt x="499" y="1"/>
                    <a:pt x="345" y="1"/>
                  </a:cubicBezTo>
                  <a:close/>
                </a:path>
              </a:pathLst>
            </a:custGeom>
            <a:solidFill>
              <a:srgbClr val="C4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32"/>
            <p:cNvSpPr/>
            <p:nvPr/>
          </p:nvSpPr>
          <p:spPr>
            <a:xfrm>
              <a:off x="2229775" y="3462475"/>
              <a:ext cx="17375" cy="16000"/>
            </a:xfrm>
            <a:custGeom>
              <a:avLst/>
              <a:gdLst/>
              <a:ahLst/>
              <a:cxnLst/>
              <a:rect l="l" t="t" r="r" b="b"/>
              <a:pathLst>
                <a:path w="695" h="640" extrusionOk="0">
                  <a:moveTo>
                    <a:pt x="297" y="1"/>
                  </a:moveTo>
                  <a:cubicBezTo>
                    <a:pt x="122" y="32"/>
                    <a:pt x="0" y="199"/>
                    <a:pt x="32" y="374"/>
                  </a:cubicBezTo>
                  <a:cubicBezTo>
                    <a:pt x="56" y="530"/>
                    <a:pt x="199" y="639"/>
                    <a:pt x="352" y="639"/>
                  </a:cubicBezTo>
                  <a:cubicBezTo>
                    <a:pt x="363" y="639"/>
                    <a:pt x="387" y="628"/>
                    <a:pt x="398" y="628"/>
                  </a:cubicBezTo>
                  <a:cubicBezTo>
                    <a:pt x="575" y="597"/>
                    <a:pt x="694" y="430"/>
                    <a:pt x="662" y="266"/>
                  </a:cubicBezTo>
                  <a:cubicBezTo>
                    <a:pt x="641" y="109"/>
                    <a:pt x="496" y="1"/>
                    <a:pt x="352" y="1"/>
                  </a:cubicBezTo>
                  <a:close/>
                </a:path>
              </a:pathLst>
            </a:custGeom>
            <a:solidFill>
              <a:srgbClr val="C4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32"/>
            <p:cNvSpPr/>
            <p:nvPr/>
          </p:nvSpPr>
          <p:spPr>
            <a:xfrm>
              <a:off x="2129025" y="3547200"/>
              <a:ext cx="387750" cy="392700"/>
            </a:xfrm>
            <a:custGeom>
              <a:avLst/>
              <a:gdLst/>
              <a:ahLst/>
              <a:cxnLst/>
              <a:rect l="l" t="t" r="r" b="b"/>
              <a:pathLst>
                <a:path w="15510" h="15708" extrusionOk="0">
                  <a:moveTo>
                    <a:pt x="1238" y="0"/>
                  </a:moveTo>
                  <a:cubicBezTo>
                    <a:pt x="1" y="9847"/>
                    <a:pt x="2022" y="15707"/>
                    <a:pt x="7750" y="15707"/>
                  </a:cubicBezTo>
                  <a:cubicBezTo>
                    <a:pt x="13491" y="15707"/>
                    <a:pt x="15509" y="9847"/>
                    <a:pt x="142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32"/>
            <p:cNvSpPr/>
            <p:nvPr/>
          </p:nvSpPr>
          <p:spPr>
            <a:xfrm>
              <a:off x="2182875" y="3579450"/>
              <a:ext cx="279850" cy="328200"/>
            </a:xfrm>
            <a:custGeom>
              <a:avLst/>
              <a:gdLst/>
              <a:ahLst/>
              <a:cxnLst/>
              <a:rect l="l" t="t" r="r" b="b"/>
              <a:pathLst>
                <a:path w="11194" h="13128" extrusionOk="0">
                  <a:moveTo>
                    <a:pt x="231" y="0"/>
                  </a:moveTo>
                  <a:cubicBezTo>
                    <a:pt x="175" y="564"/>
                    <a:pt x="120" y="1105"/>
                    <a:pt x="88" y="1635"/>
                  </a:cubicBezTo>
                  <a:cubicBezTo>
                    <a:pt x="22" y="2771"/>
                    <a:pt x="0" y="3831"/>
                    <a:pt x="32" y="4803"/>
                  </a:cubicBezTo>
                  <a:cubicBezTo>
                    <a:pt x="43" y="5232"/>
                    <a:pt x="77" y="5664"/>
                    <a:pt x="109" y="6062"/>
                  </a:cubicBezTo>
                  <a:cubicBezTo>
                    <a:pt x="144" y="6459"/>
                    <a:pt x="199" y="6846"/>
                    <a:pt x="252" y="7209"/>
                  </a:cubicBezTo>
                  <a:cubicBezTo>
                    <a:pt x="318" y="7641"/>
                    <a:pt x="398" y="8038"/>
                    <a:pt x="485" y="8412"/>
                  </a:cubicBezTo>
                  <a:cubicBezTo>
                    <a:pt x="827" y="9781"/>
                    <a:pt x="1336" y="10875"/>
                    <a:pt x="2019" y="11646"/>
                  </a:cubicBezTo>
                  <a:cubicBezTo>
                    <a:pt x="2901" y="12640"/>
                    <a:pt x="4072" y="13127"/>
                    <a:pt x="5596" y="13127"/>
                  </a:cubicBezTo>
                  <a:cubicBezTo>
                    <a:pt x="7119" y="13127"/>
                    <a:pt x="8290" y="12640"/>
                    <a:pt x="9172" y="11646"/>
                  </a:cubicBezTo>
                  <a:cubicBezTo>
                    <a:pt x="9856" y="10875"/>
                    <a:pt x="10364" y="9781"/>
                    <a:pt x="10706" y="8412"/>
                  </a:cubicBezTo>
                  <a:cubicBezTo>
                    <a:pt x="10796" y="8038"/>
                    <a:pt x="10873" y="7630"/>
                    <a:pt x="10939" y="7209"/>
                  </a:cubicBezTo>
                  <a:cubicBezTo>
                    <a:pt x="10995" y="6846"/>
                    <a:pt x="11048" y="6459"/>
                    <a:pt x="11082" y="6062"/>
                  </a:cubicBezTo>
                  <a:cubicBezTo>
                    <a:pt x="11114" y="5664"/>
                    <a:pt x="11138" y="5232"/>
                    <a:pt x="11159" y="4803"/>
                  </a:cubicBezTo>
                  <a:cubicBezTo>
                    <a:pt x="11194" y="3820"/>
                    <a:pt x="11170" y="2750"/>
                    <a:pt x="11104" y="1603"/>
                  </a:cubicBezTo>
                  <a:cubicBezTo>
                    <a:pt x="11061" y="1084"/>
                    <a:pt x="11016" y="554"/>
                    <a:pt x="10960" y="0"/>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32"/>
            <p:cNvSpPr/>
            <p:nvPr/>
          </p:nvSpPr>
          <p:spPr>
            <a:xfrm>
              <a:off x="2189175" y="3759650"/>
              <a:ext cx="267200" cy="148000"/>
            </a:xfrm>
            <a:custGeom>
              <a:avLst/>
              <a:gdLst/>
              <a:ahLst/>
              <a:cxnLst/>
              <a:rect l="l" t="t" r="r" b="b"/>
              <a:pathLst>
                <a:path w="10688" h="5920" extrusionOk="0">
                  <a:moveTo>
                    <a:pt x="0" y="1"/>
                  </a:moveTo>
                  <a:cubicBezTo>
                    <a:pt x="299" y="1956"/>
                    <a:pt x="896" y="3445"/>
                    <a:pt x="1767" y="4438"/>
                  </a:cubicBezTo>
                  <a:cubicBezTo>
                    <a:pt x="2649" y="5432"/>
                    <a:pt x="3820" y="5919"/>
                    <a:pt x="5344" y="5919"/>
                  </a:cubicBezTo>
                  <a:cubicBezTo>
                    <a:pt x="6867" y="5919"/>
                    <a:pt x="8038" y="5432"/>
                    <a:pt x="8920" y="4438"/>
                  </a:cubicBezTo>
                  <a:cubicBezTo>
                    <a:pt x="9792" y="3445"/>
                    <a:pt x="10388" y="1956"/>
                    <a:pt x="10687" y="1"/>
                  </a:cubicBezTo>
                  <a:close/>
                </a:path>
              </a:pathLst>
            </a:custGeom>
            <a:solidFill>
              <a:srgbClr val="544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32"/>
            <p:cNvSpPr/>
            <p:nvPr/>
          </p:nvSpPr>
          <p:spPr>
            <a:xfrm>
              <a:off x="2185050" y="3579450"/>
              <a:ext cx="275425" cy="87125"/>
            </a:xfrm>
            <a:custGeom>
              <a:avLst/>
              <a:gdLst/>
              <a:ahLst/>
              <a:cxnLst/>
              <a:rect l="l" t="t" r="r" b="b"/>
              <a:pathLst>
                <a:path w="11017" h="3485" extrusionOk="0">
                  <a:moveTo>
                    <a:pt x="144" y="0"/>
                  </a:moveTo>
                  <a:cubicBezTo>
                    <a:pt x="88" y="564"/>
                    <a:pt x="33" y="1105"/>
                    <a:pt x="1" y="1635"/>
                  </a:cubicBezTo>
                  <a:cubicBezTo>
                    <a:pt x="707" y="3003"/>
                    <a:pt x="1434" y="3485"/>
                    <a:pt x="2192" y="3485"/>
                  </a:cubicBezTo>
                  <a:cubicBezTo>
                    <a:pt x="4000" y="3485"/>
                    <a:pt x="5981" y="737"/>
                    <a:pt x="8249" y="737"/>
                  </a:cubicBezTo>
                  <a:cubicBezTo>
                    <a:pt x="8672" y="737"/>
                    <a:pt x="9105" y="833"/>
                    <a:pt x="9549" y="1060"/>
                  </a:cubicBezTo>
                  <a:cubicBezTo>
                    <a:pt x="10100" y="1349"/>
                    <a:pt x="10587" y="1513"/>
                    <a:pt x="11017" y="1603"/>
                  </a:cubicBezTo>
                  <a:cubicBezTo>
                    <a:pt x="10974" y="1084"/>
                    <a:pt x="10929" y="554"/>
                    <a:pt x="10873"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32"/>
            <p:cNvSpPr/>
            <p:nvPr/>
          </p:nvSpPr>
          <p:spPr>
            <a:xfrm>
              <a:off x="2221875" y="3777375"/>
              <a:ext cx="52225" cy="39475"/>
            </a:xfrm>
            <a:custGeom>
              <a:avLst/>
              <a:gdLst/>
              <a:ahLst/>
              <a:cxnLst/>
              <a:rect l="l" t="t" r="r" b="b"/>
              <a:pathLst>
                <a:path w="2089" h="1579" extrusionOk="0">
                  <a:moveTo>
                    <a:pt x="1051" y="0"/>
                  </a:moveTo>
                  <a:cubicBezTo>
                    <a:pt x="449" y="0"/>
                    <a:pt x="1" y="668"/>
                    <a:pt x="427" y="1303"/>
                  </a:cubicBezTo>
                  <a:cubicBezTo>
                    <a:pt x="449" y="1345"/>
                    <a:pt x="494" y="1390"/>
                    <a:pt x="536" y="1411"/>
                  </a:cubicBezTo>
                  <a:cubicBezTo>
                    <a:pt x="710" y="1528"/>
                    <a:pt x="886" y="1579"/>
                    <a:pt x="1050" y="1579"/>
                  </a:cubicBezTo>
                  <a:cubicBezTo>
                    <a:pt x="1648" y="1579"/>
                    <a:pt x="2088" y="906"/>
                    <a:pt x="1673" y="275"/>
                  </a:cubicBezTo>
                  <a:cubicBezTo>
                    <a:pt x="1641" y="230"/>
                    <a:pt x="1606" y="198"/>
                    <a:pt x="1564" y="163"/>
                  </a:cubicBezTo>
                  <a:cubicBezTo>
                    <a:pt x="1391" y="50"/>
                    <a:pt x="1216" y="0"/>
                    <a:pt x="1051"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32"/>
            <p:cNvSpPr/>
            <p:nvPr/>
          </p:nvSpPr>
          <p:spPr>
            <a:xfrm>
              <a:off x="2268800" y="3815350"/>
              <a:ext cx="62925" cy="47650"/>
            </a:xfrm>
            <a:custGeom>
              <a:avLst/>
              <a:gdLst/>
              <a:ahLst/>
              <a:cxnLst/>
              <a:rect l="l" t="t" r="r" b="b"/>
              <a:pathLst>
                <a:path w="2517" h="1906" extrusionOk="0">
                  <a:moveTo>
                    <a:pt x="1260" y="0"/>
                  </a:moveTo>
                  <a:cubicBezTo>
                    <a:pt x="537" y="0"/>
                    <a:pt x="0" y="810"/>
                    <a:pt x="503" y="1572"/>
                  </a:cubicBezTo>
                  <a:cubicBezTo>
                    <a:pt x="537" y="1625"/>
                    <a:pt x="580" y="1670"/>
                    <a:pt x="635" y="1704"/>
                  </a:cubicBezTo>
                  <a:cubicBezTo>
                    <a:pt x="845" y="1844"/>
                    <a:pt x="1058" y="1905"/>
                    <a:pt x="1257" y="1905"/>
                  </a:cubicBezTo>
                  <a:cubicBezTo>
                    <a:pt x="1981" y="1905"/>
                    <a:pt x="2516" y="1097"/>
                    <a:pt x="2005" y="335"/>
                  </a:cubicBezTo>
                  <a:cubicBezTo>
                    <a:pt x="1971" y="279"/>
                    <a:pt x="1928" y="234"/>
                    <a:pt x="1883" y="202"/>
                  </a:cubicBezTo>
                  <a:cubicBezTo>
                    <a:pt x="1673" y="61"/>
                    <a:pt x="1460" y="0"/>
                    <a:pt x="1260"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32"/>
            <p:cNvSpPr/>
            <p:nvPr/>
          </p:nvSpPr>
          <p:spPr>
            <a:xfrm>
              <a:off x="2303425" y="3779000"/>
              <a:ext cx="20475" cy="20425"/>
            </a:xfrm>
            <a:custGeom>
              <a:avLst/>
              <a:gdLst/>
              <a:ahLst/>
              <a:cxnLst/>
              <a:rect l="l" t="t" r="r" b="b"/>
              <a:pathLst>
                <a:path w="819" h="817" extrusionOk="0">
                  <a:moveTo>
                    <a:pt x="411" y="0"/>
                  </a:moveTo>
                  <a:cubicBezTo>
                    <a:pt x="188" y="0"/>
                    <a:pt x="0" y="178"/>
                    <a:pt x="0" y="408"/>
                  </a:cubicBezTo>
                  <a:cubicBezTo>
                    <a:pt x="0" y="628"/>
                    <a:pt x="188" y="816"/>
                    <a:pt x="411" y="816"/>
                  </a:cubicBezTo>
                  <a:cubicBezTo>
                    <a:pt x="641" y="816"/>
                    <a:pt x="819" y="628"/>
                    <a:pt x="819" y="408"/>
                  </a:cubicBezTo>
                  <a:cubicBezTo>
                    <a:pt x="819" y="178"/>
                    <a:pt x="641" y="0"/>
                    <a:pt x="411"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32"/>
            <p:cNvSpPr/>
            <p:nvPr/>
          </p:nvSpPr>
          <p:spPr>
            <a:xfrm>
              <a:off x="2334300" y="3782600"/>
              <a:ext cx="59200" cy="44700"/>
            </a:xfrm>
            <a:custGeom>
              <a:avLst/>
              <a:gdLst/>
              <a:ahLst/>
              <a:cxnLst/>
              <a:rect l="l" t="t" r="r" b="b"/>
              <a:pathLst>
                <a:path w="2368" h="1788" extrusionOk="0">
                  <a:moveTo>
                    <a:pt x="1185" y="0"/>
                  </a:moveTo>
                  <a:cubicBezTo>
                    <a:pt x="503" y="0"/>
                    <a:pt x="0" y="758"/>
                    <a:pt x="477" y="1467"/>
                  </a:cubicBezTo>
                  <a:cubicBezTo>
                    <a:pt x="511" y="1523"/>
                    <a:pt x="553" y="1568"/>
                    <a:pt x="598" y="1600"/>
                  </a:cubicBezTo>
                  <a:cubicBezTo>
                    <a:pt x="796" y="1730"/>
                    <a:pt x="996" y="1787"/>
                    <a:pt x="1183" y="1787"/>
                  </a:cubicBezTo>
                  <a:cubicBezTo>
                    <a:pt x="1865" y="1787"/>
                    <a:pt x="2367" y="1029"/>
                    <a:pt x="1891" y="309"/>
                  </a:cubicBezTo>
                  <a:cubicBezTo>
                    <a:pt x="1857" y="254"/>
                    <a:pt x="1812" y="219"/>
                    <a:pt x="1769" y="188"/>
                  </a:cubicBezTo>
                  <a:cubicBezTo>
                    <a:pt x="1572" y="57"/>
                    <a:pt x="1372" y="0"/>
                    <a:pt x="1185"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32"/>
            <p:cNvSpPr/>
            <p:nvPr/>
          </p:nvSpPr>
          <p:spPr>
            <a:xfrm>
              <a:off x="2334900" y="3844550"/>
              <a:ext cx="54225" cy="41075"/>
            </a:xfrm>
            <a:custGeom>
              <a:avLst/>
              <a:gdLst/>
              <a:ahLst/>
              <a:cxnLst/>
              <a:rect l="l" t="t" r="r" b="b"/>
              <a:pathLst>
                <a:path w="2169" h="1643" extrusionOk="0">
                  <a:moveTo>
                    <a:pt x="1089" y="1"/>
                  </a:moveTo>
                  <a:cubicBezTo>
                    <a:pt x="463" y="1"/>
                    <a:pt x="1" y="693"/>
                    <a:pt x="442" y="1352"/>
                  </a:cubicBezTo>
                  <a:cubicBezTo>
                    <a:pt x="463" y="1397"/>
                    <a:pt x="508" y="1440"/>
                    <a:pt x="553" y="1474"/>
                  </a:cubicBezTo>
                  <a:cubicBezTo>
                    <a:pt x="731" y="1591"/>
                    <a:pt x="912" y="1643"/>
                    <a:pt x="1081" y="1643"/>
                  </a:cubicBezTo>
                  <a:cubicBezTo>
                    <a:pt x="1706" y="1643"/>
                    <a:pt x="2169" y="941"/>
                    <a:pt x="1735" y="282"/>
                  </a:cubicBezTo>
                  <a:cubicBezTo>
                    <a:pt x="1700" y="237"/>
                    <a:pt x="1669" y="205"/>
                    <a:pt x="1624" y="171"/>
                  </a:cubicBezTo>
                  <a:cubicBezTo>
                    <a:pt x="1443" y="52"/>
                    <a:pt x="1260" y="1"/>
                    <a:pt x="1089"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32"/>
            <p:cNvSpPr/>
            <p:nvPr/>
          </p:nvSpPr>
          <p:spPr>
            <a:xfrm>
              <a:off x="2415225" y="3777350"/>
              <a:ext cx="23725" cy="23725"/>
            </a:xfrm>
            <a:custGeom>
              <a:avLst/>
              <a:gdLst/>
              <a:ahLst/>
              <a:cxnLst/>
              <a:rect l="l" t="t" r="r" b="b"/>
              <a:pathLst>
                <a:path w="949" h="949" extrusionOk="0">
                  <a:moveTo>
                    <a:pt x="474" y="0"/>
                  </a:moveTo>
                  <a:cubicBezTo>
                    <a:pt x="209" y="0"/>
                    <a:pt x="0" y="209"/>
                    <a:pt x="0" y="474"/>
                  </a:cubicBezTo>
                  <a:cubicBezTo>
                    <a:pt x="0" y="729"/>
                    <a:pt x="209" y="949"/>
                    <a:pt x="474" y="949"/>
                  </a:cubicBezTo>
                  <a:cubicBezTo>
                    <a:pt x="729" y="949"/>
                    <a:pt x="949" y="729"/>
                    <a:pt x="949" y="474"/>
                  </a:cubicBezTo>
                  <a:cubicBezTo>
                    <a:pt x="949" y="209"/>
                    <a:pt x="729" y="0"/>
                    <a:pt x="474"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32"/>
            <p:cNvSpPr/>
            <p:nvPr/>
          </p:nvSpPr>
          <p:spPr>
            <a:xfrm>
              <a:off x="2238050" y="3840250"/>
              <a:ext cx="19900" cy="20175"/>
            </a:xfrm>
            <a:custGeom>
              <a:avLst/>
              <a:gdLst/>
              <a:ahLst/>
              <a:cxnLst/>
              <a:rect l="l" t="t" r="r" b="b"/>
              <a:pathLst>
                <a:path w="796" h="807" extrusionOk="0">
                  <a:moveTo>
                    <a:pt x="398" y="1"/>
                  </a:moveTo>
                  <a:cubicBezTo>
                    <a:pt x="178" y="1"/>
                    <a:pt x="0" y="189"/>
                    <a:pt x="0" y="409"/>
                  </a:cubicBezTo>
                  <a:cubicBezTo>
                    <a:pt x="0" y="629"/>
                    <a:pt x="178" y="806"/>
                    <a:pt x="398" y="806"/>
                  </a:cubicBezTo>
                  <a:cubicBezTo>
                    <a:pt x="618" y="806"/>
                    <a:pt x="795" y="629"/>
                    <a:pt x="795" y="409"/>
                  </a:cubicBezTo>
                  <a:cubicBezTo>
                    <a:pt x="795" y="189"/>
                    <a:pt x="618" y="1"/>
                    <a:pt x="398"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32"/>
            <p:cNvSpPr/>
            <p:nvPr/>
          </p:nvSpPr>
          <p:spPr>
            <a:xfrm>
              <a:off x="2309775" y="3874775"/>
              <a:ext cx="20500" cy="20675"/>
            </a:xfrm>
            <a:custGeom>
              <a:avLst/>
              <a:gdLst/>
              <a:ahLst/>
              <a:cxnLst/>
              <a:rect l="l" t="t" r="r" b="b"/>
              <a:pathLst>
                <a:path w="820" h="827" extrusionOk="0">
                  <a:moveTo>
                    <a:pt x="408" y="0"/>
                  </a:moveTo>
                  <a:cubicBezTo>
                    <a:pt x="178" y="0"/>
                    <a:pt x="0" y="188"/>
                    <a:pt x="0" y="408"/>
                  </a:cubicBezTo>
                  <a:cubicBezTo>
                    <a:pt x="0" y="639"/>
                    <a:pt x="178" y="827"/>
                    <a:pt x="408" y="827"/>
                  </a:cubicBezTo>
                  <a:cubicBezTo>
                    <a:pt x="631" y="827"/>
                    <a:pt x="819" y="639"/>
                    <a:pt x="819" y="408"/>
                  </a:cubicBezTo>
                  <a:cubicBezTo>
                    <a:pt x="819" y="188"/>
                    <a:pt x="631" y="0"/>
                    <a:pt x="408"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32"/>
            <p:cNvSpPr/>
            <p:nvPr/>
          </p:nvSpPr>
          <p:spPr>
            <a:xfrm>
              <a:off x="2395075" y="3819850"/>
              <a:ext cx="20700" cy="20425"/>
            </a:xfrm>
            <a:custGeom>
              <a:avLst/>
              <a:gdLst/>
              <a:ahLst/>
              <a:cxnLst/>
              <a:rect l="l" t="t" r="r" b="b"/>
              <a:pathLst>
                <a:path w="828" h="817" extrusionOk="0">
                  <a:moveTo>
                    <a:pt x="409" y="1"/>
                  </a:moveTo>
                  <a:cubicBezTo>
                    <a:pt x="189" y="1"/>
                    <a:pt x="1" y="186"/>
                    <a:pt x="1" y="409"/>
                  </a:cubicBezTo>
                  <a:cubicBezTo>
                    <a:pt x="1" y="639"/>
                    <a:pt x="189" y="817"/>
                    <a:pt x="409" y="817"/>
                  </a:cubicBezTo>
                  <a:cubicBezTo>
                    <a:pt x="639" y="817"/>
                    <a:pt x="827" y="639"/>
                    <a:pt x="827" y="409"/>
                  </a:cubicBezTo>
                  <a:cubicBezTo>
                    <a:pt x="827" y="186"/>
                    <a:pt x="639" y="1"/>
                    <a:pt x="409"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32"/>
            <p:cNvSpPr/>
            <p:nvPr/>
          </p:nvSpPr>
          <p:spPr>
            <a:xfrm>
              <a:off x="2272800" y="3409975"/>
              <a:ext cx="88625" cy="67050"/>
            </a:xfrm>
            <a:custGeom>
              <a:avLst/>
              <a:gdLst/>
              <a:ahLst/>
              <a:cxnLst/>
              <a:rect l="l" t="t" r="r" b="b"/>
              <a:pathLst>
                <a:path w="3545" h="2682" extrusionOk="0">
                  <a:moveTo>
                    <a:pt x="1772" y="1"/>
                  </a:moveTo>
                  <a:cubicBezTo>
                    <a:pt x="753" y="1"/>
                    <a:pt x="1" y="1149"/>
                    <a:pt x="719" y="2222"/>
                  </a:cubicBezTo>
                  <a:cubicBezTo>
                    <a:pt x="761" y="2289"/>
                    <a:pt x="828" y="2342"/>
                    <a:pt x="894" y="2397"/>
                  </a:cubicBezTo>
                  <a:cubicBezTo>
                    <a:pt x="1189" y="2595"/>
                    <a:pt x="1489" y="2681"/>
                    <a:pt x="1770" y="2681"/>
                  </a:cubicBezTo>
                  <a:cubicBezTo>
                    <a:pt x="2790" y="2681"/>
                    <a:pt x="3545" y="1538"/>
                    <a:pt x="2828" y="455"/>
                  </a:cubicBezTo>
                  <a:cubicBezTo>
                    <a:pt x="2783" y="389"/>
                    <a:pt x="2717" y="334"/>
                    <a:pt x="2650" y="289"/>
                  </a:cubicBezTo>
                  <a:cubicBezTo>
                    <a:pt x="2354" y="88"/>
                    <a:pt x="2053" y="1"/>
                    <a:pt x="1772" y="1"/>
                  </a:cubicBezTo>
                  <a:close/>
                </a:path>
              </a:pathLst>
            </a:custGeom>
            <a:solidFill>
              <a:srgbClr val="83A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32"/>
            <p:cNvSpPr/>
            <p:nvPr/>
          </p:nvSpPr>
          <p:spPr>
            <a:xfrm>
              <a:off x="2201750" y="3624400"/>
              <a:ext cx="85575" cy="64575"/>
            </a:xfrm>
            <a:custGeom>
              <a:avLst/>
              <a:gdLst/>
              <a:ahLst/>
              <a:cxnLst/>
              <a:rect l="l" t="t" r="r" b="b"/>
              <a:pathLst>
                <a:path w="3423" h="2583" extrusionOk="0">
                  <a:moveTo>
                    <a:pt x="1717" y="1"/>
                  </a:moveTo>
                  <a:cubicBezTo>
                    <a:pt x="1445" y="1"/>
                    <a:pt x="1154" y="85"/>
                    <a:pt x="867" y="279"/>
                  </a:cubicBezTo>
                  <a:cubicBezTo>
                    <a:pt x="801" y="322"/>
                    <a:pt x="734" y="377"/>
                    <a:pt x="703" y="443"/>
                  </a:cubicBezTo>
                  <a:cubicBezTo>
                    <a:pt x="0" y="1482"/>
                    <a:pt x="725" y="2583"/>
                    <a:pt x="1710" y="2583"/>
                  </a:cubicBezTo>
                  <a:cubicBezTo>
                    <a:pt x="1981" y="2583"/>
                    <a:pt x="2271" y="2499"/>
                    <a:pt x="2557" y="2309"/>
                  </a:cubicBezTo>
                  <a:cubicBezTo>
                    <a:pt x="2623" y="2266"/>
                    <a:pt x="2689" y="2211"/>
                    <a:pt x="2721" y="2144"/>
                  </a:cubicBezTo>
                  <a:cubicBezTo>
                    <a:pt x="3423" y="1107"/>
                    <a:pt x="2700" y="1"/>
                    <a:pt x="1717" y="1"/>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32"/>
            <p:cNvSpPr/>
            <p:nvPr/>
          </p:nvSpPr>
          <p:spPr>
            <a:xfrm>
              <a:off x="2244925" y="3634675"/>
              <a:ext cx="22100" cy="22075"/>
            </a:xfrm>
            <a:custGeom>
              <a:avLst/>
              <a:gdLst/>
              <a:ahLst/>
              <a:cxnLst/>
              <a:rect l="l" t="t" r="r" b="b"/>
              <a:pathLst>
                <a:path w="884" h="883" extrusionOk="0">
                  <a:moveTo>
                    <a:pt x="443" y="1"/>
                  </a:moveTo>
                  <a:cubicBezTo>
                    <a:pt x="200" y="1"/>
                    <a:pt x="1" y="199"/>
                    <a:pt x="1" y="440"/>
                  </a:cubicBezTo>
                  <a:cubicBezTo>
                    <a:pt x="1" y="684"/>
                    <a:pt x="200" y="883"/>
                    <a:pt x="443" y="883"/>
                  </a:cubicBezTo>
                  <a:cubicBezTo>
                    <a:pt x="684" y="883"/>
                    <a:pt x="883" y="684"/>
                    <a:pt x="883" y="440"/>
                  </a:cubicBezTo>
                  <a:cubicBezTo>
                    <a:pt x="883" y="199"/>
                    <a:pt x="684" y="1"/>
                    <a:pt x="4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32"/>
            <p:cNvSpPr/>
            <p:nvPr/>
          </p:nvSpPr>
          <p:spPr>
            <a:xfrm>
              <a:off x="2232550" y="3653425"/>
              <a:ext cx="13525" cy="13275"/>
            </a:xfrm>
            <a:custGeom>
              <a:avLst/>
              <a:gdLst/>
              <a:ahLst/>
              <a:cxnLst/>
              <a:rect l="l" t="t" r="r" b="b"/>
              <a:pathLst>
                <a:path w="541" h="531" extrusionOk="0">
                  <a:moveTo>
                    <a:pt x="276" y="0"/>
                  </a:moveTo>
                  <a:cubicBezTo>
                    <a:pt x="120" y="0"/>
                    <a:pt x="0" y="122"/>
                    <a:pt x="0" y="265"/>
                  </a:cubicBezTo>
                  <a:cubicBezTo>
                    <a:pt x="0" y="419"/>
                    <a:pt x="120" y="530"/>
                    <a:pt x="276" y="530"/>
                  </a:cubicBezTo>
                  <a:cubicBezTo>
                    <a:pt x="419" y="530"/>
                    <a:pt x="541" y="419"/>
                    <a:pt x="541" y="265"/>
                  </a:cubicBezTo>
                  <a:cubicBezTo>
                    <a:pt x="541" y="122"/>
                    <a:pt x="419" y="0"/>
                    <a:pt x="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32"/>
            <p:cNvSpPr/>
            <p:nvPr/>
          </p:nvSpPr>
          <p:spPr>
            <a:xfrm>
              <a:off x="2355425" y="3624400"/>
              <a:ext cx="85600" cy="64575"/>
            </a:xfrm>
            <a:custGeom>
              <a:avLst/>
              <a:gdLst/>
              <a:ahLst/>
              <a:cxnLst/>
              <a:rect l="l" t="t" r="r" b="b"/>
              <a:pathLst>
                <a:path w="3424" h="2583" extrusionOk="0">
                  <a:moveTo>
                    <a:pt x="1706" y="1"/>
                  </a:moveTo>
                  <a:cubicBezTo>
                    <a:pt x="723" y="1"/>
                    <a:pt x="0" y="1107"/>
                    <a:pt x="691" y="2144"/>
                  </a:cubicBezTo>
                  <a:cubicBezTo>
                    <a:pt x="736" y="2211"/>
                    <a:pt x="792" y="2266"/>
                    <a:pt x="858" y="2309"/>
                  </a:cubicBezTo>
                  <a:cubicBezTo>
                    <a:pt x="1144" y="2499"/>
                    <a:pt x="1435" y="2583"/>
                    <a:pt x="1706" y="2583"/>
                  </a:cubicBezTo>
                  <a:cubicBezTo>
                    <a:pt x="2693" y="2583"/>
                    <a:pt x="3423" y="1482"/>
                    <a:pt x="2723" y="443"/>
                  </a:cubicBezTo>
                  <a:cubicBezTo>
                    <a:pt x="2678" y="377"/>
                    <a:pt x="2623" y="322"/>
                    <a:pt x="2556" y="279"/>
                  </a:cubicBezTo>
                  <a:cubicBezTo>
                    <a:pt x="2269" y="85"/>
                    <a:pt x="1978" y="1"/>
                    <a:pt x="1706" y="1"/>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32"/>
            <p:cNvSpPr/>
            <p:nvPr/>
          </p:nvSpPr>
          <p:spPr>
            <a:xfrm>
              <a:off x="2371900" y="3634450"/>
              <a:ext cx="29550" cy="22250"/>
            </a:xfrm>
            <a:custGeom>
              <a:avLst/>
              <a:gdLst/>
              <a:ahLst/>
              <a:cxnLst/>
              <a:rect l="l" t="t" r="r" b="b"/>
              <a:pathLst>
                <a:path w="1182" h="890" extrusionOk="0">
                  <a:moveTo>
                    <a:pt x="591" y="1"/>
                  </a:moveTo>
                  <a:cubicBezTo>
                    <a:pt x="253" y="1"/>
                    <a:pt x="1" y="383"/>
                    <a:pt x="242" y="738"/>
                  </a:cubicBezTo>
                  <a:cubicBezTo>
                    <a:pt x="265" y="759"/>
                    <a:pt x="276" y="781"/>
                    <a:pt x="297" y="794"/>
                  </a:cubicBezTo>
                  <a:cubicBezTo>
                    <a:pt x="395" y="860"/>
                    <a:pt x="495" y="889"/>
                    <a:pt x="588" y="889"/>
                  </a:cubicBezTo>
                  <a:cubicBezTo>
                    <a:pt x="928" y="889"/>
                    <a:pt x="1181" y="508"/>
                    <a:pt x="938" y="153"/>
                  </a:cubicBezTo>
                  <a:cubicBezTo>
                    <a:pt x="928" y="132"/>
                    <a:pt x="904" y="118"/>
                    <a:pt x="883" y="97"/>
                  </a:cubicBezTo>
                  <a:cubicBezTo>
                    <a:pt x="785" y="30"/>
                    <a:pt x="684" y="1"/>
                    <a:pt x="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32"/>
            <p:cNvSpPr/>
            <p:nvPr/>
          </p:nvSpPr>
          <p:spPr>
            <a:xfrm>
              <a:off x="2396725" y="3653425"/>
              <a:ext cx="13275" cy="13275"/>
            </a:xfrm>
            <a:custGeom>
              <a:avLst/>
              <a:gdLst/>
              <a:ahLst/>
              <a:cxnLst/>
              <a:rect l="l" t="t" r="r" b="b"/>
              <a:pathLst>
                <a:path w="531" h="531" extrusionOk="0">
                  <a:moveTo>
                    <a:pt x="266" y="0"/>
                  </a:moveTo>
                  <a:cubicBezTo>
                    <a:pt x="123" y="0"/>
                    <a:pt x="1" y="122"/>
                    <a:pt x="1" y="265"/>
                  </a:cubicBezTo>
                  <a:cubicBezTo>
                    <a:pt x="1" y="419"/>
                    <a:pt x="123" y="530"/>
                    <a:pt x="266" y="530"/>
                  </a:cubicBezTo>
                  <a:cubicBezTo>
                    <a:pt x="420" y="530"/>
                    <a:pt x="531" y="419"/>
                    <a:pt x="531" y="265"/>
                  </a:cubicBezTo>
                  <a:cubicBezTo>
                    <a:pt x="531" y="122"/>
                    <a:pt x="420" y="0"/>
                    <a:pt x="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32"/>
            <p:cNvSpPr/>
            <p:nvPr/>
          </p:nvSpPr>
          <p:spPr>
            <a:xfrm>
              <a:off x="2224525" y="3692900"/>
              <a:ext cx="39500" cy="17975"/>
            </a:xfrm>
            <a:custGeom>
              <a:avLst/>
              <a:gdLst/>
              <a:ahLst/>
              <a:cxnLst/>
              <a:rect l="l" t="t" r="r" b="b"/>
              <a:pathLst>
                <a:path w="1580" h="719" extrusionOk="0">
                  <a:moveTo>
                    <a:pt x="796" y="0"/>
                  </a:moveTo>
                  <a:cubicBezTo>
                    <a:pt x="353" y="0"/>
                    <a:pt x="1" y="154"/>
                    <a:pt x="1" y="353"/>
                  </a:cubicBezTo>
                  <a:cubicBezTo>
                    <a:pt x="1" y="562"/>
                    <a:pt x="353" y="718"/>
                    <a:pt x="796" y="718"/>
                  </a:cubicBezTo>
                  <a:cubicBezTo>
                    <a:pt x="1225" y="718"/>
                    <a:pt x="1580" y="562"/>
                    <a:pt x="1580" y="353"/>
                  </a:cubicBezTo>
                  <a:cubicBezTo>
                    <a:pt x="1580" y="154"/>
                    <a:pt x="1225" y="0"/>
                    <a:pt x="796"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32"/>
            <p:cNvSpPr/>
            <p:nvPr/>
          </p:nvSpPr>
          <p:spPr>
            <a:xfrm>
              <a:off x="2378525" y="3692900"/>
              <a:ext cx="39500" cy="17975"/>
            </a:xfrm>
            <a:custGeom>
              <a:avLst/>
              <a:gdLst/>
              <a:ahLst/>
              <a:cxnLst/>
              <a:rect l="l" t="t" r="r" b="b"/>
              <a:pathLst>
                <a:path w="1580" h="719" extrusionOk="0">
                  <a:moveTo>
                    <a:pt x="785" y="0"/>
                  </a:moveTo>
                  <a:cubicBezTo>
                    <a:pt x="353" y="0"/>
                    <a:pt x="0" y="154"/>
                    <a:pt x="0" y="353"/>
                  </a:cubicBezTo>
                  <a:cubicBezTo>
                    <a:pt x="0" y="562"/>
                    <a:pt x="353" y="718"/>
                    <a:pt x="785" y="718"/>
                  </a:cubicBezTo>
                  <a:cubicBezTo>
                    <a:pt x="1224" y="718"/>
                    <a:pt x="1579" y="562"/>
                    <a:pt x="1579" y="353"/>
                  </a:cubicBezTo>
                  <a:cubicBezTo>
                    <a:pt x="1579" y="154"/>
                    <a:pt x="1224" y="0"/>
                    <a:pt x="785"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32"/>
            <p:cNvSpPr/>
            <p:nvPr/>
          </p:nvSpPr>
          <p:spPr>
            <a:xfrm>
              <a:off x="2217650" y="3598225"/>
              <a:ext cx="51025" cy="21850"/>
            </a:xfrm>
            <a:custGeom>
              <a:avLst/>
              <a:gdLst/>
              <a:ahLst/>
              <a:cxnLst/>
              <a:rect l="l" t="t" r="r" b="b"/>
              <a:pathLst>
                <a:path w="2041" h="874" extrusionOk="0">
                  <a:moveTo>
                    <a:pt x="1869" y="1"/>
                  </a:moveTo>
                  <a:cubicBezTo>
                    <a:pt x="1850" y="1"/>
                    <a:pt x="1830" y="4"/>
                    <a:pt x="1810" y="12"/>
                  </a:cubicBezTo>
                  <a:lnTo>
                    <a:pt x="133" y="563"/>
                  </a:lnTo>
                  <a:cubicBezTo>
                    <a:pt x="43" y="587"/>
                    <a:pt x="0" y="674"/>
                    <a:pt x="22" y="762"/>
                  </a:cubicBezTo>
                  <a:cubicBezTo>
                    <a:pt x="46" y="832"/>
                    <a:pt x="106" y="873"/>
                    <a:pt x="173" y="873"/>
                  </a:cubicBezTo>
                  <a:cubicBezTo>
                    <a:pt x="192" y="873"/>
                    <a:pt x="211" y="870"/>
                    <a:pt x="231" y="863"/>
                  </a:cubicBezTo>
                  <a:lnTo>
                    <a:pt x="1921" y="309"/>
                  </a:lnTo>
                  <a:cubicBezTo>
                    <a:pt x="1998" y="288"/>
                    <a:pt x="2040" y="200"/>
                    <a:pt x="2019" y="110"/>
                  </a:cubicBezTo>
                  <a:cubicBezTo>
                    <a:pt x="1995" y="43"/>
                    <a:pt x="1935" y="1"/>
                    <a:pt x="1869" y="1"/>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32"/>
            <p:cNvSpPr/>
            <p:nvPr/>
          </p:nvSpPr>
          <p:spPr>
            <a:xfrm>
              <a:off x="2374075" y="3598225"/>
              <a:ext cx="51100" cy="21850"/>
            </a:xfrm>
            <a:custGeom>
              <a:avLst/>
              <a:gdLst/>
              <a:ahLst/>
              <a:cxnLst/>
              <a:rect l="l" t="t" r="r" b="b"/>
              <a:pathLst>
                <a:path w="2044" h="874" extrusionOk="0">
                  <a:moveTo>
                    <a:pt x="167" y="1"/>
                  </a:moveTo>
                  <a:cubicBezTo>
                    <a:pt x="107" y="1"/>
                    <a:pt x="49" y="43"/>
                    <a:pt x="22" y="110"/>
                  </a:cubicBezTo>
                  <a:cubicBezTo>
                    <a:pt x="1" y="200"/>
                    <a:pt x="46" y="288"/>
                    <a:pt x="123" y="309"/>
                  </a:cubicBezTo>
                  <a:lnTo>
                    <a:pt x="1810" y="863"/>
                  </a:lnTo>
                  <a:cubicBezTo>
                    <a:pt x="1830" y="870"/>
                    <a:pt x="1850" y="873"/>
                    <a:pt x="1870" y="873"/>
                  </a:cubicBezTo>
                  <a:cubicBezTo>
                    <a:pt x="1937" y="873"/>
                    <a:pt x="1996" y="832"/>
                    <a:pt x="2022" y="762"/>
                  </a:cubicBezTo>
                  <a:cubicBezTo>
                    <a:pt x="2043" y="674"/>
                    <a:pt x="1998" y="587"/>
                    <a:pt x="1911" y="563"/>
                  </a:cubicBezTo>
                  <a:lnTo>
                    <a:pt x="221" y="12"/>
                  </a:lnTo>
                  <a:cubicBezTo>
                    <a:pt x="203" y="4"/>
                    <a:pt x="185" y="1"/>
                    <a:pt x="167" y="1"/>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32"/>
            <p:cNvSpPr/>
            <p:nvPr/>
          </p:nvSpPr>
          <p:spPr>
            <a:xfrm>
              <a:off x="2304275" y="3673300"/>
              <a:ext cx="31475" cy="50550"/>
            </a:xfrm>
            <a:custGeom>
              <a:avLst/>
              <a:gdLst/>
              <a:ahLst/>
              <a:cxnLst/>
              <a:rect l="l" t="t" r="r" b="b"/>
              <a:pathLst>
                <a:path w="1259" h="2022" extrusionOk="0">
                  <a:moveTo>
                    <a:pt x="99" y="0"/>
                  </a:moveTo>
                  <a:cubicBezTo>
                    <a:pt x="46" y="0"/>
                    <a:pt x="1" y="45"/>
                    <a:pt x="1" y="101"/>
                  </a:cubicBezTo>
                  <a:lnTo>
                    <a:pt x="1" y="1921"/>
                  </a:lnTo>
                  <a:cubicBezTo>
                    <a:pt x="1" y="1977"/>
                    <a:pt x="46" y="2022"/>
                    <a:pt x="99" y="2022"/>
                  </a:cubicBezTo>
                  <a:lnTo>
                    <a:pt x="1148" y="2022"/>
                  </a:lnTo>
                  <a:cubicBezTo>
                    <a:pt x="1203" y="2022"/>
                    <a:pt x="1259" y="1977"/>
                    <a:pt x="1259" y="1921"/>
                  </a:cubicBezTo>
                  <a:lnTo>
                    <a:pt x="1259" y="101"/>
                  </a:lnTo>
                  <a:cubicBezTo>
                    <a:pt x="1259" y="45"/>
                    <a:pt x="1203" y="0"/>
                    <a:pt x="1148" y="0"/>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32"/>
            <p:cNvSpPr/>
            <p:nvPr/>
          </p:nvSpPr>
          <p:spPr>
            <a:xfrm>
              <a:off x="2129025" y="3547200"/>
              <a:ext cx="387750" cy="392700"/>
            </a:xfrm>
            <a:custGeom>
              <a:avLst/>
              <a:gdLst/>
              <a:ahLst/>
              <a:cxnLst/>
              <a:rect l="l" t="t" r="r" b="b"/>
              <a:pathLst>
                <a:path w="15510" h="15708" extrusionOk="0">
                  <a:moveTo>
                    <a:pt x="1238" y="0"/>
                  </a:moveTo>
                  <a:cubicBezTo>
                    <a:pt x="1" y="9847"/>
                    <a:pt x="2022" y="15707"/>
                    <a:pt x="7750" y="15707"/>
                  </a:cubicBezTo>
                  <a:cubicBezTo>
                    <a:pt x="13491" y="15707"/>
                    <a:pt x="15509" y="9847"/>
                    <a:pt x="14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32"/>
            <p:cNvSpPr/>
            <p:nvPr/>
          </p:nvSpPr>
          <p:spPr>
            <a:xfrm>
              <a:off x="2135646" y="3494726"/>
              <a:ext cx="371450" cy="64581"/>
            </a:xfrm>
            <a:custGeom>
              <a:avLst/>
              <a:gdLst/>
              <a:ahLst/>
              <a:cxnLst/>
              <a:rect l="l" t="t" r="r" b="b"/>
              <a:pathLst>
                <a:path w="14858" h="2099" extrusionOk="0">
                  <a:moveTo>
                    <a:pt x="485" y="1"/>
                  </a:moveTo>
                  <a:cubicBezTo>
                    <a:pt x="220" y="1"/>
                    <a:pt x="1" y="223"/>
                    <a:pt x="1" y="488"/>
                  </a:cubicBezTo>
                  <a:lnTo>
                    <a:pt x="1" y="1614"/>
                  </a:lnTo>
                  <a:cubicBezTo>
                    <a:pt x="1" y="1879"/>
                    <a:pt x="220" y="2099"/>
                    <a:pt x="485" y="2099"/>
                  </a:cubicBezTo>
                  <a:lnTo>
                    <a:pt x="14362" y="2099"/>
                  </a:lnTo>
                  <a:cubicBezTo>
                    <a:pt x="14638" y="2099"/>
                    <a:pt x="14858" y="1879"/>
                    <a:pt x="14858" y="1614"/>
                  </a:cubicBezTo>
                  <a:lnTo>
                    <a:pt x="14858" y="488"/>
                  </a:lnTo>
                  <a:cubicBezTo>
                    <a:pt x="14858" y="223"/>
                    <a:pt x="14638" y="1"/>
                    <a:pt x="143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32"/>
            <p:cNvSpPr/>
            <p:nvPr/>
          </p:nvSpPr>
          <p:spPr>
            <a:xfrm>
              <a:off x="2182875" y="3579450"/>
              <a:ext cx="279850" cy="328200"/>
            </a:xfrm>
            <a:custGeom>
              <a:avLst/>
              <a:gdLst/>
              <a:ahLst/>
              <a:cxnLst/>
              <a:rect l="l" t="t" r="r" b="b"/>
              <a:pathLst>
                <a:path w="11194" h="13128" extrusionOk="0">
                  <a:moveTo>
                    <a:pt x="231" y="0"/>
                  </a:moveTo>
                  <a:cubicBezTo>
                    <a:pt x="175" y="564"/>
                    <a:pt x="120" y="1105"/>
                    <a:pt x="88" y="1635"/>
                  </a:cubicBezTo>
                  <a:cubicBezTo>
                    <a:pt x="22" y="2771"/>
                    <a:pt x="0" y="3831"/>
                    <a:pt x="32" y="4803"/>
                  </a:cubicBezTo>
                  <a:cubicBezTo>
                    <a:pt x="43" y="5232"/>
                    <a:pt x="77" y="5664"/>
                    <a:pt x="109" y="6062"/>
                  </a:cubicBezTo>
                  <a:cubicBezTo>
                    <a:pt x="144" y="6459"/>
                    <a:pt x="199" y="6846"/>
                    <a:pt x="252" y="7209"/>
                  </a:cubicBezTo>
                  <a:cubicBezTo>
                    <a:pt x="318" y="7641"/>
                    <a:pt x="398" y="8038"/>
                    <a:pt x="485" y="8412"/>
                  </a:cubicBezTo>
                  <a:cubicBezTo>
                    <a:pt x="827" y="9781"/>
                    <a:pt x="1336" y="10875"/>
                    <a:pt x="2019" y="11646"/>
                  </a:cubicBezTo>
                  <a:cubicBezTo>
                    <a:pt x="2901" y="12640"/>
                    <a:pt x="4072" y="13127"/>
                    <a:pt x="5596" y="13127"/>
                  </a:cubicBezTo>
                  <a:cubicBezTo>
                    <a:pt x="7119" y="13127"/>
                    <a:pt x="8290" y="12640"/>
                    <a:pt x="9172" y="11646"/>
                  </a:cubicBezTo>
                  <a:cubicBezTo>
                    <a:pt x="9856" y="10875"/>
                    <a:pt x="10364" y="9781"/>
                    <a:pt x="10706" y="8412"/>
                  </a:cubicBezTo>
                  <a:cubicBezTo>
                    <a:pt x="10796" y="8038"/>
                    <a:pt x="10873" y="7630"/>
                    <a:pt x="10939" y="7209"/>
                  </a:cubicBezTo>
                  <a:cubicBezTo>
                    <a:pt x="10995" y="6846"/>
                    <a:pt x="11048" y="6459"/>
                    <a:pt x="11082" y="6062"/>
                  </a:cubicBezTo>
                  <a:cubicBezTo>
                    <a:pt x="11114" y="5664"/>
                    <a:pt x="11138" y="5232"/>
                    <a:pt x="11159" y="4803"/>
                  </a:cubicBezTo>
                  <a:cubicBezTo>
                    <a:pt x="11194" y="3820"/>
                    <a:pt x="11170" y="2750"/>
                    <a:pt x="11104" y="1603"/>
                  </a:cubicBezTo>
                  <a:cubicBezTo>
                    <a:pt x="11061" y="1084"/>
                    <a:pt x="11016" y="554"/>
                    <a:pt x="109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32"/>
            <p:cNvSpPr/>
            <p:nvPr/>
          </p:nvSpPr>
          <p:spPr>
            <a:xfrm>
              <a:off x="2189175" y="3759650"/>
              <a:ext cx="267200" cy="148000"/>
            </a:xfrm>
            <a:custGeom>
              <a:avLst/>
              <a:gdLst/>
              <a:ahLst/>
              <a:cxnLst/>
              <a:rect l="l" t="t" r="r" b="b"/>
              <a:pathLst>
                <a:path w="10688" h="5920" extrusionOk="0">
                  <a:moveTo>
                    <a:pt x="0" y="1"/>
                  </a:moveTo>
                  <a:cubicBezTo>
                    <a:pt x="299" y="1956"/>
                    <a:pt x="896" y="3445"/>
                    <a:pt x="1767" y="4438"/>
                  </a:cubicBezTo>
                  <a:cubicBezTo>
                    <a:pt x="2649" y="5432"/>
                    <a:pt x="3820" y="5919"/>
                    <a:pt x="5344" y="5919"/>
                  </a:cubicBezTo>
                  <a:cubicBezTo>
                    <a:pt x="6867" y="5919"/>
                    <a:pt x="8038" y="5432"/>
                    <a:pt x="8920" y="4438"/>
                  </a:cubicBezTo>
                  <a:cubicBezTo>
                    <a:pt x="9792" y="3445"/>
                    <a:pt x="10388" y="1956"/>
                    <a:pt x="10687" y="1"/>
                  </a:cubicBezTo>
                  <a:close/>
                </a:path>
              </a:pathLst>
            </a:custGeom>
            <a:solidFill>
              <a:srgbClr val="83A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32"/>
            <p:cNvSpPr/>
            <p:nvPr/>
          </p:nvSpPr>
          <p:spPr>
            <a:xfrm>
              <a:off x="2185050" y="3579450"/>
              <a:ext cx="275425" cy="87125"/>
            </a:xfrm>
            <a:custGeom>
              <a:avLst/>
              <a:gdLst/>
              <a:ahLst/>
              <a:cxnLst/>
              <a:rect l="l" t="t" r="r" b="b"/>
              <a:pathLst>
                <a:path w="11017" h="3485" extrusionOk="0">
                  <a:moveTo>
                    <a:pt x="144" y="0"/>
                  </a:moveTo>
                  <a:cubicBezTo>
                    <a:pt x="88" y="564"/>
                    <a:pt x="33" y="1105"/>
                    <a:pt x="1" y="1635"/>
                  </a:cubicBezTo>
                  <a:cubicBezTo>
                    <a:pt x="707" y="3003"/>
                    <a:pt x="1434" y="3485"/>
                    <a:pt x="2192" y="3485"/>
                  </a:cubicBezTo>
                  <a:cubicBezTo>
                    <a:pt x="4000" y="3485"/>
                    <a:pt x="5981" y="737"/>
                    <a:pt x="8249" y="737"/>
                  </a:cubicBezTo>
                  <a:cubicBezTo>
                    <a:pt x="8672" y="737"/>
                    <a:pt x="9105" y="833"/>
                    <a:pt x="9549" y="1060"/>
                  </a:cubicBezTo>
                  <a:cubicBezTo>
                    <a:pt x="10100" y="1349"/>
                    <a:pt x="10587" y="1513"/>
                    <a:pt x="11017" y="1603"/>
                  </a:cubicBezTo>
                  <a:cubicBezTo>
                    <a:pt x="10974" y="1084"/>
                    <a:pt x="10929" y="554"/>
                    <a:pt x="10873" y="0"/>
                  </a:cubicBezTo>
                  <a:close/>
                </a:path>
              </a:pathLst>
            </a:custGeom>
            <a:solidFill>
              <a:srgbClr val="83A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32"/>
            <p:cNvSpPr/>
            <p:nvPr/>
          </p:nvSpPr>
          <p:spPr>
            <a:xfrm>
              <a:off x="2221875" y="3777375"/>
              <a:ext cx="52225" cy="39475"/>
            </a:xfrm>
            <a:custGeom>
              <a:avLst/>
              <a:gdLst/>
              <a:ahLst/>
              <a:cxnLst/>
              <a:rect l="l" t="t" r="r" b="b"/>
              <a:pathLst>
                <a:path w="2089" h="1579" extrusionOk="0">
                  <a:moveTo>
                    <a:pt x="1051" y="0"/>
                  </a:moveTo>
                  <a:cubicBezTo>
                    <a:pt x="449" y="0"/>
                    <a:pt x="1" y="668"/>
                    <a:pt x="427" y="1303"/>
                  </a:cubicBezTo>
                  <a:cubicBezTo>
                    <a:pt x="449" y="1345"/>
                    <a:pt x="494" y="1390"/>
                    <a:pt x="536" y="1411"/>
                  </a:cubicBezTo>
                  <a:cubicBezTo>
                    <a:pt x="710" y="1528"/>
                    <a:pt x="886" y="1579"/>
                    <a:pt x="1050" y="1579"/>
                  </a:cubicBezTo>
                  <a:cubicBezTo>
                    <a:pt x="1648" y="1579"/>
                    <a:pt x="2088" y="906"/>
                    <a:pt x="1673" y="275"/>
                  </a:cubicBezTo>
                  <a:cubicBezTo>
                    <a:pt x="1641" y="230"/>
                    <a:pt x="1606" y="198"/>
                    <a:pt x="1564" y="163"/>
                  </a:cubicBezTo>
                  <a:cubicBezTo>
                    <a:pt x="1391" y="50"/>
                    <a:pt x="1216" y="0"/>
                    <a:pt x="10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32"/>
            <p:cNvSpPr/>
            <p:nvPr/>
          </p:nvSpPr>
          <p:spPr>
            <a:xfrm>
              <a:off x="2268800" y="3815350"/>
              <a:ext cx="62925" cy="47650"/>
            </a:xfrm>
            <a:custGeom>
              <a:avLst/>
              <a:gdLst/>
              <a:ahLst/>
              <a:cxnLst/>
              <a:rect l="l" t="t" r="r" b="b"/>
              <a:pathLst>
                <a:path w="2517" h="1906" extrusionOk="0">
                  <a:moveTo>
                    <a:pt x="1260" y="0"/>
                  </a:moveTo>
                  <a:cubicBezTo>
                    <a:pt x="537" y="0"/>
                    <a:pt x="0" y="810"/>
                    <a:pt x="503" y="1572"/>
                  </a:cubicBezTo>
                  <a:cubicBezTo>
                    <a:pt x="537" y="1625"/>
                    <a:pt x="580" y="1670"/>
                    <a:pt x="635" y="1704"/>
                  </a:cubicBezTo>
                  <a:cubicBezTo>
                    <a:pt x="845" y="1844"/>
                    <a:pt x="1058" y="1905"/>
                    <a:pt x="1257" y="1905"/>
                  </a:cubicBezTo>
                  <a:cubicBezTo>
                    <a:pt x="1981" y="1905"/>
                    <a:pt x="2516" y="1097"/>
                    <a:pt x="2005" y="335"/>
                  </a:cubicBezTo>
                  <a:cubicBezTo>
                    <a:pt x="1971" y="279"/>
                    <a:pt x="1928" y="234"/>
                    <a:pt x="1883" y="202"/>
                  </a:cubicBezTo>
                  <a:cubicBezTo>
                    <a:pt x="1673" y="61"/>
                    <a:pt x="1460" y="0"/>
                    <a:pt x="1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32"/>
            <p:cNvSpPr/>
            <p:nvPr/>
          </p:nvSpPr>
          <p:spPr>
            <a:xfrm>
              <a:off x="2303425" y="3779000"/>
              <a:ext cx="20475" cy="20425"/>
            </a:xfrm>
            <a:custGeom>
              <a:avLst/>
              <a:gdLst/>
              <a:ahLst/>
              <a:cxnLst/>
              <a:rect l="l" t="t" r="r" b="b"/>
              <a:pathLst>
                <a:path w="819" h="817" extrusionOk="0">
                  <a:moveTo>
                    <a:pt x="411" y="0"/>
                  </a:moveTo>
                  <a:cubicBezTo>
                    <a:pt x="188" y="0"/>
                    <a:pt x="0" y="178"/>
                    <a:pt x="0" y="408"/>
                  </a:cubicBezTo>
                  <a:cubicBezTo>
                    <a:pt x="0" y="628"/>
                    <a:pt x="188" y="816"/>
                    <a:pt x="411" y="816"/>
                  </a:cubicBezTo>
                  <a:cubicBezTo>
                    <a:pt x="641" y="816"/>
                    <a:pt x="819" y="628"/>
                    <a:pt x="819" y="408"/>
                  </a:cubicBezTo>
                  <a:cubicBezTo>
                    <a:pt x="819" y="178"/>
                    <a:pt x="641" y="0"/>
                    <a:pt x="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32"/>
            <p:cNvSpPr/>
            <p:nvPr/>
          </p:nvSpPr>
          <p:spPr>
            <a:xfrm>
              <a:off x="2334300" y="3782600"/>
              <a:ext cx="59200" cy="44700"/>
            </a:xfrm>
            <a:custGeom>
              <a:avLst/>
              <a:gdLst/>
              <a:ahLst/>
              <a:cxnLst/>
              <a:rect l="l" t="t" r="r" b="b"/>
              <a:pathLst>
                <a:path w="2368" h="1788" extrusionOk="0">
                  <a:moveTo>
                    <a:pt x="1185" y="0"/>
                  </a:moveTo>
                  <a:cubicBezTo>
                    <a:pt x="503" y="0"/>
                    <a:pt x="0" y="758"/>
                    <a:pt x="477" y="1467"/>
                  </a:cubicBezTo>
                  <a:cubicBezTo>
                    <a:pt x="511" y="1523"/>
                    <a:pt x="553" y="1568"/>
                    <a:pt x="598" y="1600"/>
                  </a:cubicBezTo>
                  <a:cubicBezTo>
                    <a:pt x="796" y="1730"/>
                    <a:pt x="996" y="1787"/>
                    <a:pt x="1183" y="1787"/>
                  </a:cubicBezTo>
                  <a:cubicBezTo>
                    <a:pt x="1865" y="1787"/>
                    <a:pt x="2367" y="1029"/>
                    <a:pt x="1891" y="309"/>
                  </a:cubicBezTo>
                  <a:cubicBezTo>
                    <a:pt x="1857" y="254"/>
                    <a:pt x="1812" y="219"/>
                    <a:pt x="1769" y="188"/>
                  </a:cubicBezTo>
                  <a:cubicBezTo>
                    <a:pt x="1572" y="57"/>
                    <a:pt x="1372" y="0"/>
                    <a:pt x="11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32"/>
            <p:cNvSpPr/>
            <p:nvPr/>
          </p:nvSpPr>
          <p:spPr>
            <a:xfrm>
              <a:off x="2334900" y="3844550"/>
              <a:ext cx="54225" cy="41075"/>
            </a:xfrm>
            <a:custGeom>
              <a:avLst/>
              <a:gdLst/>
              <a:ahLst/>
              <a:cxnLst/>
              <a:rect l="l" t="t" r="r" b="b"/>
              <a:pathLst>
                <a:path w="2169" h="1643" extrusionOk="0">
                  <a:moveTo>
                    <a:pt x="1089" y="1"/>
                  </a:moveTo>
                  <a:cubicBezTo>
                    <a:pt x="463" y="1"/>
                    <a:pt x="1" y="693"/>
                    <a:pt x="442" y="1352"/>
                  </a:cubicBezTo>
                  <a:cubicBezTo>
                    <a:pt x="463" y="1397"/>
                    <a:pt x="508" y="1440"/>
                    <a:pt x="553" y="1474"/>
                  </a:cubicBezTo>
                  <a:cubicBezTo>
                    <a:pt x="731" y="1591"/>
                    <a:pt x="912" y="1643"/>
                    <a:pt x="1081" y="1643"/>
                  </a:cubicBezTo>
                  <a:cubicBezTo>
                    <a:pt x="1706" y="1643"/>
                    <a:pt x="2169" y="941"/>
                    <a:pt x="1735" y="282"/>
                  </a:cubicBezTo>
                  <a:cubicBezTo>
                    <a:pt x="1700" y="237"/>
                    <a:pt x="1669" y="205"/>
                    <a:pt x="1624" y="171"/>
                  </a:cubicBezTo>
                  <a:cubicBezTo>
                    <a:pt x="1443" y="52"/>
                    <a:pt x="1260" y="1"/>
                    <a:pt x="10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32"/>
            <p:cNvSpPr/>
            <p:nvPr/>
          </p:nvSpPr>
          <p:spPr>
            <a:xfrm>
              <a:off x="2415225" y="3777350"/>
              <a:ext cx="23725" cy="23725"/>
            </a:xfrm>
            <a:custGeom>
              <a:avLst/>
              <a:gdLst/>
              <a:ahLst/>
              <a:cxnLst/>
              <a:rect l="l" t="t" r="r" b="b"/>
              <a:pathLst>
                <a:path w="949" h="949" extrusionOk="0">
                  <a:moveTo>
                    <a:pt x="474" y="0"/>
                  </a:moveTo>
                  <a:cubicBezTo>
                    <a:pt x="209" y="0"/>
                    <a:pt x="0" y="209"/>
                    <a:pt x="0" y="474"/>
                  </a:cubicBezTo>
                  <a:cubicBezTo>
                    <a:pt x="0" y="729"/>
                    <a:pt x="209" y="949"/>
                    <a:pt x="474" y="949"/>
                  </a:cubicBezTo>
                  <a:cubicBezTo>
                    <a:pt x="729" y="949"/>
                    <a:pt x="949" y="729"/>
                    <a:pt x="949" y="474"/>
                  </a:cubicBezTo>
                  <a:cubicBezTo>
                    <a:pt x="949" y="209"/>
                    <a:pt x="729" y="0"/>
                    <a:pt x="4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32"/>
            <p:cNvSpPr/>
            <p:nvPr/>
          </p:nvSpPr>
          <p:spPr>
            <a:xfrm>
              <a:off x="2238050" y="3840250"/>
              <a:ext cx="19900" cy="20175"/>
            </a:xfrm>
            <a:custGeom>
              <a:avLst/>
              <a:gdLst/>
              <a:ahLst/>
              <a:cxnLst/>
              <a:rect l="l" t="t" r="r" b="b"/>
              <a:pathLst>
                <a:path w="796" h="807" extrusionOk="0">
                  <a:moveTo>
                    <a:pt x="398" y="1"/>
                  </a:moveTo>
                  <a:cubicBezTo>
                    <a:pt x="178" y="1"/>
                    <a:pt x="0" y="189"/>
                    <a:pt x="0" y="409"/>
                  </a:cubicBezTo>
                  <a:cubicBezTo>
                    <a:pt x="0" y="629"/>
                    <a:pt x="178" y="806"/>
                    <a:pt x="398" y="806"/>
                  </a:cubicBezTo>
                  <a:cubicBezTo>
                    <a:pt x="618" y="806"/>
                    <a:pt x="795" y="629"/>
                    <a:pt x="795" y="409"/>
                  </a:cubicBezTo>
                  <a:cubicBezTo>
                    <a:pt x="795" y="189"/>
                    <a:pt x="618" y="1"/>
                    <a:pt x="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32"/>
            <p:cNvSpPr/>
            <p:nvPr/>
          </p:nvSpPr>
          <p:spPr>
            <a:xfrm>
              <a:off x="2309775" y="3874775"/>
              <a:ext cx="20500" cy="20675"/>
            </a:xfrm>
            <a:custGeom>
              <a:avLst/>
              <a:gdLst/>
              <a:ahLst/>
              <a:cxnLst/>
              <a:rect l="l" t="t" r="r" b="b"/>
              <a:pathLst>
                <a:path w="820" h="827" extrusionOk="0">
                  <a:moveTo>
                    <a:pt x="408" y="0"/>
                  </a:moveTo>
                  <a:cubicBezTo>
                    <a:pt x="178" y="0"/>
                    <a:pt x="0" y="188"/>
                    <a:pt x="0" y="408"/>
                  </a:cubicBezTo>
                  <a:cubicBezTo>
                    <a:pt x="0" y="639"/>
                    <a:pt x="178" y="827"/>
                    <a:pt x="408" y="827"/>
                  </a:cubicBezTo>
                  <a:cubicBezTo>
                    <a:pt x="631" y="827"/>
                    <a:pt x="819" y="639"/>
                    <a:pt x="819" y="408"/>
                  </a:cubicBezTo>
                  <a:cubicBezTo>
                    <a:pt x="819" y="188"/>
                    <a:pt x="631" y="0"/>
                    <a:pt x="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32"/>
            <p:cNvSpPr/>
            <p:nvPr/>
          </p:nvSpPr>
          <p:spPr>
            <a:xfrm>
              <a:off x="2395075" y="3819850"/>
              <a:ext cx="20700" cy="20425"/>
            </a:xfrm>
            <a:custGeom>
              <a:avLst/>
              <a:gdLst/>
              <a:ahLst/>
              <a:cxnLst/>
              <a:rect l="l" t="t" r="r" b="b"/>
              <a:pathLst>
                <a:path w="828" h="817" extrusionOk="0">
                  <a:moveTo>
                    <a:pt x="409" y="1"/>
                  </a:moveTo>
                  <a:cubicBezTo>
                    <a:pt x="189" y="1"/>
                    <a:pt x="1" y="186"/>
                    <a:pt x="1" y="409"/>
                  </a:cubicBezTo>
                  <a:cubicBezTo>
                    <a:pt x="1" y="639"/>
                    <a:pt x="189" y="817"/>
                    <a:pt x="409" y="817"/>
                  </a:cubicBezTo>
                  <a:cubicBezTo>
                    <a:pt x="639" y="817"/>
                    <a:pt x="827" y="639"/>
                    <a:pt x="827" y="409"/>
                  </a:cubicBezTo>
                  <a:cubicBezTo>
                    <a:pt x="827" y="186"/>
                    <a:pt x="639" y="1"/>
                    <a:pt x="4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32"/>
            <p:cNvSpPr/>
            <p:nvPr/>
          </p:nvSpPr>
          <p:spPr>
            <a:xfrm>
              <a:off x="2214325" y="3466325"/>
              <a:ext cx="214150" cy="28425"/>
            </a:xfrm>
            <a:custGeom>
              <a:avLst/>
              <a:gdLst/>
              <a:ahLst/>
              <a:cxnLst/>
              <a:rect l="l" t="t" r="r" b="b"/>
              <a:pathLst>
                <a:path w="8566" h="1137" extrusionOk="0">
                  <a:moveTo>
                    <a:pt x="1137" y="0"/>
                  </a:moveTo>
                  <a:cubicBezTo>
                    <a:pt x="507" y="0"/>
                    <a:pt x="1" y="509"/>
                    <a:pt x="1" y="1137"/>
                  </a:cubicBezTo>
                  <a:lnTo>
                    <a:pt x="8566" y="1137"/>
                  </a:lnTo>
                  <a:cubicBezTo>
                    <a:pt x="8566" y="509"/>
                    <a:pt x="8057" y="0"/>
                    <a:pt x="7429" y="0"/>
                  </a:cubicBezTo>
                  <a:close/>
                </a:path>
              </a:pathLst>
            </a:custGeom>
            <a:solidFill>
              <a:srgbClr val="83A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32"/>
            <p:cNvSpPr/>
            <p:nvPr/>
          </p:nvSpPr>
          <p:spPr>
            <a:xfrm>
              <a:off x="2239700" y="3437900"/>
              <a:ext cx="155150" cy="28450"/>
            </a:xfrm>
            <a:custGeom>
              <a:avLst/>
              <a:gdLst/>
              <a:ahLst/>
              <a:cxnLst/>
              <a:rect l="l" t="t" r="r" b="b"/>
              <a:pathLst>
                <a:path w="6206" h="1138" extrusionOk="0">
                  <a:moveTo>
                    <a:pt x="1137" y="1"/>
                  </a:moveTo>
                  <a:cubicBezTo>
                    <a:pt x="509" y="1"/>
                    <a:pt x="1" y="509"/>
                    <a:pt x="1" y="1137"/>
                  </a:cubicBezTo>
                  <a:lnTo>
                    <a:pt x="6205" y="1137"/>
                  </a:lnTo>
                  <a:cubicBezTo>
                    <a:pt x="6205" y="509"/>
                    <a:pt x="5686" y="1"/>
                    <a:pt x="50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9" name="Google Shape;519;p32"/>
          <p:cNvGrpSpPr/>
          <p:nvPr/>
        </p:nvGrpSpPr>
        <p:grpSpPr>
          <a:xfrm>
            <a:off x="331554" y="4139690"/>
            <a:ext cx="678488" cy="678488"/>
            <a:chOff x="6402975" y="3654449"/>
            <a:chExt cx="958181" cy="958181"/>
          </a:xfrm>
        </p:grpSpPr>
        <p:sp>
          <p:nvSpPr>
            <p:cNvPr id="520" name="Google Shape;520;p32"/>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32"/>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2" name="Google Shape;522;p32"/>
          <p:cNvGrpSpPr/>
          <p:nvPr/>
        </p:nvGrpSpPr>
        <p:grpSpPr>
          <a:xfrm>
            <a:off x="1204829" y="4255654"/>
            <a:ext cx="401478" cy="401478"/>
            <a:chOff x="6402975" y="3654449"/>
            <a:chExt cx="958181" cy="958181"/>
          </a:xfrm>
        </p:grpSpPr>
        <p:sp>
          <p:nvSpPr>
            <p:cNvPr id="523" name="Google Shape;523;p32"/>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32"/>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5" name="Google Shape;525;p32"/>
          <p:cNvGrpSpPr/>
          <p:nvPr/>
        </p:nvGrpSpPr>
        <p:grpSpPr>
          <a:xfrm>
            <a:off x="450387" y="938676"/>
            <a:ext cx="492888" cy="492888"/>
            <a:chOff x="6402975" y="3654449"/>
            <a:chExt cx="958181" cy="958181"/>
          </a:xfrm>
        </p:grpSpPr>
        <p:sp>
          <p:nvSpPr>
            <p:cNvPr id="526" name="Google Shape;526;p32"/>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32"/>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8" name="Google Shape;528;p32"/>
          <p:cNvGrpSpPr/>
          <p:nvPr/>
        </p:nvGrpSpPr>
        <p:grpSpPr>
          <a:xfrm>
            <a:off x="887250" y="3675235"/>
            <a:ext cx="525179" cy="525275"/>
            <a:chOff x="6402975" y="3654449"/>
            <a:chExt cx="958181" cy="958181"/>
          </a:xfrm>
        </p:grpSpPr>
        <p:sp>
          <p:nvSpPr>
            <p:cNvPr id="529" name="Google Shape;529;p32"/>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32"/>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1" name="Google Shape;531;p32"/>
          <p:cNvGrpSpPr/>
          <p:nvPr/>
        </p:nvGrpSpPr>
        <p:grpSpPr>
          <a:xfrm>
            <a:off x="956919" y="515987"/>
            <a:ext cx="376757" cy="376757"/>
            <a:chOff x="6402975" y="3654449"/>
            <a:chExt cx="958181" cy="958181"/>
          </a:xfrm>
        </p:grpSpPr>
        <p:sp>
          <p:nvSpPr>
            <p:cNvPr id="532" name="Google Shape;532;p32"/>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32"/>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4" name="Google Shape;534;p32"/>
          <p:cNvGrpSpPr/>
          <p:nvPr/>
        </p:nvGrpSpPr>
        <p:grpSpPr>
          <a:xfrm>
            <a:off x="374461" y="255892"/>
            <a:ext cx="492888" cy="492888"/>
            <a:chOff x="6402975" y="3654449"/>
            <a:chExt cx="958181" cy="958181"/>
          </a:xfrm>
        </p:grpSpPr>
        <p:sp>
          <p:nvSpPr>
            <p:cNvPr id="535" name="Google Shape;535;p32"/>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32"/>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7" name="Google Shape;537;p32"/>
          <p:cNvGrpSpPr/>
          <p:nvPr/>
        </p:nvGrpSpPr>
        <p:grpSpPr>
          <a:xfrm rot="2426250">
            <a:off x="6280897" y="-771215"/>
            <a:ext cx="4453841" cy="2200038"/>
            <a:chOff x="7719937" y="371363"/>
            <a:chExt cx="661698" cy="326859"/>
          </a:xfrm>
        </p:grpSpPr>
        <p:sp>
          <p:nvSpPr>
            <p:cNvPr id="538" name="Google Shape;538;p32"/>
            <p:cNvSpPr/>
            <p:nvPr/>
          </p:nvSpPr>
          <p:spPr>
            <a:xfrm>
              <a:off x="7719937" y="371397"/>
              <a:ext cx="661698" cy="326825"/>
            </a:xfrm>
            <a:custGeom>
              <a:avLst/>
              <a:gdLst/>
              <a:ahLst/>
              <a:cxnLst/>
              <a:rect l="l" t="t" r="r" b="b"/>
              <a:pathLst>
                <a:path w="19651" h="9706" extrusionOk="0">
                  <a:moveTo>
                    <a:pt x="19207" y="1"/>
                  </a:moveTo>
                  <a:cubicBezTo>
                    <a:pt x="17972" y="1"/>
                    <a:pt x="16718" y="561"/>
                    <a:pt x="15931" y="1517"/>
                  </a:cubicBezTo>
                  <a:cubicBezTo>
                    <a:pt x="15223" y="2354"/>
                    <a:pt x="14882" y="3448"/>
                    <a:pt x="14606" y="4497"/>
                  </a:cubicBezTo>
                  <a:cubicBezTo>
                    <a:pt x="14572" y="4662"/>
                    <a:pt x="14529" y="4828"/>
                    <a:pt x="14484" y="4993"/>
                  </a:cubicBezTo>
                  <a:cubicBezTo>
                    <a:pt x="14264" y="5878"/>
                    <a:pt x="14042" y="6792"/>
                    <a:pt x="13613" y="7610"/>
                  </a:cubicBezTo>
                  <a:cubicBezTo>
                    <a:pt x="13038" y="8702"/>
                    <a:pt x="12166" y="9441"/>
                    <a:pt x="11194" y="9618"/>
                  </a:cubicBezTo>
                  <a:cubicBezTo>
                    <a:pt x="11027" y="9649"/>
                    <a:pt x="10863" y="9664"/>
                    <a:pt x="10700" y="9664"/>
                  </a:cubicBezTo>
                  <a:cubicBezTo>
                    <a:pt x="9289" y="9664"/>
                    <a:pt x="8040" y="8561"/>
                    <a:pt x="7297" y="7433"/>
                  </a:cubicBezTo>
                  <a:cubicBezTo>
                    <a:pt x="6934" y="6882"/>
                    <a:pt x="6624" y="6296"/>
                    <a:pt x="6327" y="5721"/>
                  </a:cubicBezTo>
                  <a:cubicBezTo>
                    <a:pt x="5906" y="4895"/>
                    <a:pt x="5466" y="4044"/>
                    <a:pt x="4859" y="3326"/>
                  </a:cubicBezTo>
                  <a:cubicBezTo>
                    <a:pt x="3667" y="1914"/>
                    <a:pt x="1855" y="1075"/>
                    <a:pt x="11" y="1075"/>
                  </a:cubicBezTo>
                  <a:lnTo>
                    <a:pt x="1" y="1075"/>
                  </a:lnTo>
                  <a:lnTo>
                    <a:pt x="1" y="1120"/>
                  </a:lnTo>
                  <a:lnTo>
                    <a:pt x="11" y="1120"/>
                  </a:lnTo>
                  <a:cubicBezTo>
                    <a:pt x="1844" y="1120"/>
                    <a:pt x="3643" y="1957"/>
                    <a:pt x="4825" y="3361"/>
                  </a:cubicBezTo>
                  <a:cubicBezTo>
                    <a:pt x="5432" y="4076"/>
                    <a:pt x="5863" y="4916"/>
                    <a:pt x="6293" y="5745"/>
                  </a:cubicBezTo>
                  <a:cubicBezTo>
                    <a:pt x="6592" y="6317"/>
                    <a:pt x="6889" y="6903"/>
                    <a:pt x="7254" y="7454"/>
                  </a:cubicBezTo>
                  <a:cubicBezTo>
                    <a:pt x="8004" y="8593"/>
                    <a:pt x="9273" y="9706"/>
                    <a:pt x="10709" y="9706"/>
                  </a:cubicBezTo>
                  <a:cubicBezTo>
                    <a:pt x="10873" y="9706"/>
                    <a:pt x="11040" y="9695"/>
                    <a:pt x="11204" y="9663"/>
                  </a:cubicBezTo>
                  <a:cubicBezTo>
                    <a:pt x="12187" y="9486"/>
                    <a:pt x="13072" y="8736"/>
                    <a:pt x="13655" y="7621"/>
                  </a:cubicBezTo>
                  <a:cubicBezTo>
                    <a:pt x="14087" y="6805"/>
                    <a:pt x="14307" y="5888"/>
                    <a:pt x="14529" y="5003"/>
                  </a:cubicBezTo>
                  <a:cubicBezTo>
                    <a:pt x="14572" y="4839"/>
                    <a:pt x="14606" y="4672"/>
                    <a:pt x="14648" y="4508"/>
                  </a:cubicBezTo>
                  <a:cubicBezTo>
                    <a:pt x="14913" y="3459"/>
                    <a:pt x="15268" y="2378"/>
                    <a:pt x="15962" y="1538"/>
                  </a:cubicBezTo>
                  <a:cubicBezTo>
                    <a:pt x="16740" y="602"/>
                    <a:pt x="17975" y="46"/>
                    <a:pt x="19205" y="46"/>
                  </a:cubicBezTo>
                  <a:cubicBezTo>
                    <a:pt x="19354" y="46"/>
                    <a:pt x="19503" y="54"/>
                    <a:pt x="19650" y="70"/>
                  </a:cubicBezTo>
                  <a:lnTo>
                    <a:pt x="19650" y="25"/>
                  </a:lnTo>
                  <a:cubicBezTo>
                    <a:pt x="19503" y="9"/>
                    <a:pt x="19355" y="1"/>
                    <a:pt x="1920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32"/>
            <p:cNvSpPr/>
            <p:nvPr/>
          </p:nvSpPr>
          <p:spPr>
            <a:xfrm>
              <a:off x="7740814" y="371363"/>
              <a:ext cx="620382" cy="306453"/>
            </a:xfrm>
            <a:custGeom>
              <a:avLst/>
              <a:gdLst/>
              <a:ahLst/>
              <a:cxnLst/>
              <a:rect l="l" t="t" r="r" b="b"/>
              <a:pathLst>
                <a:path w="18424" h="9101" extrusionOk="0">
                  <a:moveTo>
                    <a:pt x="17990" y="1"/>
                  </a:moveTo>
                  <a:cubicBezTo>
                    <a:pt x="16833" y="1"/>
                    <a:pt x="15670" y="534"/>
                    <a:pt x="14924" y="1417"/>
                  </a:cubicBezTo>
                  <a:cubicBezTo>
                    <a:pt x="14262" y="2212"/>
                    <a:pt x="13941" y="3229"/>
                    <a:pt x="13687" y="4210"/>
                  </a:cubicBezTo>
                  <a:cubicBezTo>
                    <a:pt x="13655" y="4376"/>
                    <a:pt x="13610" y="4530"/>
                    <a:pt x="13578" y="4686"/>
                  </a:cubicBezTo>
                  <a:cubicBezTo>
                    <a:pt x="13366" y="5513"/>
                    <a:pt x="13157" y="6363"/>
                    <a:pt x="12759" y="7137"/>
                  </a:cubicBezTo>
                  <a:cubicBezTo>
                    <a:pt x="12219" y="8162"/>
                    <a:pt x="11392" y="8846"/>
                    <a:pt x="10497" y="9023"/>
                  </a:cubicBezTo>
                  <a:cubicBezTo>
                    <a:pt x="10344" y="9051"/>
                    <a:pt x="10192" y="9064"/>
                    <a:pt x="10043" y="9064"/>
                  </a:cubicBezTo>
                  <a:cubicBezTo>
                    <a:pt x="8714" y="9064"/>
                    <a:pt x="7538" y="8023"/>
                    <a:pt x="6833" y="6970"/>
                  </a:cubicBezTo>
                  <a:cubicBezTo>
                    <a:pt x="6491" y="6451"/>
                    <a:pt x="6202" y="5900"/>
                    <a:pt x="5927" y="5359"/>
                  </a:cubicBezTo>
                  <a:cubicBezTo>
                    <a:pt x="5530" y="4596"/>
                    <a:pt x="5122" y="3791"/>
                    <a:pt x="4547" y="3118"/>
                  </a:cubicBezTo>
                  <a:cubicBezTo>
                    <a:pt x="3431" y="1793"/>
                    <a:pt x="1744" y="1009"/>
                    <a:pt x="11" y="1009"/>
                  </a:cubicBezTo>
                  <a:lnTo>
                    <a:pt x="1" y="1009"/>
                  </a:lnTo>
                  <a:lnTo>
                    <a:pt x="1" y="1054"/>
                  </a:lnTo>
                  <a:lnTo>
                    <a:pt x="11" y="1054"/>
                  </a:lnTo>
                  <a:cubicBezTo>
                    <a:pt x="1723" y="1054"/>
                    <a:pt x="3410" y="1838"/>
                    <a:pt x="4515" y="3150"/>
                  </a:cubicBezTo>
                  <a:cubicBezTo>
                    <a:pt x="5077" y="3825"/>
                    <a:pt x="5498" y="4620"/>
                    <a:pt x="5895" y="5381"/>
                  </a:cubicBezTo>
                  <a:cubicBezTo>
                    <a:pt x="6171" y="5921"/>
                    <a:pt x="6457" y="6485"/>
                    <a:pt x="6799" y="6991"/>
                  </a:cubicBezTo>
                  <a:cubicBezTo>
                    <a:pt x="7506" y="8051"/>
                    <a:pt x="8687" y="9100"/>
                    <a:pt x="10033" y="9100"/>
                  </a:cubicBezTo>
                  <a:cubicBezTo>
                    <a:pt x="10187" y="9100"/>
                    <a:pt x="10343" y="9089"/>
                    <a:pt x="10497" y="9068"/>
                  </a:cubicBezTo>
                  <a:cubicBezTo>
                    <a:pt x="11414" y="8891"/>
                    <a:pt x="12253" y="8197"/>
                    <a:pt x="12794" y="7148"/>
                  </a:cubicBezTo>
                  <a:cubicBezTo>
                    <a:pt x="13202" y="6385"/>
                    <a:pt x="13411" y="5524"/>
                    <a:pt x="13610" y="4697"/>
                  </a:cubicBezTo>
                  <a:cubicBezTo>
                    <a:pt x="13655" y="4541"/>
                    <a:pt x="13687" y="4387"/>
                    <a:pt x="13732" y="4223"/>
                  </a:cubicBezTo>
                  <a:cubicBezTo>
                    <a:pt x="13986" y="3251"/>
                    <a:pt x="14307" y="2236"/>
                    <a:pt x="14956" y="1452"/>
                  </a:cubicBezTo>
                  <a:cubicBezTo>
                    <a:pt x="15696" y="574"/>
                    <a:pt x="16858" y="49"/>
                    <a:pt x="18004" y="49"/>
                  </a:cubicBezTo>
                  <a:cubicBezTo>
                    <a:pt x="18141" y="49"/>
                    <a:pt x="18277" y="56"/>
                    <a:pt x="18413" y="71"/>
                  </a:cubicBezTo>
                  <a:lnTo>
                    <a:pt x="18424" y="26"/>
                  </a:lnTo>
                  <a:cubicBezTo>
                    <a:pt x="18280" y="9"/>
                    <a:pt x="18135" y="1"/>
                    <a:pt x="1799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32"/>
            <p:cNvSpPr/>
            <p:nvPr/>
          </p:nvSpPr>
          <p:spPr>
            <a:xfrm>
              <a:off x="7761589" y="371430"/>
              <a:ext cx="578729" cy="286284"/>
            </a:xfrm>
            <a:custGeom>
              <a:avLst/>
              <a:gdLst/>
              <a:ahLst/>
              <a:cxnLst/>
              <a:rect l="l" t="t" r="r" b="b"/>
              <a:pathLst>
                <a:path w="17187" h="8502" extrusionOk="0">
                  <a:moveTo>
                    <a:pt x="16781" y="1"/>
                  </a:moveTo>
                  <a:cubicBezTo>
                    <a:pt x="15704" y="1"/>
                    <a:pt x="14618" y="495"/>
                    <a:pt x="13931" y="1328"/>
                  </a:cubicBezTo>
                  <a:cubicBezTo>
                    <a:pt x="13313" y="2067"/>
                    <a:pt x="13003" y="3015"/>
                    <a:pt x="12773" y="3932"/>
                  </a:cubicBezTo>
                  <a:cubicBezTo>
                    <a:pt x="12738" y="4075"/>
                    <a:pt x="12696" y="4231"/>
                    <a:pt x="12662" y="4374"/>
                  </a:cubicBezTo>
                  <a:cubicBezTo>
                    <a:pt x="12474" y="5148"/>
                    <a:pt x="12275" y="5943"/>
                    <a:pt x="11901" y="6658"/>
                  </a:cubicBezTo>
                  <a:cubicBezTo>
                    <a:pt x="11403" y="7620"/>
                    <a:pt x="10630" y="8261"/>
                    <a:pt x="9793" y="8415"/>
                  </a:cubicBezTo>
                  <a:cubicBezTo>
                    <a:pt x="9646" y="8442"/>
                    <a:pt x="9500" y="8455"/>
                    <a:pt x="9357" y="8455"/>
                  </a:cubicBezTo>
                  <a:cubicBezTo>
                    <a:pt x="8118" y="8455"/>
                    <a:pt x="7024" y="7485"/>
                    <a:pt x="6380" y="6504"/>
                  </a:cubicBezTo>
                  <a:cubicBezTo>
                    <a:pt x="6060" y="6030"/>
                    <a:pt x="5795" y="5500"/>
                    <a:pt x="5530" y="5002"/>
                  </a:cubicBezTo>
                  <a:cubicBezTo>
                    <a:pt x="5156" y="4287"/>
                    <a:pt x="4780" y="3545"/>
                    <a:pt x="4250" y="2917"/>
                  </a:cubicBezTo>
                  <a:cubicBezTo>
                    <a:pt x="3201" y="1680"/>
                    <a:pt x="1622" y="941"/>
                    <a:pt x="1" y="941"/>
                  </a:cubicBezTo>
                  <a:lnTo>
                    <a:pt x="1" y="986"/>
                  </a:lnTo>
                  <a:cubicBezTo>
                    <a:pt x="1612" y="986"/>
                    <a:pt x="3180" y="1715"/>
                    <a:pt x="4218" y="2939"/>
                  </a:cubicBezTo>
                  <a:cubicBezTo>
                    <a:pt x="4735" y="3569"/>
                    <a:pt x="5122" y="4308"/>
                    <a:pt x="5498" y="5026"/>
                  </a:cubicBezTo>
                  <a:cubicBezTo>
                    <a:pt x="5752" y="5522"/>
                    <a:pt x="6017" y="6051"/>
                    <a:pt x="6338" y="6526"/>
                  </a:cubicBezTo>
                  <a:cubicBezTo>
                    <a:pt x="7000" y="7519"/>
                    <a:pt x="8102" y="8502"/>
                    <a:pt x="9361" y="8502"/>
                  </a:cubicBezTo>
                  <a:cubicBezTo>
                    <a:pt x="9504" y="8502"/>
                    <a:pt x="9649" y="8491"/>
                    <a:pt x="9803" y="8460"/>
                  </a:cubicBezTo>
                  <a:cubicBezTo>
                    <a:pt x="10654" y="8303"/>
                    <a:pt x="11438" y="7652"/>
                    <a:pt x="11944" y="6671"/>
                  </a:cubicBezTo>
                  <a:cubicBezTo>
                    <a:pt x="12320" y="5953"/>
                    <a:pt x="12519" y="5159"/>
                    <a:pt x="12707" y="4385"/>
                  </a:cubicBezTo>
                  <a:cubicBezTo>
                    <a:pt x="12738" y="4242"/>
                    <a:pt x="12773" y="4088"/>
                    <a:pt x="12815" y="3943"/>
                  </a:cubicBezTo>
                  <a:cubicBezTo>
                    <a:pt x="13048" y="3029"/>
                    <a:pt x="13345" y="2088"/>
                    <a:pt x="13965" y="1349"/>
                  </a:cubicBezTo>
                  <a:cubicBezTo>
                    <a:pt x="14640" y="536"/>
                    <a:pt x="15715" y="45"/>
                    <a:pt x="16775" y="45"/>
                  </a:cubicBezTo>
                  <a:cubicBezTo>
                    <a:pt x="16909" y="45"/>
                    <a:pt x="17043" y="53"/>
                    <a:pt x="17176" y="69"/>
                  </a:cubicBezTo>
                  <a:lnTo>
                    <a:pt x="17187" y="24"/>
                  </a:lnTo>
                  <a:cubicBezTo>
                    <a:pt x="17052" y="8"/>
                    <a:pt x="16916" y="1"/>
                    <a:pt x="1678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32"/>
            <p:cNvSpPr/>
            <p:nvPr/>
          </p:nvSpPr>
          <p:spPr>
            <a:xfrm>
              <a:off x="7782399" y="371498"/>
              <a:ext cx="537144" cy="265811"/>
            </a:xfrm>
            <a:custGeom>
              <a:avLst/>
              <a:gdLst/>
              <a:ahLst/>
              <a:cxnLst/>
              <a:rect l="l" t="t" r="r" b="b"/>
              <a:pathLst>
                <a:path w="15952" h="7894" extrusionOk="0">
                  <a:moveTo>
                    <a:pt x="15576" y="0"/>
                  </a:moveTo>
                  <a:cubicBezTo>
                    <a:pt x="14576" y="0"/>
                    <a:pt x="13564" y="460"/>
                    <a:pt x="12926" y="1225"/>
                  </a:cubicBezTo>
                  <a:cubicBezTo>
                    <a:pt x="12354" y="1911"/>
                    <a:pt x="12065" y="2804"/>
                    <a:pt x="11856" y="3655"/>
                  </a:cubicBezTo>
                  <a:cubicBezTo>
                    <a:pt x="11824" y="3787"/>
                    <a:pt x="11789" y="3919"/>
                    <a:pt x="11758" y="4063"/>
                  </a:cubicBezTo>
                  <a:cubicBezTo>
                    <a:pt x="11569" y="4780"/>
                    <a:pt x="11392" y="5520"/>
                    <a:pt x="11050" y="6182"/>
                  </a:cubicBezTo>
                  <a:cubicBezTo>
                    <a:pt x="10587" y="7067"/>
                    <a:pt x="9869" y="7663"/>
                    <a:pt x="9084" y="7817"/>
                  </a:cubicBezTo>
                  <a:cubicBezTo>
                    <a:pt x="8951" y="7842"/>
                    <a:pt x="8818" y="7853"/>
                    <a:pt x="8688" y="7853"/>
                  </a:cubicBezTo>
                  <a:cubicBezTo>
                    <a:pt x="7544" y="7853"/>
                    <a:pt x="6522" y="6949"/>
                    <a:pt x="5919" y="6039"/>
                  </a:cubicBezTo>
                  <a:cubicBezTo>
                    <a:pt x="5619" y="5596"/>
                    <a:pt x="5375" y="5112"/>
                    <a:pt x="5134" y="4648"/>
                  </a:cubicBezTo>
                  <a:cubicBezTo>
                    <a:pt x="4793" y="3975"/>
                    <a:pt x="4427" y="3292"/>
                    <a:pt x="3942" y="2706"/>
                  </a:cubicBezTo>
                  <a:cubicBezTo>
                    <a:pt x="2970" y="1556"/>
                    <a:pt x="1502" y="873"/>
                    <a:pt x="0" y="873"/>
                  </a:cubicBezTo>
                  <a:lnTo>
                    <a:pt x="0" y="918"/>
                  </a:lnTo>
                  <a:cubicBezTo>
                    <a:pt x="1492" y="918"/>
                    <a:pt x="2949" y="1591"/>
                    <a:pt x="3908" y="2727"/>
                  </a:cubicBezTo>
                  <a:cubicBezTo>
                    <a:pt x="4395" y="3313"/>
                    <a:pt x="4748" y="3996"/>
                    <a:pt x="5089" y="4669"/>
                  </a:cubicBezTo>
                  <a:cubicBezTo>
                    <a:pt x="5333" y="5133"/>
                    <a:pt x="5587" y="5620"/>
                    <a:pt x="5884" y="6060"/>
                  </a:cubicBezTo>
                  <a:cubicBezTo>
                    <a:pt x="6491" y="6987"/>
                    <a:pt x="7519" y="7893"/>
                    <a:pt x="8687" y="7893"/>
                  </a:cubicBezTo>
                  <a:cubicBezTo>
                    <a:pt x="8820" y="7893"/>
                    <a:pt x="8952" y="7883"/>
                    <a:pt x="9098" y="7848"/>
                  </a:cubicBezTo>
                  <a:cubicBezTo>
                    <a:pt x="9892" y="7705"/>
                    <a:pt x="10621" y="7099"/>
                    <a:pt x="11085" y="6193"/>
                  </a:cubicBezTo>
                  <a:cubicBezTo>
                    <a:pt x="11437" y="5530"/>
                    <a:pt x="11614" y="4791"/>
                    <a:pt x="11789" y="4073"/>
                  </a:cubicBezTo>
                  <a:cubicBezTo>
                    <a:pt x="11824" y="3930"/>
                    <a:pt x="11856" y="3798"/>
                    <a:pt x="11901" y="3665"/>
                  </a:cubicBezTo>
                  <a:cubicBezTo>
                    <a:pt x="12110" y="2815"/>
                    <a:pt x="12385" y="1933"/>
                    <a:pt x="12960" y="1260"/>
                  </a:cubicBezTo>
                  <a:cubicBezTo>
                    <a:pt x="13588" y="496"/>
                    <a:pt x="14586" y="45"/>
                    <a:pt x="15574" y="45"/>
                  </a:cubicBezTo>
                  <a:cubicBezTo>
                    <a:pt x="15700" y="45"/>
                    <a:pt x="15826" y="52"/>
                    <a:pt x="15951" y="67"/>
                  </a:cubicBezTo>
                  <a:lnTo>
                    <a:pt x="15951" y="22"/>
                  </a:lnTo>
                  <a:cubicBezTo>
                    <a:pt x="15827" y="8"/>
                    <a:pt x="15702" y="0"/>
                    <a:pt x="15576"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32"/>
            <p:cNvSpPr/>
            <p:nvPr/>
          </p:nvSpPr>
          <p:spPr>
            <a:xfrm>
              <a:off x="7802804" y="371565"/>
              <a:ext cx="495962" cy="245304"/>
            </a:xfrm>
            <a:custGeom>
              <a:avLst/>
              <a:gdLst/>
              <a:ahLst/>
              <a:cxnLst/>
              <a:rect l="l" t="t" r="r" b="b"/>
              <a:pathLst>
                <a:path w="14729" h="7285" extrusionOk="0">
                  <a:moveTo>
                    <a:pt x="14380" y="0"/>
                  </a:moveTo>
                  <a:cubicBezTo>
                    <a:pt x="13459" y="0"/>
                    <a:pt x="12524" y="421"/>
                    <a:pt x="11936" y="1136"/>
                  </a:cubicBezTo>
                  <a:cubicBezTo>
                    <a:pt x="11406" y="1766"/>
                    <a:pt x="11152" y="2582"/>
                    <a:pt x="10942" y="3366"/>
                  </a:cubicBezTo>
                  <a:cubicBezTo>
                    <a:pt x="10918" y="3499"/>
                    <a:pt x="10887" y="3621"/>
                    <a:pt x="10852" y="3740"/>
                  </a:cubicBezTo>
                  <a:cubicBezTo>
                    <a:pt x="10688" y="4402"/>
                    <a:pt x="10521" y="5088"/>
                    <a:pt x="10200" y="5695"/>
                  </a:cubicBezTo>
                  <a:cubicBezTo>
                    <a:pt x="9771" y="6522"/>
                    <a:pt x="9109" y="7075"/>
                    <a:pt x="8391" y="7208"/>
                  </a:cubicBezTo>
                  <a:cubicBezTo>
                    <a:pt x="8269" y="7230"/>
                    <a:pt x="8147" y="7241"/>
                    <a:pt x="8027" y="7241"/>
                  </a:cubicBezTo>
                  <a:cubicBezTo>
                    <a:pt x="6970" y="7241"/>
                    <a:pt x="6030" y="6416"/>
                    <a:pt x="5466" y="5573"/>
                  </a:cubicBezTo>
                  <a:cubicBezTo>
                    <a:pt x="5201" y="5165"/>
                    <a:pt x="4968" y="4712"/>
                    <a:pt x="4748" y="4283"/>
                  </a:cubicBezTo>
                  <a:cubicBezTo>
                    <a:pt x="4428" y="3674"/>
                    <a:pt x="4097" y="3035"/>
                    <a:pt x="3644" y="2495"/>
                  </a:cubicBezTo>
                  <a:cubicBezTo>
                    <a:pt x="2751" y="1435"/>
                    <a:pt x="1392" y="805"/>
                    <a:pt x="14" y="805"/>
                  </a:cubicBezTo>
                  <a:lnTo>
                    <a:pt x="1" y="805"/>
                  </a:lnTo>
                  <a:lnTo>
                    <a:pt x="1" y="850"/>
                  </a:lnTo>
                  <a:lnTo>
                    <a:pt x="14" y="850"/>
                  </a:lnTo>
                  <a:cubicBezTo>
                    <a:pt x="1381" y="850"/>
                    <a:pt x="2730" y="1467"/>
                    <a:pt x="3612" y="2527"/>
                  </a:cubicBezTo>
                  <a:cubicBezTo>
                    <a:pt x="4065" y="3056"/>
                    <a:pt x="4396" y="3698"/>
                    <a:pt x="4703" y="4304"/>
                  </a:cubicBezTo>
                  <a:cubicBezTo>
                    <a:pt x="4936" y="4733"/>
                    <a:pt x="5167" y="5186"/>
                    <a:pt x="5432" y="5594"/>
                  </a:cubicBezTo>
                  <a:cubicBezTo>
                    <a:pt x="5996" y="6445"/>
                    <a:pt x="6955" y="7285"/>
                    <a:pt x="8028" y="7285"/>
                  </a:cubicBezTo>
                  <a:cubicBezTo>
                    <a:pt x="8147" y="7285"/>
                    <a:pt x="8280" y="7274"/>
                    <a:pt x="8402" y="7250"/>
                  </a:cubicBezTo>
                  <a:cubicBezTo>
                    <a:pt x="9130" y="7118"/>
                    <a:pt x="9803" y="6556"/>
                    <a:pt x="10245" y="5716"/>
                  </a:cubicBezTo>
                  <a:cubicBezTo>
                    <a:pt x="10566" y="5110"/>
                    <a:pt x="10730" y="4416"/>
                    <a:pt x="10897" y="3753"/>
                  </a:cubicBezTo>
                  <a:cubicBezTo>
                    <a:pt x="10929" y="3631"/>
                    <a:pt x="10953" y="3509"/>
                    <a:pt x="10985" y="3377"/>
                  </a:cubicBezTo>
                  <a:cubicBezTo>
                    <a:pt x="11183" y="2603"/>
                    <a:pt x="11448" y="1787"/>
                    <a:pt x="11968" y="1157"/>
                  </a:cubicBezTo>
                  <a:cubicBezTo>
                    <a:pt x="12555" y="463"/>
                    <a:pt x="13473" y="45"/>
                    <a:pt x="14383" y="45"/>
                  </a:cubicBezTo>
                  <a:cubicBezTo>
                    <a:pt x="14499" y="45"/>
                    <a:pt x="14614" y="52"/>
                    <a:pt x="14728" y="65"/>
                  </a:cubicBezTo>
                  <a:lnTo>
                    <a:pt x="14728" y="20"/>
                  </a:lnTo>
                  <a:cubicBezTo>
                    <a:pt x="14613" y="7"/>
                    <a:pt x="14497" y="0"/>
                    <a:pt x="14380"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2_1">
    <p:bg>
      <p:bgPr>
        <a:solidFill>
          <a:schemeClr val="dk2"/>
        </a:solidFill>
        <a:effectLst/>
      </p:bgPr>
    </p:bg>
    <p:spTree>
      <p:nvGrpSpPr>
        <p:cNvPr id="1" name="Shape 543"/>
        <p:cNvGrpSpPr/>
        <p:nvPr/>
      </p:nvGrpSpPr>
      <p:grpSpPr>
        <a:xfrm>
          <a:off x="0" y="0"/>
          <a:ext cx="0" cy="0"/>
          <a:chOff x="0" y="0"/>
          <a:chExt cx="0" cy="0"/>
        </a:xfrm>
      </p:grpSpPr>
      <p:sp>
        <p:nvSpPr>
          <p:cNvPr id="544" name="Google Shape;544;p33"/>
          <p:cNvSpPr/>
          <p:nvPr/>
        </p:nvSpPr>
        <p:spPr>
          <a:xfrm rot="3392310">
            <a:off x="-952122" y="3864885"/>
            <a:ext cx="2489543" cy="1899631"/>
          </a:xfrm>
          <a:custGeom>
            <a:avLst/>
            <a:gdLst/>
            <a:ahLst/>
            <a:cxnLst/>
            <a:rect l="l" t="t" r="r" b="b"/>
            <a:pathLst>
              <a:path w="21063" h="16072" extrusionOk="0">
                <a:moveTo>
                  <a:pt x="15493" y="1"/>
                </a:moveTo>
                <a:cubicBezTo>
                  <a:pt x="15083" y="1"/>
                  <a:pt x="14673" y="46"/>
                  <a:pt x="14272" y="140"/>
                </a:cubicBezTo>
                <a:cubicBezTo>
                  <a:pt x="13258" y="370"/>
                  <a:pt x="12309" y="900"/>
                  <a:pt x="11260" y="945"/>
                </a:cubicBezTo>
                <a:cubicBezTo>
                  <a:pt x="11212" y="947"/>
                  <a:pt x="11165" y="948"/>
                  <a:pt x="11117" y="948"/>
                </a:cubicBezTo>
                <a:cubicBezTo>
                  <a:pt x="10099" y="948"/>
                  <a:pt x="9125" y="505"/>
                  <a:pt x="8113" y="315"/>
                </a:cubicBezTo>
                <a:cubicBezTo>
                  <a:pt x="7773" y="253"/>
                  <a:pt x="7429" y="224"/>
                  <a:pt x="7085" y="224"/>
                </a:cubicBezTo>
                <a:cubicBezTo>
                  <a:pt x="4909" y="224"/>
                  <a:pt x="2736" y="1412"/>
                  <a:pt x="1535" y="3242"/>
                </a:cubicBezTo>
                <a:cubicBezTo>
                  <a:pt x="133" y="5372"/>
                  <a:pt x="1" y="8220"/>
                  <a:pt x="1015" y="10549"/>
                </a:cubicBezTo>
                <a:cubicBezTo>
                  <a:pt x="2043" y="12878"/>
                  <a:pt x="4150" y="14666"/>
                  <a:pt x="6558" y="15495"/>
                </a:cubicBezTo>
                <a:cubicBezTo>
                  <a:pt x="7700" y="15887"/>
                  <a:pt x="8905" y="16071"/>
                  <a:pt x="10112" y="16071"/>
                </a:cubicBezTo>
                <a:cubicBezTo>
                  <a:pt x="11449" y="16071"/>
                  <a:pt x="12789" y="15846"/>
                  <a:pt x="14052" y="15429"/>
                </a:cubicBezTo>
                <a:cubicBezTo>
                  <a:pt x="15245" y="15031"/>
                  <a:pt x="19240" y="13574"/>
                  <a:pt x="20631" y="8496"/>
                </a:cubicBezTo>
                <a:cubicBezTo>
                  <a:pt x="20896" y="7523"/>
                  <a:pt x="21062" y="6509"/>
                  <a:pt x="21052" y="5505"/>
                </a:cubicBezTo>
                <a:cubicBezTo>
                  <a:pt x="21028" y="3849"/>
                  <a:pt x="20233" y="2225"/>
                  <a:pt x="18943" y="1200"/>
                </a:cubicBezTo>
                <a:cubicBezTo>
                  <a:pt x="17971" y="419"/>
                  <a:pt x="16733" y="1"/>
                  <a:pt x="154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45" name="Google Shape;545;p33"/>
          <p:cNvGrpSpPr/>
          <p:nvPr/>
        </p:nvGrpSpPr>
        <p:grpSpPr>
          <a:xfrm rot="2700000">
            <a:off x="6813808" y="-142358"/>
            <a:ext cx="3220403" cy="1590782"/>
            <a:chOff x="7719937" y="371363"/>
            <a:chExt cx="661698" cy="326859"/>
          </a:xfrm>
        </p:grpSpPr>
        <p:sp>
          <p:nvSpPr>
            <p:cNvPr id="546" name="Google Shape;546;p33"/>
            <p:cNvSpPr/>
            <p:nvPr/>
          </p:nvSpPr>
          <p:spPr>
            <a:xfrm>
              <a:off x="7719937" y="371397"/>
              <a:ext cx="661698" cy="326825"/>
            </a:xfrm>
            <a:custGeom>
              <a:avLst/>
              <a:gdLst/>
              <a:ahLst/>
              <a:cxnLst/>
              <a:rect l="l" t="t" r="r" b="b"/>
              <a:pathLst>
                <a:path w="19651" h="9706" extrusionOk="0">
                  <a:moveTo>
                    <a:pt x="19207" y="1"/>
                  </a:moveTo>
                  <a:cubicBezTo>
                    <a:pt x="17972" y="1"/>
                    <a:pt x="16718" y="561"/>
                    <a:pt x="15931" y="1517"/>
                  </a:cubicBezTo>
                  <a:cubicBezTo>
                    <a:pt x="15223" y="2354"/>
                    <a:pt x="14882" y="3448"/>
                    <a:pt x="14606" y="4497"/>
                  </a:cubicBezTo>
                  <a:cubicBezTo>
                    <a:pt x="14572" y="4662"/>
                    <a:pt x="14529" y="4828"/>
                    <a:pt x="14484" y="4993"/>
                  </a:cubicBezTo>
                  <a:cubicBezTo>
                    <a:pt x="14264" y="5878"/>
                    <a:pt x="14042" y="6792"/>
                    <a:pt x="13613" y="7610"/>
                  </a:cubicBezTo>
                  <a:cubicBezTo>
                    <a:pt x="13038" y="8702"/>
                    <a:pt x="12166" y="9441"/>
                    <a:pt x="11194" y="9618"/>
                  </a:cubicBezTo>
                  <a:cubicBezTo>
                    <a:pt x="11027" y="9649"/>
                    <a:pt x="10863" y="9664"/>
                    <a:pt x="10700" y="9664"/>
                  </a:cubicBezTo>
                  <a:cubicBezTo>
                    <a:pt x="9289" y="9664"/>
                    <a:pt x="8040" y="8561"/>
                    <a:pt x="7297" y="7433"/>
                  </a:cubicBezTo>
                  <a:cubicBezTo>
                    <a:pt x="6934" y="6882"/>
                    <a:pt x="6624" y="6296"/>
                    <a:pt x="6327" y="5721"/>
                  </a:cubicBezTo>
                  <a:cubicBezTo>
                    <a:pt x="5906" y="4895"/>
                    <a:pt x="5466" y="4044"/>
                    <a:pt x="4859" y="3326"/>
                  </a:cubicBezTo>
                  <a:cubicBezTo>
                    <a:pt x="3667" y="1914"/>
                    <a:pt x="1855" y="1075"/>
                    <a:pt x="11" y="1075"/>
                  </a:cubicBezTo>
                  <a:lnTo>
                    <a:pt x="1" y="1075"/>
                  </a:lnTo>
                  <a:lnTo>
                    <a:pt x="1" y="1120"/>
                  </a:lnTo>
                  <a:lnTo>
                    <a:pt x="11" y="1120"/>
                  </a:lnTo>
                  <a:cubicBezTo>
                    <a:pt x="1844" y="1120"/>
                    <a:pt x="3643" y="1957"/>
                    <a:pt x="4825" y="3361"/>
                  </a:cubicBezTo>
                  <a:cubicBezTo>
                    <a:pt x="5432" y="4076"/>
                    <a:pt x="5863" y="4916"/>
                    <a:pt x="6293" y="5745"/>
                  </a:cubicBezTo>
                  <a:cubicBezTo>
                    <a:pt x="6592" y="6317"/>
                    <a:pt x="6889" y="6903"/>
                    <a:pt x="7254" y="7454"/>
                  </a:cubicBezTo>
                  <a:cubicBezTo>
                    <a:pt x="8004" y="8593"/>
                    <a:pt x="9273" y="9706"/>
                    <a:pt x="10709" y="9706"/>
                  </a:cubicBezTo>
                  <a:cubicBezTo>
                    <a:pt x="10873" y="9706"/>
                    <a:pt x="11040" y="9695"/>
                    <a:pt x="11204" y="9663"/>
                  </a:cubicBezTo>
                  <a:cubicBezTo>
                    <a:pt x="12187" y="9486"/>
                    <a:pt x="13072" y="8736"/>
                    <a:pt x="13655" y="7621"/>
                  </a:cubicBezTo>
                  <a:cubicBezTo>
                    <a:pt x="14087" y="6805"/>
                    <a:pt x="14307" y="5888"/>
                    <a:pt x="14529" y="5003"/>
                  </a:cubicBezTo>
                  <a:cubicBezTo>
                    <a:pt x="14572" y="4839"/>
                    <a:pt x="14606" y="4672"/>
                    <a:pt x="14648" y="4508"/>
                  </a:cubicBezTo>
                  <a:cubicBezTo>
                    <a:pt x="14913" y="3459"/>
                    <a:pt x="15268" y="2378"/>
                    <a:pt x="15962" y="1538"/>
                  </a:cubicBezTo>
                  <a:cubicBezTo>
                    <a:pt x="16740" y="602"/>
                    <a:pt x="17975" y="46"/>
                    <a:pt x="19205" y="46"/>
                  </a:cubicBezTo>
                  <a:cubicBezTo>
                    <a:pt x="19354" y="46"/>
                    <a:pt x="19503" y="54"/>
                    <a:pt x="19650" y="70"/>
                  </a:cubicBezTo>
                  <a:lnTo>
                    <a:pt x="19650" y="25"/>
                  </a:lnTo>
                  <a:cubicBezTo>
                    <a:pt x="19503" y="9"/>
                    <a:pt x="19355" y="1"/>
                    <a:pt x="19207"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33"/>
            <p:cNvSpPr/>
            <p:nvPr/>
          </p:nvSpPr>
          <p:spPr>
            <a:xfrm>
              <a:off x="7740814" y="371363"/>
              <a:ext cx="620382" cy="306453"/>
            </a:xfrm>
            <a:custGeom>
              <a:avLst/>
              <a:gdLst/>
              <a:ahLst/>
              <a:cxnLst/>
              <a:rect l="l" t="t" r="r" b="b"/>
              <a:pathLst>
                <a:path w="18424" h="9101" extrusionOk="0">
                  <a:moveTo>
                    <a:pt x="17990" y="1"/>
                  </a:moveTo>
                  <a:cubicBezTo>
                    <a:pt x="16833" y="1"/>
                    <a:pt x="15670" y="534"/>
                    <a:pt x="14924" y="1417"/>
                  </a:cubicBezTo>
                  <a:cubicBezTo>
                    <a:pt x="14262" y="2212"/>
                    <a:pt x="13941" y="3229"/>
                    <a:pt x="13687" y="4210"/>
                  </a:cubicBezTo>
                  <a:cubicBezTo>
                    <a:pt x="13655" y="4376"/>
                    <a:pt x="13610" y="4530"/>
                    <a:pt x="13578" y="4686"/>
                  </a:cubicBezTo>
                  <a:cubicBezTo>
                    <a:pt x="13366" y="5513"/>
                    <a:pt x="13157" y="6363"/>
                    <a:pt x="12759" y="7137"/>
                  </a:cubicBezTo>
                  <a:cubicBezTo>
                    <a:pt x="12219" y="8162"/>
                    <a:pt x="11392" y="8846"/>
                    <a:pt x="10497" y="9023"/>
                  </a:cubicBezTo>
                  <a:cubicBezTo>
                    <a:pt x="10344" y="9051"/>
                    <a:pt x="10192" y="9064"/>
                    <a:pt x="10043" y="9064"/>
                  </a:cubicBezTo>
                  <a:cubicBezTo>
                    <a:pt x="8714" y="9064"/>
                    <a:pt x="7538" y="8023"/>
                    <a:pt x="6833" y="6970"/>
                  </a:cubicBezTo>
                  <a:cubicBezTo>
                    <a:pt x="6491" y="6451"/>
                    <a:pt x="6202" y="5900"/>
                    <a:pt x="5927" y="5359"/>
                  </a:cubicBezTo>
                  <a:cubicBezTo>
                    <a:pt x="5530" y="4596"/>
                    <a:pt x="5122" y="3791"/>
                    <a:pt x="4547" y="3118"/>
                  </a:cubicBezTo>
                  <a:cubicBezTo>
                    <a:pt x="3431" y="1793"/>
                    <a:pt x="1744" y="1009"/>
                    <a:pt x="11" y="1009"/>
                  </a:cubicBezTo>
                  <a:lnTo>
                    <a:pt x="1" y="1009"/>
                  </a:lnTo>
                  <a:lnTo>
                    <a:pt x="1" y="1054"/>
                  </a:lnTo>
                  <a:lnTo>
                    <a:pt x="11" y="1054"/>
                  </a:lnTo>
                  <a:cubicBezTo>
                    <a:pt x="1723" y="1054"/>
                    <a:pt x="3410" y="1838"/>
                    <a:pt x="4515" y="3150"/>
                  </a:cubicBezTo>
                  <a:cubicBezTo>
                    <a:pt x="5077" y="3825"/>
                    <a:pt x="5498" y="4620"/>
                    <a:pt x="5895" y="5381"/>
                  </a:cubicBezTo>
                  <a:cubicBezTo>
                    <a:pt x="6171" y="5921"/>
                    <a:pt x="6457" y="6485"/>
                    <a:pt x="6799" y="6991"/>
                  </a:cubicBezTo>
                  <a:cubicBezTo>
                    <a:pt x="7506" y="8051"/>
                    <a:pt x="8687" y="9100"/>
                    <a:pt x="10033" y="9100"/>
                  </a:cubicBezTo>
                  <a:cubicBezTo>
                    <a:pt x="10187" y="9100"/>
                    <a:pt x="10343" y="9089"/>
                    <a:pt x="10497" y="9068"/>
                  </a:cubicBezTo>
                  <a:cubicBezTo>
                    <a:pt x="11414" y="8891"/>
                    <a:pt x="12253" y="8197"/>
                    <a:pt x="12794" y="7148"/>
                  </a:cubicBezTo>
                  <a:cubicBezTo>
                    <a:pt x="13202" y="6385"/>
                    <a:pt x="13411" y="5524"/>
                    <a:pt x="13610" y="4697"/>
                  </a:cubicBezTo>
                  <a:cubicBezTo>
                    <a:pt x="13655" y="4541"/>
                    <a:pt x="13687" y="4387"/>
                    <a:pt x="13732" y="4223"/>
                  </a:cubicBezTo>
                  <a:cubicBezTo>
                    <a:pt x="13986" y="3251"/>
                    <a:pt x="14307" y="2236"/>
                    <a:pt x="14956" y="1452"/>
                  </a:cubicBezTo>
                  <a:cubicBezTo>
                    <a:pt x="15696" y="574"/>
                    <a:pt x="16858" y="49"/>
                    <a:pt x="18004" y="49"/>
                  </a:cubicBezTo>
                  <a:cubicBezTo>
                    <a:pt x="18141" y="49"/>
                    <a:pt x="18277" y="56"/>
                    <a:pt x="18413" y="71"/>
                  </a:cubicBezTo>
                  <a:lnTo>
                    <a:pt x="18424" y="26"/>
                  </a:lnTo>
                  <a:cubicBezTo>
                    <a:pt x="18280" y="9"/>
                    <a:pt x="18135" y="1"/>
                    <a:pt x="17990"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33"/>
            <p:cNvSpPr/>
            <p:nvPr/>
          </p:nvSpPr>
          <p:spPr>
            <a:xfrm>
              <a:off x="7761589" y="371430"/>
              <a:ext cx="578729" cy="286284"/>
            </a:xfrm>
            <a:custGeom>
              <a:avLst/>
              <a:gdLst/>
              <a:ahLst/>
              <a:cxnLst/>
              <a:rect l="l" t="t" r="r" b="b"/>
              <a:pathLst>
                <a:path w="17187" h="8502" extrusionOk="0">
                  <a:moveTo>
                    <a:pt x="16781" y="1"/>
                  </a:moveTo>
                  <a:cubicBezTo>
                    <a:pt x="15704" y="1"/>
                    <a:pt x="14618" y="495"/>
                    <a:pt x="13931" y="1328"/>
                  </a:cubicBezTo>
                  <a:cubicBezTo>
                    <a:pt x="13313" y="2067"/>
                    <a:pt x="13003" y="3015"/>
                    <a:pt x="12773" y="3932"/>
                  </a:cubicBezTo>
                  <a:cubicBezTo>
                    <a:pt x="12738" y="4075"/>
                    <a:pt x="12696" y="4231"/>
                    <a:pt x="12662" y="4374"/>
                  </a:cubicBezTo>
                  <a:cubicBezTo>
                    <a:pt x="12474" y="5148"/>
                    <a:pt x="12275" y="5943"/>
                    <a:pt x="11901" y="6658"/>
                  </a:cubicBezTo>
                  <a:cubicBezTo>
                    <a:pt x="11403" y="7620"/>
                    <a:pt x="10630" y="8261"/>
                    <a:pt x="9793" y="8415"/>
                  </a:cubicBezTo>
                  <a:cubicBezTo>
                    <a:pt x="9646" y="8442"/>
                    <a:pt x="9500" y="8455"/>
                    <a:pt x="9357" y="8455"/>
                  </a:cubicBezTo>
                  <a:cubicBezTo>
                    <a:pt x="8118" y="8455"/>
                    <a:pt x="7024" y="7485"/>
                    <a:pt x="6380" y="6504"/>
                  </a:cubicBezTo>
                  <a:cubicBezTo>
                    <a:pt x="6060" y="6030"/>
                    <a:pt x="5795" y="5500"/>
                    <a:pt x="5530" y="5002"/>
                  </a:cubicBezTo>
                  <a:cubicBezTo>
                    <a:pt x="5156" y="4287"/>
                    <a:pt x="4780" y="3545"/>
                    <a:pt x="4250" y="2917"/>
                  </a:cubicBezTo>
                  <a:cubicBezTo>
                    <a:pt x="3201" y="1680"/>
                    <a:pt x="1622" y="941"/>
                    <a:pt x="1" y="941"/>
                  </a:cubicBezTo>
                  <a:lnTo>
                    <a:pt x="1" y="986"/>
                  </a:lnTo>
                  <a:cubicBezTo>
                    <a:pt x="1612" y="986"/>
                    <a:pt x="3180" y="1715"/>
                    <a:pt x="4218" y="2939"/>
                  </a:cubicBezTo>
                  <a:cubicBezTo>
                    <a:pt x="4735" y="3569"/>
                    <a:pt x="5122" y="4308"/>
                    <a:pt x="5498" y="5026"/>
                  </a:cubicBezTo>
                  <a:cubicBezTo>
                    <a:pt x="5752" y="5522"/>
                    <a:pt x="6017" y="6051"/>
                    <a:pt x="6338" y="6526"/>
                  </a:cubicBezTo>
                  <a:cubicBezTo>
                    <a:pt x="7000" y="7519"/>
                    <a:pt x="8102" y="8502"/>
                    <a:pt x="9361" y="8502"/>
                  </a:cubicBezTo>
                  <a:cubicBezTo>
                    <a:pt x="9504" y="8502"/>
                    <a:pt x="9649" y="8491"/>
                    <a:pt x="9803" y="8460"/>
                  </a:cubicBezTo>
                  <a:cubicBezTo>
                    <a:pt x="10654" y="8303"/>
                    <a:pt x="11438" y="7652"/>
                    <a:pt x="11944" y="6671"/>
                  </a:cubicBezTo>
                  <a:cubicBezTo>
                    <a:pt x="12320" y="5953"/>
                    <a:pt x="12519" y="5159"/>
                    <a:pt x="12707" y="4385"/>
                  </a:cubicBezTo>
                  <a:cubicBezTo>
                    <a:pt x="12738" y="4242"/>
                    <a:pt x="12773" y="4088"/>
                    <a:pt x="12815" y="3943"/>
                  </a:cubicBezTo>
                  <a:cubicBezTo>
                    <a:pt x="13048" y="3029"/>
                    <a:pt x="13345" y="2088"/>
                    <a:pt x="13965" y="1349"/>
                  </a:cubicBezTo>
                  <a:cubicBezTo>
                    <a:pt x="14640" y="536"/>
                    <a:pt x="15715" y="45"/>
                    <a:pt x="16775" y="45"/>
                  </a:cubicBezTo>
                  <a:cubicBezTo>
                    <a:pt x="16909" y="45"/>
                    <a:pt x="17043" y="53"/>
                    <a:pt x="17176" y="69"/>
                  </a:cubicBezTo>
                  <a:lnTo>
                    <a:pt x="17187" y="24"/>
                  </a:lnTo>
                  <a:cubicBezTo>
                    <a:pt x="17052" y="8"/>
                    <a:pt x="16916" y="1"/>
                    <a:pt x="16781" y="1"/>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33"/>
            <p:cNvSpPr/>
            <p:nvPr/>
          </p:nvSpPr>
          <p:spPr>
            <a:xfrm>
              <a:off x="7782399" y="371498"/>
              <a:ext cx="537144" cy="265811"/>
            </a:xfrm>
            <a:custGeom>
              <a:avLst/>
              <a:gdLst/>
              <a:ahLst/>
              <a:cxnLst/>
              <a:rect l="l" t="t" r="r" b="b"/>
              <a:pathLst>
                <a:path w="15952" h="7894" extrusionOk="0">
                  <a:moveTo>
                    <a:pt x="15576" y="0"/>
                  </a:moveTo>
                  <a:cubicBezTo>
                    <a:pt x="14576" y="0"/>
                    <a:pt x="13564" y="460"/>
                    <a:pt x="12926" y="1225"/>
                  </a:cubicBezTo>
                  <a:cubicBezTo>
                    <a:pt x="12354" y="1911"/>
                    <a:pt x="12065" y="2804"/>
                    <a:pt x="11856" y="3655"/>
                  </a:cubicBezTo>
                  <a:cubicBezTo>
                    <a:pt x="11824" y="3787"/>
                    <a:pt x="11789" y="3919"/>
                    <a:pt x="11758" y="4063"/>
                  </a:cubicBezTo>
                  <a:cubicBezTo>
                    <a:pt x="11569" y="4780"/>
                    <a:pt x="11392" y="5520"/>
                    <a:pt x="11050" y="6182"/>
                  </a:cubicBezTo>
                  <a:cubicBezTo>
                    <a:pt x="10587" y="7067"/>
                    <a:pt x="9869" y="7663"/>
                    <a:pt x="9084" y="7817"/>
                  </a:cubicBezTo>
                  <a:cubicBezTo>
                    <a:pt x="8951" y="7842"/>
                    <a:pt x="8818" y="7853"/>
                    <a:pt x="8688" y="7853"/>
                  </a:cubicBezTo>
                  <a:cubicBezTo>
                    <a:pt x="7544" y="7853"/>
                    <a:pt x="6522" y="6949"/>
                    <a:pt x="5919" y="6039"/>
                  </a:cubicBezTo>
                  <a:cubicBezTo>
                    <a:pt x="5619" y="5596"/>
                    <a:pt x="5375" y="5112"/>
                    <a:pt x="5134" y="4648"/>
                  </a:cubicBezTo>
                  <a:cubicBezTo>
                    <a:pt x="4793" y="3975"/>
                    <a:pt x="4427" y="3292"/>
                    <a:pt x="3942" y="2706"/>
                  </a:cubicBezTo>
                  <a:cubicBezTo>
                    <a:pt x="2970" y="1556"/>
                    <a:pt x="1502" y="873"/>
                    <a:pt x="0" y="873"/>
                  </a:cubicBezTo>
                  <a:lnTo>
                    <a:pt x="0" y="918"/>
                  </a:lnTo>
                  <a:cubicBezTo>
                    <a:pt x="1492" y="918"/>
                    <a:pt x="2949" y="1591"/>
                    <a:pt x="3908" y="2727"/>
                  </a:cubicBezTo>
                  <a:cubicBezTo>
                    <a:pt x="4395" y="3313"/>
                    <a:pt x="4748" y="3996"/>
                    <a:pt x="5089" y="4669"/>
                  </a:cubicBezTo>
                  <a:cubicBezTo>
                    <a:pt x="5333" y="5133"/>
                    <a:pt x="5587" y="5620"/>
                    <a:pt x="5884" y="6060"/>
                  </a:cubicBezTo>
                  <a:cubicBezTo>
                    <a:pt x="6491" y="6987"/>
                    <a:pt x="7519" y="7893"/>
                    <a:pt x="8687" y="7893"/>
                  </a:cubicBezTo>
                  <a:cubicBezTo>
                    <a:pt x="8820" y="7893"/>
                    <a:pt x="8952" y="7883"/>
                    <a:pt x="9098" y="7848"/>
                  </a:cubicBezTo>
                  <a:cubicBezTo>
                    <a:pt x="9892" y="7705"/>
                    <a:pt x="10621" y="7099"/>
                    <a:pt x="11085" y="6193"/>
                  </a:cubicBezTo>
                  <a:cubicBezTo>
                    <a:pt x="11437" y="5530"/>
                    <a:pt x="11614" y="4791"/>
                    <a:pt x="11789" y="4073"/>
                  </a:cubicBezTo>
                  <a:cubicBezTo>
                    <a:pt x="11824" y="3930"/>
                    <a:pt x="11856" y="3798"/>
                    <a:pt x="11901" y="3665"/>
                  </a:cubicBezTo>
                  <a:cubicBezTo>
                    <a:pt x="12110" y="2815"/>
                    <a:pt x="12385" y="1933"/>
                    <a:pt x="12960" y="1260"/>
                  </a:cubicBezTo>
                  <a:cubicBezTo>
                    <a:pt x="13588" y="496"/>
                    <a:pt x="14586" y="45"/>
                    <a:pt x="15574" y="45"/>
                  </a:cubicBezTo>
                  <a:cubicBezTo>
                    <a:pt x="15700" y="45"/>
                    <a:pt x="15826" y="52"/>
                    <a:pt x="15951" y="67"/>
                  </a:cubicBezTo>
                  <a:lnTo>
                    <a:pt x="15951" y="22"/>
                  </a:lnTo>
                  <a:cubicBezTo>
                    <a:pt x="15827" y="8"/>
                    <a:pt x="15702" y="0"/>
                    <a:pt x="15576"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33"/>
            <p:cNvSpPr/>
            <p:nvPr/>
          </p:nvSpPr>
          <p:spPr>
            <a:xfrm>
              <a:off x="7802804" y="371565"/>
              <a:ext cx="495962" cy="245304"/>
            </a:xfrm>
            <a:custGeom>
              <a:avLst/>
              <a:gdLst/>
              <a:ahLst/>
              <a:cxnLst/>
              <a:rect l="l" t="t" r="r" b="b"/>
              <a:pathLst>
                <a:path w="14729" h="7285" extrusionOk="0">
                  <a:moveTo>
                    <a:pt x="14380" y="0"/>
                  </a:moveTo>
                  <a:cubicBezTo>
                    <a:pt x="13459" y="0"/>
                    <a:pt x="12524" y="421"/>
                    <a:pt x="11936" y="1136"/>
                  </a:cubicBezTo>
                  <a:cubicBezTo>
                    <a:pt x="11406" y="1766"/>
                    <a:pt x="11152" y="2582"/>
                    <a:pt x="10942" y="3366"/>
                  </a:cubicBezTo>
                  <a:cubicBezTo>
                    <a:pt x="10918" y="3499"/>
                    <a:pt x="10887" y="3621"/>
                    <a:pt x="10852" y="3740"/>
                  </a:cubicBezTo>
                  <a:cubicBezTo>
                    <a:pt x="10688" y="4402"/>
                    <a:pt x="10521" y="5088"/>
                    <a:pt x="10200" y="5695"/>
                  </a:cubicBezTo>
                  <a:cubicBezTo>
                    <a:pt x="9771" y="6522"/>
                    <a:pt x="9109" y="7075"/>
                    <a:pt x="8391" y="7208"/>
                  </a:cubicBezTo>
                  <a:cubicBezTo>
                    <a:pt x="8269" y="7230"/>
                    <a:pt x="8147" y="7241"/>
                    <a:pt x="8027" y="7241"/>
                  </a:cubicBezTo>
                  <a:cubicBezTo>
                    <a:pt x="6970" y="7241"/>
                    <a:pt x="6030" y="6416"/>
                    <a:pt x="5466" y="5573"/>
                  </a:cubicBezTo>
                  <a:cubicBezTo>
                    <a:pt x="5201" y="5165"/>
                    <a:pt x="4968" y="4712"/>
                    <a:pt x="4748" y="4283"/>
                  </a:cubicBezTo>
                  <a:cubicBezTo>
                    <a:pt x="4428" y="3674"/>
                    <a:pt x="4097" y="3035"/>
                    <a:pt x="3644" y="2495"/>
                  </a:cubicBezTo>
                  <a:cubicBezTo>
                    <a:pt x="2751" y="1435"/>
                    <a:pt x="1392" y="805"/>
                    <a:pt x="14" y="805"/>
                  </a:cubicBezTo>
                  <a:lnTo>
                    <a:pt x="1" y="805"/>
                  </a:lnTo>
                  <a:lnTo>
                    <a:pt x="1" y="850"/>
                  </a:lnTo>
                  <a:lnTo>
                    <a:pt x="14" y="850"/>
                  </a:lnTo>
                  <a:cubicBezTo>
                    <a:pt x="1381" y="850"/>
                    <a:pt x="2730" y="1467"/>
                    <a:pt x="3612" y="2527"/>
                  </a:cubicBezTo>
                  <a:cubicBezTo>
                    <a:pt x="4065" y="3056"/>
                    <a:pt x="4396" y="3698"/>
                    <a:pt x="4703" y="4304"/>
                  </a:cubicBezTo>
                  <a:cubicBezTo>
                    <a:pt x="4936" y="4733"/>
                    <a:pt x="5167" y="5186"/>
                    <a:pt x="5432" y="5594"/>
                  </a:cubicBezTo>
                  <a:cubicBezTo>
                    <a:pt x="5996" y="6445"/>
                    <a:pt x="6955" y="7285"/>
                    <a:pt x="8028" y="7285"/>
                  </a:cubicBezTo>
                  <a:cubicBezTo>
                    <a:pt x="8147" y="7285"/>
                    <a:pt x="8280" y="7274"/>
                    <a:pt x="8402" y="7250"/>
                  </a:cubicBezTo>
                  <a:cubicBezTo>
                    <a:pt x="9130" y="7118"/>
                    <a:pt x="9803" y="6556"/>
                    <a:pt x="10245" y="5716"/>
                  </a:cubicBezTo>
                  <a:cubicBezTo>
                    <a:pt x="10566" y="5110"/>
                    <a:pt x="10730" y="4416"/>
                    <a:pt x="10897" y="3753"/>
                  </a:cubicBezTo>
                  <a:cubicBezTo>
                    <a:pt x="10929" y="3631"/>
                    <a:pt x="10953" y="3509"/>
                    <a:pt x="10985" y="3377"/>
                  </a:cubicBezTo>
                  <a:cubicBezTo>
                    <a:pt x="11183" y="2603"/>
                    <a:pt x="11448" y="1787"/>
                    <a:pt x="11968" y="1157"/>
                  </a:cubicBezTo>
                  <a:cubicBezTo>
                    <a:pt x="12555" y="463"/>
                    <a:pt x="13473" y="45"/>
                    <a:pt x="14383" y="45"/>
                  </a:cubicBezTo>
                  <a:cubicBezTo>
                    <a:pt x="14499" y="45"/>
                    <a:pt x="14614" y="52"/>
                    <a:pt x="14728" y="65"/>
                  </a:cubicBezTo>
                  <a:lnTo>
                    <a:pt x="14728" y="20"/>
                  </a:lnTo>
                  <a:cubicBezTo>
                    <a:pt x="14613" y="7"/>
                    <a:pt x="14497" y="0"/>
                    <a:pt x="14380" y="0"/>
                  </a:cubicBezTo>
                  <a:close/>
                </a:path>
              </a:pathLst>
            </a:cu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1" name="Google Shape;551;p33"/>
          <p:cNvGrpSpPr/>
          <p:nvPr/>
        </p:nvGrpSpPr>
        <p:grpSpPr>
          <a:xfrm>
            <a:off x="265139" y="2202033"/>
            <a:ext cx="739428" cy="739428"/>
            <a:chOff x="6402975" y="3654449"/>
            <a:chExt cx="958181" cy="958181"/>
          </a:xfrm>
        </p:grpSpPr>
        <p:sp>
          <p:nvSpPr>
            <p:cNvPr id="552" name="Google Shape;552;p33"/>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33"/>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4" name="Google Shape;554;p33"/>
          <p:cNvGrpSpPr/>
          <p:nvPr/>
        </p:nvGrpSpPr>
        <p:grpSpPr>
          <a:xfrm>
            <a:off x="2113860" y="641823"/>
            <a:ext cx="437505" cy="437505"/>
            <a:chOff x="6402975" y="3654449"/>
            <a:chExt cx="958181" cy="958181"/>
          </a:xfrm>
        </p:grpSpPr>
        <p:sp>
          <p:nvSpPr>
            <p:cNvPr id="555" name="Google Shape;555;p33"/>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33"/>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7" name="Google Shape;557;p33"/>
          <p:cNvGrpSpPr/>
          <p:nvPr/>
        </p:nvGrpSpPr>
        <p:grpSpPr>
          <a:xfrm>
            <a:off x="1275723" y="4096236"/>
            <a:ext cx="418821" cy="418821"/>
            <a:chOff x="6402975" y="3654449"/>
            <a:chExt cx="958181" cy="958181"/>
          </a:xfrm>
        </p:grpSpPr>
        <p:sp>
          <p:nvSpPr>
            <p:cNvPr id="558" name="Google Shape;558;p33"/>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33"/>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0" name="Google Shape;560;p33"/>
          <p:cNvGrpSpPr/>
          <p:nvPr/>
        </p:nvGrpSpPr>
        <p:grpSpPr>
          <a:xfrm>
            <a:off x="931483" y="3157162"/>
            <a:ext cx="572417" cy="572417"/>
            <a:chOff x="6402975" y="3654449"/>
            <a:chExt cx="958181" cy="958181"/>
          </a:xfrm>
        </p:grpSpPr>
        <p:sp>
          <p:nvSpPr>
            <p:cNvPr id="561" name="Google Shape;561;p33"/>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33"/>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3" name="Google Shape;563;p33"/>
          <p:cNvGrpSpPr/>
          <p:nvPr/>
        </p:nvGrpSpPr>
        <p:grpSpPr>
          <a:xfrm>
            <a:off x="1462673" y="2352998"/>
            <a:ext cx="437505" cy="437505"/>
            <a:chOff x="6402975" y="3654449"/>
            <a:chExt cx="958181" cy="958181"/>
          </a:xfrm>
        </p:grpSpPr>
        <p:sp>
          <p:nvSpPr>
            <p:cNvPr id="564" name="Google Shape;564;p33"/>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33"/>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6" name="Google Shape;566;p33"/>
          <p:cNvGrpSpPr/>
          <p:nvPr/>
        </p:nvGrpSpPr>
        <p:grpSpPr>
          <a:xfrm>
            <a:off x="1771383" y="3552137"/>
            <a:ext cx="572417" cy="572417"/>
            <a:chOff x="6402975" y="3654449"/>
            <a:chExt cx="958181" cy="958181"/>
          </a:xfrm>
        </p:grpSpPr>
        <p:sp>
          <p:nvSpPr>
            <p:cNvPr id="567" name="Google Shape;567;p33"/>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33"/>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9" name="Google Shape;569;p33"/>
          <p:cNvGrpSpPr/>
          <p:nvPr/>
        </p:nvGrpSpPr>
        <p:grpSpPr>
          <a:xfrm rot="-1276720">
            <a:off x="-2009038" y="-446996"/>
            <a:ext cx="4453875" cy="2200037"/>
            <a:chOff x="7719937" y="371363"/>
            <a:chExt cx="661698" cy="326859"/>
          </a:xfrm>
        </p:grpSpPr>
        <p:sp>
          <p:nvSpPr>
            <p:cNvPr id="570" name="Google Shape;570;p33"/>
            <p:cNvSpPr/>
            <p:nvPr/>
          </p:nvSpPr>
          <p:spPr>
            <a:xfrm>
              <a:off x="7719937" y="371397"/>
              <a:ext cx="661698" cy="326825"/>
            </a:xfrm>
            <a:custGeom>
              <a:avLst/>
              <a:gdLst/>
              <a:ahLst/>
              <a:cxnLst/>
              <a:rect l="l" t="t" r="r" b="b"/>
              <a:pathLst>
                <a:path w="19651" h="9706" extrusionOk="0">
                  <a:moveTo>
                    <a:pt x="19207" y="1"/>
                  </a:moveTo>
                  <a:cubicBezTo>
                    <a:pt x="17972" y="1"/>
                    <a:pt x="16718" y="561"/>
                    <a:pt x="15931" y="1517"/>
                  </a:cubicBezTo>
                  <a:cubicBezTo>
                    <a:pt x="15223" y="2354"/>
                    <a:pt x="14882" y="3448"/>
                    <a:pt x="14606" y="4497"/>
                  </a:cubicBezTo>
                  <a:cubicBezTo>
                    <a:pt x="14572" y="4662"/>
                    <a:pt x="14529" y="4828"/>
                    <a:pt x="14484" y="4993"/>
                  </a:cubicBezTo>
                  <a:cubicBezTo>
                    <a:pt x="14264" y="5878"/>
                    <a:pt x="14042" y="6792"/>
                    <a:pt x="13613" y="7610"/>
                  </a:cubicBezTo>
                  <a:cubicBezTo>
                    <a:pt x="13038" y="8702"/>
                    <a:pt x="12166" y="9441"/>
                    <a:pt x="11194" y="9618"/>
                  </a:cubicBezTo>
                  <a:cubicBezTo>
                    <a:pt x="11027" y="9649"/>
                    <a:pt x="10863" y="9664"/>
                    <a:pt x="10700" y="9664"/>
                  </a:cubicBezTo>
                  <a:cubicBezTo>
                    <a:pt x="9289" y="9664"/>
                    <a:pt x="8040" y="8561"/>
                    <a:pt x="7297" y="7433"/>
                  </a:cubicBezTo>
                  <a:cubicBezTo>
                    <a:pt x="6934" y="6882"/>
                    <a:pt x="6624" y="6296"/>
                    <a:pt x="6327" y="5721"/>
                  </a:cubicBezTo>
                  <a:cubicBezTo>
                    <a:pt x="5906" y="4895"/>
                    <a:pt x="5466" y="4044"/>
                    <a:pt x="4859" y="3326"/>
                  </a:cubicBezTo>
                  <a:cubicBezTo>
                    <a:pt x="3667" y="1914"/>
                    <a:pt x="1855" y="1075"/>
                    <a:pt x="11" y="1075"/>
                  </a:cubicBezTo>
                  <a:lnTo>
                    <a:pt x="1" y="1075"/>
                  </a:lnTo>
                  <a:lnTo>
                    <a:pt x="1" y="1120"/>
                  </a:lnTo>
                  <a:lnTo>
                    <a:pt x="11" y="1120"/>
                  </a:lnTo>
                  <a:cubicBezTo>
                    <a:pt x="1844" y="1120"/>
                    <a:pt x="3643" y="1957"/>
                    <a:pt x="4825" y="3361"/>
                  </a:cubicBezTo>
                  <a:cubicBezTo>
                    <a:pt x="5432" y="4076"/>
                    <a:pt x="5863" y="4916"/>
                    <a:pt x="6293" y="5745"/>
                  </a:cubicBezTo>
                  <a:cubicBezTo>
                    <a:pt x="6592" y="6317"/>
                    <a:pt x="6889" y="6903"/>
                    <a:pt x="7254" y="7454"/>
                  </a:cubicBezTo>
                  <a:cubicBezTo>
                    <a:pt x="8004" y="8593"/>
                    <a:pt x="9273" y="9706"/>
                    <a:pt x="10709" y="9706"/>
                  </a:cubicBezTo>
                  <a:cubicBezTo>
                    <a:pt x="10873" y="9706"/>
                    <a:pt x="11040" y="9695"/>
                    <a:pt x="11204" y="9663"/>
                  </a:cubicBezTo>
                  <a:cubicBezTo>
                    <a:pt x="12187" y="9486"/>
                    <a:pt x="13072" y="8736"/>
                    <a:pt x="13655" y="7621"/>
                  </a:cubicBezTo>
                  <a:cubicBezTo>
                    <a:pt x="14087" y="6805"/>
                    <a:pt x="14307" y="5888"/>
                    <a:pt x="14529" y="5003"/>
                  </a:cubicBezTo>
                  <a:cubicBezTo>
                    <a:pt x="14572" y="4839"/>
                    <a:pt x="14606" y="4672"/>
                    <a:pt x="14648" y="4508"/>
                  </a:cubicBezTo>
                  <a:cubicBezTo>
                    <a:pt x="14913" y="3459"/>
                    <a:pt x="15268" y="2378"/>
                    <a:pt x="15962" y="1538"/>
                  </a:cubicBezTo>
                  <a:cubicBezTo>
                    <a:pt x="16740" y="602"/>
                    <a:pt x="17975" y="46"/>
                    <a:pt x="19205" y="46"/>
                  </a:cubicBezTo>
                  <a:cubicBezTo>
                    <a:pt x="19354" y="46"/>
                    <a:pt x="19503" y="54"/>
                    <a:pt x="19650" y="70"/>
                  </a:cubicBezTo>
                  <a:lnTo>
                    <a:pt x="19650" y="25"/>
                  </a:lnTo>
                  <a:cubicBezTo>
                    <a:pt x="19503" y="9"/>
                    <a:pt x="19355" y="1"/>
                    <a:pt x="19207"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33"/>
            <p:cNvSpPr/>
            <p:nvPr/>
          </p:nvSpPr>
          <p:spPr>
            <a:xfrm>
              <a:off x="7740814" y="371363"/>
              <a:ext cx="620382" cy="306453"/>
            </a:xfrm>
            <a:custGeom>
              <a:avLst/>
              <a:gdLst/>
              <a:ahLst/>
              <a:cxnLst/>
              <a:rect l="l" t="t" r="r" b="b"/>
              <a:pathLst>
                <a:path w="18424" h="9101" extrusionOk="0">
                  <a:moveTo>
                    <a:pt x="17990" y="1"/>
                  </a:moveTo>
                  <a:cubicBezTo>
                    <a:pt x="16833" y="1"/>
                    <a:pt x="15670" y="534"/>
                    <a:pt x="14924" y="1417"/>
                  </a:cubicBezTo>
                  <a:cubicBezTo>
                    <a:pt x="14262" y="2212"/>
                    <a:pt x="13941" y="3229"/>
                    <a:pt x="13687" y="4210"/>
                  </a:cubicBezTo>
                  <a:cubicBezTo>
                    <a:pt x="13655" y="4376"/>
                    <a:pt x="13610" y="4530"/>
                    <a:pt x="13578" y="4686"/>
                  </a:cubicBezTo>
                  <a:cubicBezTo>
                    <a:pt x="13366" y="5513"/>
                    <a:pt x="13157" y="6363"/>
                    <a:pt x="12759" y="7137"/>
                  </a:cubicBezTo>
                  <a:cubicBezTo>
                    <a:pt x="12219" y="8162"/>
                    <a:pt x="11392" y="8846"/>
                    <a:pt x="10497" y="9023"/>
                  </a:cubicBezTo>
                  <a:cubicBezTo>
                    <a:pt x="10344" y="9051"/>
                    <a:pt x="10192" y="9064"/>
                    <a:pt x="10043" y="9064"/>
                  </a:cubicBezTo>
                  <a:cubicBezTo>
                    <a:pt x="8714" y="9064"/>
                    <a:pt x="7538" y="8023"/>
                    <a:pt x="6833" y="6970"/>
                  </a:cubicBezTo>
                  <a:cubicBezTo>
                    <a:pt x="6491" y="6451"/>
                    <a:pt x="6202" y="5900"/>
                    <a:pt x="5927" y="5359"/>
                  </a:cubicBezTo>
                  <a:cubicBezTo>
                    <a:pt x="5530" y="4596"/>
                    <a:pt x="5122" y="3791"/>
                    <a:pt x="4547" y="3118"/>
                  </a:cubicBezTo>
                  <a:cubicBezTo>
                    <a:pt x="3431" y="1793"/>
                    <a:pt x="1744" y="1009"/>
                    <a:pt x="11" y="1009"/>
                  </a:cubicBezTo>
                  <a:lnTo>
                    <a:pt x="1" y="1009"/>
                  </a:lnTo>
                  <a:lnTo>
                    <a:pt x="1" y="1054"/>
                  </a:lnTo>
                  <a:lnTo>
                    <a:pt x="11" y="1054"/>
                  </a:lnTo>
                  <a:cubicBezTo>
                    <a:pt x="1723" y="1054"/>
                    <a:pt x="3410" y="1838"/>
                    <a:pt x="4515" y="3150"/>
                  </a:cubicBezTo>
                  <a:cubicBezTo>
                    <a:pt x="5077" y="3825"/>
                    <a:pt x="5498" y="4620"/>
                    <a:pt x="5895" y="5381"/>
                  </a:cubicBezTo>
                  <a:cubicBezTo>
                    <a:pt x="6171" y="5921"/>
                    <a:pt x="6457" y="6485"/>
                    <a:pt x="6799" y="6991"/>
                  </a:cubicBezTo>
                  <a:cubicBezTo>
                    <a:pt x="7506" y="8051"/>
                    <a:pt x="8687" y="9100"/>
                    <a:pt x="10033" y="9100"/>
                  </a:cubicBezTo>
                  <a:cubicBezTo>
                    <a:pt x="10187" y="9100"/>
                    <a:pt x="10343" y="9089"/>
                    <a:pt x="10497" y="9068"/>
                  </a:cubicBezTo>
                  <a:cubicBezTo>
                    <a:pt x="11414" y="8891"/>
                    <a:pt x="12253" y="8197"/>
                    <a:pt x="12794" y="7148"/>
                  </a:cubicBezTo>
                  <a:cubicBezTo>
                    <a:pt x="13202" y="6385"/>
                    <a:pt x="13411" y="5524"/>
                    <a:pt x="13610" y="4697"/>
                  </a:cubicBezTo>
                  <a:cubicBezTo>
                    <a:pt x="13655" y="4541"/>
                    <a:pt x="13687" y="4387"/>
                    <a:pt x="13732" y="4223"/>
                  </a:cubicBezTo>
                  <a:cubicBezTo>
                    <a:pt x="13986" y="3251"/>
                    <a:pt x="14307" y="2236"/>
                    <a:pt x="14956" y="1452"/>
                  </a:cubicBezTo>
                  <a:cubicBezTo>
                    <a:pt x="15696" y="574"/>
                    <a:pt x="16858" y="49"/>
                    <a:pt x="18004" y="49"/>
                  </a:cubicBezTo>
                  <a:cubicBezTo>
                    <a:pt x="18141" y="49"/>
                    <a:pt x="18277" y="56"/>
                    <a:pt x="18413" y="71"/>
                  </a:cubicBezTo>
                  <a:lnTo>
                    <a:pt x="18424" y="26"/>
                  </a:lnTo>
                  <a:cubicBezTo>
                    <a:pt x="18280" y="9"/>
                    <a:pt x="18135" y="1"/>
                    <a:pt x="1799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33"/>
            <p:cNvSpPr/>
            <p:nvPr/>
          </p:nvSpPr>
          <p:spPr>
            <a:xfrm>
              <a:off x="7761589" y="371430"/>
              <a:ext cx="578729" cy="286284"/>
            </a:xfrm>
            <a:custGeom>
              <a:avLst/>
              <a:gdLst/>
              <a:ahLst/>
              <a:cxnLst/>
              <a:rect l="l" t="t" r="r" b="b"/>
              <a:pathLst>
                <a:path w="17187" h="8502" extrusionOk="0">
                  <a:moveTo>
                    <a:pt x="16781" y="1"/>
                  </a:moveTo>
                  <a:cubicBezTo>
                    <a:pt x="15704" y="1"/>
                    <a:pt x="14618" y="495"/>
                    <a:pt x="13931" y="1328"/>
                  </a:cubicBezTo>
                  <a:cubicBezTo>
                    <a:pt x="13313" y="2067"/>
                    <a:pt x="13003" y="3015"/>
                    <a:pt x="12773" y="3932"/>
                  </a:cubicBezTo>
                  <a:cubicBezTo>
                    <a:pt x="12738" y="4075"/>
                    <a:pt x="12696" y="4231"/>
                    <a:pt x="12662" y="4374"/>
                  </a:cubicBezTo>
                  <a:cubicBezTo>
                    <a:pt x="12474" y="5148"/>
                    <a:pt x="12275" y="5943"/>
                    <a:pt x="11901" y="6658"/>
                  </a:cubicBezTo>
                  <a:cubicBezTo>
                    <a:pt x="11403" y="7620"/>
                    <a:pt x="10630" y="8261"/>
                    <a:pt x="9793" y="8415"/>
                  </a:cubicBezTo>
                  <a:cubicBezTo>
                    <a:pt x="9646" y="8442"/>
                    <a:pt x="9500" y="8455"/>
                    <a:pt x="9357" y="8455"/>
                  </a:cubicBezTo>
                  <a:cubicBezTo>
                    <a:pt x="8118" y="8455"/>
                    <a:pt x="7024" y="7485"/>
                    <a:pt x="6380" y="6504"/>
                  </a:cubicBezTo>
                  <a:cubicBezTo>
                    <a:pt x="6060" y="6030"/>
                    <a:pt x="5795" y="5500"/>
                    <a:pt x="5530" y="5002"/>
                  </a:cubicBezTo>
                  <a:cubicBezTo>
                    <a:pt x="5156" y="4287"/>
                    <a:pt x="4780" y="3545"/>
                    <a:pt x="4250" y="2917"/>
                  </a:cubicBezTo>
                  <a:cubicBezTo>
                    <a:pt x="3201" y="1680"/>
                    <a:pt x="1622" y="941"/>
                    <a:pt x="1" y="941"/>
                  </a:cubicBezTo>
                  <a:lnTo>
                    <a:pt x="1" y="986"/>
                  </a:lnTo>
                  <a:cubicBezTo>
                    <a:pt x="1612" y="986"/>
                    <a:pt x="3180" y="1715"/>
                    <a:pt x="4218" y="2939"/>
                  </a:cubicBezTo>
                  <a:cubicBezTo>
                    <a:pt x="4735" y="3569"/>
                    <a:pt x="5122" y="4308"/>
                    <a:pt x="5498" y="5026"/>
                  </a:cubicBezTo>
                  <a:cubicBezTo>
                    <a:pt x="5752" y="5522"/>
                    <a:pt x="6017" y="6051"/>
                    <a:pt x="6338" y="6526"/>
                  </a:cubicBezTo>
                  <a:cubicBezTo>
                    <a:pt x="7000" y="7519"/>
                    <a:pt x="8102" y="8502"/>
                    <a:pt x="9361" y="8502"/>
                  </a:cubicBezTo>
                  <a:cubicBezTo>
                    <a:pt x="9504" y="8502"/>
                    <a:pt x="9649" y="8491"/>
                    <a:pt x="9803" y="8460"/>
                  </a:cubicBezTo>
                  <a:cubicBezTo>
                    <a:pt x="10654" y="8303"/>
                    <a:pt x="11438" y="7652"/>
                    <a:pt x="11944" y="6671"/>
                  </a:cubicBezTo>
                  <a:cubicBezTo>
                    <a:pt x="12320" y="5953"/>
                    <a:pt x="12519" y="5159"/>
                    <a:pt x="12707" y="4385"/>
                  </a:cubicBezTo>
                  <a:cubicBezTo>
                    <a:pt x="12738" y="4242"/>
                    <a:pt x="12773" y="4088"/>
                    <a:pt x="12815" y="3943"/>
                  </a:cubicBezTo>
                  <a:cubicBezTo>
                    <a:pt x="13048" y="3029"/>
                    <a:pt x="13345" y="2088"/>
                    <a:pt x="13965" y="1349"/>
                  </a:cubicBezTo>
                  <a:cubicBezTo>
                    <a:pt x="14640" y="536"/>
                    <a:pt x="15715" y="45"/>
                    <a:pt x="16775" y="45"/>
                  </a:cubicBezTo>
                  <a:cubicBezTo>
                    <a:pt x="16909" y="45"/>
                    <a:pt x="17043" y="53"/>
                    <a:pt x="17176" y="69"/>
                  </a:cubicBezTo>
                  <a:lnTo>
                    <a:pt x="17187" y="24"/>
                  </a:lnTo>
                  <a:cubicBezTo>
                    <a:pt x="17052" y="8"/>
                    <a:pt x="16916" y="1"/>
                    <a:pt x="1678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33"/>
            <p:cNvSpPr/>
            <p:nvPr/>
          </p:nvSpPr>
          <p:spPr>
            <a:xfrm>
              <a:off x="7782399" y="371498"/>
              <a:ext cx="537144" cy="265811"/>
            </a:xfrm>
            <a:custGeom>
              <a:avLst/>
              <a:gdLst/>
              <a:ahLst/>
              <a:cxnLst/>
              <a:rect l="l" t="t" r="r" b="b"/>
              <a:pathLst>
                <a:path w="15952" h="7894" extrusionOk="0">
                  <a:moveTo>
                    <a:pt x="15576" y="0"/>
                  </a:moveTo>
                  <a:cubicBezTo>
                    <a:pt x="14576" y="0"/>
                    <a:pt x="13564" y="460"/>
                    <a:pt x="12926" y="1225"/>
                  </a:cubicBezTo>
                  <a:cubicBezTo>
                    <a:pt x="12354" y="1911"/>
                    <a:pt x="12065" y="2804"/>
                    <a:pt x="11856" y="3655"/>
                  </a:cubicBezTo>
                  <a:cubicBezTo>
                    <a:pt x="11824" y="3787"/>
                    <a:pt x="11789" y="3919"/>
                    <a:pt x="11758" y="4063"/>
                  </a:cubicBezTo>
                  <a:cubicBezTo>
                    <a:pt x="11569" y="4780"/>
                    <a:pt x="11392" y="5520"/>
                    <a:pt x="11050" y="6182"/>
                  </a:cubicBezTo>
                  <a:cubicBezTo>
                    <a:pt x="10587" y="7067"/>
                    <a:pt x="9869" y="7663"/>
                    <a:pt x="9084" y="7817"/>
                  </a:cubicBezTo>
                  <a:cubicBezTo>
                    <a:pt x="8951" y="7842"/>
                    <a:pt x="8818" y="7853"/>
                    <a:pt x="8688" y="7853"/>
                  </a:cubicBezTo>
                  <a:cubicBezTo>
                    <a:pt x="7544" y="7853"/>
                    <a:pt x="6522" y="6949"/>
                    <a:pt x="5919" y="6039"/>
                  </a:cubicBezTo>
                  <a:cubicBezTo>
                    <a:pt x="5619" y="5596"/>
                    <a:pt x="5375" y="5112"/>
                    <a:pt x="5134" y="4648"/>
                  </a:cubicBezTo>
                  <a:cubicBezTo>
                    <a:pt x="4793" y="3975"/>
                    <a:pt x="4427" y="3292"/>
                    <a:pt x="3942" y="2706"/>
                  </a:cubicBezTo>
                  <a:cubicBezTo>
                    <a:pt x="2970" y="1556"/>
                    <a:pt x="1502" y="873"/>
                    <a:pt x="0" y="873"/>
                  </a:cubicBezTo>
                  <a:lnTo>
                    <a:pt x="0" y="918"/>
                  </a:lnTo>
                  <a:cubicBezTo>
                    <a:pt x="1492" y="918"/>
                    <a:pt x="2949" y="1591"/>
                    <a:pt x="3908" y="2727"/>
                  </a:cubicBezTo>
                  <a:cubicBezTo>
                    <a:pt x="4395" y="3313"/>
                    <a:pt x="4748" y="3996"/>
                    <a:pt x="5089" y="4669"/>
                  </a:cubicBezTo>
                  <a:cubicBezTo>
                    <a:pt x="5333" y="5133"/>
                    <a:pt x="5587" y="5620"/>
                    <a:pt x="5884" y="6060"/>
                  </a:cubicBezTo>
                  <a:cubicBezTo>
                    <a:pt x="6491" y="6987"/>
                    <a:pt x="7519" y="7893"/>
                    <a:pt x="8687" y="7893"/>
                  </a:cubicBezTo>
                  <a:cubicBezTo>
                    <a:pt x="8820" y="7893"/>
                    <a:pt x="8952" y="7883"/>
                    <a:pt x="9098" y="7848"/>
                  </a:cubicBezTo>
                  <a:cubicBezTo>
                    <a:pt x="9892" y="7705"/>
                    <a:pt x="10621" y="7099"/>
                    <a:pt x="11085" y="6193"/>
                  </a:cubicBezTo>
                  <a:cubicBezTo>
                    <a:pt x="11437" y="5530"/>
                    <a:pt x="11614" y="4791"/>
                    <a:pt x="11789" y="4073"/>
                  </a:cubicBezTo>
                  <a:cubicBezTo>
                    <a:pt x="11824" y="3930"/>
                    <a:pt x="11856" y="3798"/>
                    <a:pt x="11901" y="3665"/>
                  </a:cubicBezTo>
                  <a:cubicBezTo>
                    <a:pt x="12110" y="2815"/>
                    <a:pt x="12385" y="1933"/>
                    <a:pt x="12960" y="1260"/>
                  </a:cubicBezTo>
                  <a:cubicBezTo>
                    <a:pt x="13588" y="496"/>
                    <a:pt x="14586" y="45"/>
                    <a:pt x="15574" y="45"/>
                  </a:cubicBezTo>
                  <a:cubicBezTo>
                    <a:pt x="15700" y="45"/>
                    <a:pt x="15826" y="52"/>
                    <a:pt x="15951" y="67"/>
                  </a:cubicBezTo>
                  <a:lnTo>
                    <a:pt x="15951" y="22"/>
                  </a:lnTo>
                  <a:cubicBezTo>
                    <a:pt x="15827" y="8"/>
                    <a:pt x="15702" y="0"/>
                    <a:pt x="15576"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33"/>
            <p:cNvSpPr/>
            <p:nvPr/>
          </p:nvSpPr>
          <p:spPr>
            <a:xfrm>
              <a:off x="7802804" y="371565"/>
              <a:ext cx="495962" cy="245304"/>
            </a:xfrm>
            <a:custGeom>
              <a:avLst/>
              <a:gdLst/>
              <a:ahLst/>
              <a:cxnLst/>
              <a:rect l="l" t="t" r="r" b="b"/>
              <a:pathLst>
                <a:path w="14729" h="7285" extrusionOk="0">
                  <a:moveTo>
                    <a:pt x="14380" y="0"/>
                  </a:moveTo>
                  <a:cubicBezTo>
                    <a:pt x="13459" y="0"/>
                    <a:pt x="12524" y="421"/>
                    <a:pt x="11936" y="1136"/>
                  </a:cubicBezTo>
                  <a:cubicBezTo>
                    <a:pt x="11406" y="1766"/>
                    <a:pt x="11152" y="2582"/>
                    <a:pt x="10942" y="3366"/>
                  </a:cubicBezTo>
                  <a:cubicBezTo>
                    <a:pt x="10918" y="3499"/>
                    <a:pt x="10887" y="3621"/>
                    <a:pt x="10852" y="3740"/>
                  </a:cubicBezTo>
                  <a:cubicBezTo>
                    <a:pt x="10688" y="4402"/>
                    <a:pt x="10521" y="5088"/>
                    <a:pt x="10200" y="5695"/>
                  </a:cubicBezTo>
                  <a:cubicBezTo>
                    <a:pt x="9771" y="6522"/>
                    <a:pt x="9109" y="7075"/>
                    <a:pt x="8391" y="7208"/>
                  </a:cubicBezTo>
                  <a:cubicBezTo>
                    <a:pt x="8269" y="7230"/>
                    <a:pt x="8147" y="7241"/>
                    <a:pt x="8027" y="7241"/>
                  </a:cubicBezTo>
                  <a:cubicBezTo>
                    <a:pt x="6970" y="7241"/>
                    <a:pt x="6030" y="6416"/>
                    <a:pt x="5466" y="5573"/>
                  </a:cubicBezTo>
                  <a:cubicBezTo>
                    <a:pt x="5201" y="5165"/>
                    <a:pt x="4968" y="4712"/>
                    <a:pt x="4748" y="4283"/>
                  </a:cubicBezTo>
                  <a:cubicBezTo>
                    <a:pt x="4428" y="3674"/>
                    <a:pt x="4097" y="3035"/>
                    <a:pt x="3644" y="2495"/>
                  </a:cubicBezTo>
                  <a:cubicBezTo>
                    <a:pt x="2751" y="1435"/>
                    <a:pt x="1392" y="805"/>
                    <a:pt x="14" y="805"/>
                  </a:cubicBezTo>
                  <a:lnTo>
                    <a:pt x="1" y="805"/>
                  </a:lnTo>
                  <a:lnTo>
                    <a:pt x="1" y="850"/>
                  </a:lnTo>
                  <a:lnTo>
                    <a:pt x="14" y="850"/>
                  </a:lnTo>
                  <a:cubicBezTo>
                    <a:pt x="1381" y="850"/>
                    <a:pt x="2730" y="1467"/>
                    <a:pt x="3612" y="2527"/>
                  </a:cubicBezTo>
                  <a:cubicBezTo>
                    <a:pt x="4065" y="3056"/>
                    <a:pt x="4396" y="3698"/>
                    <a:pt x="4703" y="4304"/>
                  </a:cubicBezTo>
                  <a:cubicBezTo>
                    <a:pt x="4936" y="4733"/>
                    <a:pt x="5167" y="5186"/>
                    <a:pt x="5432" y="5594"/>
                  </a:cubicBezTo>
                  <a:cubicBezTo>
                    <a:pt x="5996" y="6445"/>
                    <a:pt x="6955" y="7285"/>
                    <a:pt x="8028" y="7285"/>
                  </a:cubicBezTo>
                  <a:cubicBezTo>
                    <a:pt x="8147" y="7285"/>
                    <a:pt x="8280" y="7274"/>
                    <a:pt x="8402" y="7250"/>
                  </a:cubicBezTo>
                  <a:cubicBezTo>
                    <a:pt x="9130" y="7118"/>
                    <a:pt x="9803" y="6556"/>
                    <a:pt x="10245" y="5716"/>
                  </a:cubicBezTo>
                  <a:cubicBezTo>
                    <a:pt x="10566" y="5110"/>
                    <a:pt x="10730" y="4416"/>
                    <a:pt x="10897" y="3753"/>
                  </a:cubicBezTo>
                  <a:cubicBezTo>
                    <a:pt x="10929" y="3631"/>
                    <a:pt x="10953" y="3509"/>
                    <a:pt x="10985" y="3377"/>
                  </a:cubicBezTo>
                  <a:cubicBezTo>
                    <a:pt x="11183" y="2603"/>
                    <a:pt x="11448" y="1787"/>
                    <a:pt x="11968" y="1157"/>
                  </a:cubicBezTo>
                  <a:cubicBezTo>
                    <a:pt x="12555" y="463"/>
                    <a:pt x="13473" y="45"/>
                    <a:pt x="14383" y="45"/>
                  </a:cubicBezTo>
                  <a:cubicBezTo>
                    <a:pt x="14499" y="45"/>
                    <a:pt x="14614" y="52"/>
                    <a:pt x="14728" y="65"/>
                  </a:cubicBezTo>
                  <a:lnTo>
                    <a:pt x="14728" y="20"/>
                  </a:lnTo>
                  <a:cubicBezTo>
                    <a:pt x="14613" y="7"/>
                    <a:pt x="14497" y="0"/>
                    <a:pt x="14380"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5" name="Google Shape;575;p33"/>
          <p:cNvSpPr/>
          <p:nvPr/>
        </p:nvSpPr>
        <p:spPr>
          <a:xfrm rot="-3702963">
            <a:off x="-1034901" y="-1046408"/>
            <a:ext cx="3207705" cy="3435797"/>
          </a:xfrm>
          <a:custGeom>
            <a:avLst/>
            <a:gdLst/>
            <a:ahLst/>
            <a:cxnLst/>
            <a:rect l="l" t="t" r="r" b="b"/>
            <a:pathLst>
              <a:path w="18456" h="19769" extrusionOk="0">
                <a:moveTo>
                  <a:pt x="3114" y="14682"/>
                </a:moveTo>
                <a:cubicBezTo>
                  <a:pt x="4073" y="12407"/>
                  <a:pt x="1" y="10112"/>
                  <a:pt x="719" y="6645"/>
                </a:cubicBezTo>
                <a:cubicBezTo>
                  <a:pt x="1193" y="4403"/>
                  <a:pt x="2880" y="5156"/>
                  <a:pt x="4316" y="4260"/>
                </a:cubicBezTo>
                <a:cubicBezTo>
                  <a:pt x="5188" y="3720"/>
                  <a:pt x="5442" y="2252"/>
                  <a:pt x="6115" y="1402"/>
                </a:cubicBezTo>
                <a:cubicBezTo>
                  <a:pt x="7231" y="0"/>
                  <a:pt x="9615" y="21"/>
                  <a:pt x="10786" y="1346"/>
                </a:cubicBezTo>
                <a:cubicBezTo>
                  <a:pt x="11557" y="2218"/>
                  <a:pt x="11811" y="3489"/>
                  <a:pt x="12905" y="4085"/>
                </a:cubicBezTo>
                <a:cubicBezTo>
                  <a:pt x="13700" y="4504"/>
                  <a:pt x="14627" y="4483"/>
                  <a:pt x="15475" y="4692"/>
                </a:cubicBezTo>
                <a:cubicBezTo>
                  <a:pt x="16855" y="5034"/>
                  <a:pt x="18204" y="6215"/>
                  <a:pt x="18336" y="7683"/>
                </a:cubicBezTo>
                <a:cubicBezTo>
                  <a:pt x="18455" y="8920"/>
                  <a:pt x="17253" y="9858"/>
                  <a:pt x="16945" y="11016"/>
                </a:cubicBezTo>
                <a:cubicBezTo>
                  <a:pt x="16625" y="12232"/>
                  <a:pt x="17131" y="13379"/>
                  <a:pt x="17054" y="14592"/>
                </a:cubicBezTo>
                <a:cubicBezTo>
                  <a:pt x="17012" y="15223"/>
                  <a:pt x="16834" y="15875"/>
                  <a:pt x="16270" y="16227"/>
                </a:cubicBezTo>
                <a:cubicBezTo>
                  <a:pt x="15091" y="16945"/>
                  <a:pt x="13501" y="15840"/>
                  <a:pt x="11755" y="17011"/>
                </a:cubicBezTo>
                <a:cubicBezTo>
                  <a:pt x="10884" y="17607"/>
                  <a:pt x="10243" y="18511"/>
                  <a:pt x="9305" y="19019"/>
                </a:cubicBezTo>
                <a:cubicBezTo>
                  <a:pt x="7914" y="19769"/>
                  <a:pt x="5244" y="19462"/>
                  <a:pt x="3842" y="18632"/>
                </a:cubicBezTo>
                <a:cubicBezTo>
                  <a:pt x="2814" y="18015"/>
                  <a:pt x="2462" y="16216"/>
                  <a:pt x="3114" y="14682"/>
                </a:cubicBez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76" name="Google Shape;576;p33"/>
          <p:cNvGrpSpPr/>
          <p:nvPr/>
        </p:nvGrpSpPr>
        <p:grpSpPr>
          <a:xfrm>
            <a:off x="6664399" y="1588977"/>
            <a:ext cx="1821816" cy="3321189"/>
            <a:chOff x="-920100" y="2931500"/>
            <a:chExt cx="574325" cy="1047000"/>
          </a:xfrm>
        </p:grpSpPr>
        <p:sp>
          <p:nvSpPr>
            <p:cNvPr id="577" name="Google Shape;577;p33"/>
            <p:cNvSpPr/>
            <p:nvPr/>
          </p:nvSpPr>
          <p:spPr>
            <a:xfrm>
              <a:off x="-920100" y="3275900"/>
              <a:ext cx="556650" cy="702600"/>
            </a:xfrm>
            <a:custGeom>
              <a:avLst/>
              <a:gdLst/>
              <a:ahLst/>
              <a:cxnLst/>
              <a:rect l="l" t="t" r="r" b="b"/>
              <a:pathLst>
                <a:path w="22266" h="28104" extrusionOk="0">
                  <a:moveTo>
                    <a:pt x="22188" y="3246"/>
                  </a:moveTo>
                  <a:lnTo>
                    <a:pt x="22265" y="3235"/>
                  </a:lnTo>
                  <a:lnTo>
                    <a:pt x="16747" y="26427"/>
                  </a:lnTo>
                  <a:cubicBezTo>
                    <a:pt x="16747" y="26427"/>
                    <a:pt x="5895" y="28104"/>
                    <a:pt x="1" y="22729"/>
                  </a:cubicBezTo>
                  <a:lnTo>
                    <a:pt x="2939" y="1"/>
                  </a:lnTo>
                  <a:lnTo>
                    <a:pt x="3071" y="46"/>
                  </a:lnTo>
                  <a:cubicBezTo>
                    <a:pt x="5090" y="774"/>
                    <a:pt x="14042" y="3810"/>
                    <a:pt x="22188" y="3246"/>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33"/>
            <p:cNvSpPr/>
            <p:nvPr/>
          </p:nvSpPr>
          <p:spPr>
            <a:xfrm>
              <a:off x="-358525" y="3333600"/>
              <a:ext cx="25" cy="25"/>
            </a:xfrm>
            <a:custGeom>
              <a:avLst/>
              <a:gdLst/>
              <a:ahLst/>
              <a:cxnLst/>
              <a:rect l="l" t="t" r="r" b="b"/>
              <a:pathLst>
                <a:path w="1" h="1" extrusionOk="0">
                  <a:moveTo>
                    <a:pt x="1" y="0"/>
                  </a:move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33"/>
            <p:cNvSpPr/>
            <p:nvPr/>
          </p:nvSpPr>
          <p:spPr>
            <a:xfrm>
              <a:off x="-833400" y="3027000"/>
              <a:ext cx="482650" cy="267150"/>
            </a:xfrm>
            <a:custGeom>
              <a:avLst/>
              <a:gdLst/>
              <a:ahLst/>
              <a:cxnLst/>
              <a:rect l="l" t="t" r="r" b="b"/>
              <a:pathLst>
                <a:path w="19306" h="10686" extrusionOk="0">
                  <a:moveTo>
                    <a:pt x="10674" y="1535"/>
                  </a:moveTo>
                  <a:cubicBezTo>
                    <a:pt x="12770" y="1953"/>
                    <a:pt x="14307" y="3079"/>
                    <a:pt x="14118" y="4062"/>
                  </a:cubicBezTo>
                  <a:cubicBezTo>
                    <a:pt x="13920" y="5034"/>
                    <a:pt x="12065" y="5498"/>
                    <a:pt x="9978" y="5090"/>
                  </a:cubicBezTo>
                  <a:cubicBezTo>
                    <a:pt x="7882" y="4669"/>
                    <a:pt x="6345" y="3543"/>
                    <a:pt x="6534" y="2560"/>
                  </a:cubicBezTo>
                  <a:cubicBezTo>
                    <a:pt x="6732" y="1580"/>
                    <a:pt x="8587" y="1127"/>
                    <a:pt x="10674" y="1535"/>
                  </a:cubicBezTo>
                  <a:close/>
                  <a:moveTo>
                    <a:pt x="0" y="7098"/>
                  </a:moveTo>
                  <a:cubicBezTo>
                    <a:pt x="1193" y="3002"/>
                    <a:pt x="4978" y="1"/>
                    <a:pt x="9448" y="1"/>
                  </a:cubicBezTo>
                  <a:cubicBezTo>
                    <a:pt x="14889" y="1"/>
                    <a:pt x="19306" y="4414"/>
                    <a:pt x="19306" y="9859"/>
                  </a:cubicBezTo>
                  <a:cubicBezTo>
                    <a:pt x="19306" y="10134"/>
                    <a:pt x="19295" y="10410"/>
                    <a:pt x="19261" y="10685"/>
                  </a:cubicBezTo>
                  <a:cubicBezTo>
                    <a:pt x="17154" y="10653"/>
                    <a:pt x="6889" y="10322"/>
                    <a:pt x="0" y="7098"/>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33"/>
            <p:cNvSpPr/>
            <p:nvPr/>
          </p:nvSpPr>
          <p:spPr>
            <a:xfrm>
              <a:off x="-899375" y="3362000"/>
              <a:ext cx="488500" cy="565775"/>
            </a:xfrm>
            <a:custGeom>
              <a:avLst/>
              <a:gdLst/>
              <a:ahLst/>
              <a:cxnLst/>
              <a:rect l="l" t="t" r="r" b="b"/>
              <a:pathLst>
                <a:path w="19540" h="22631" extrusionOk="0">
                  <a:moveTo>
                    <a:pt x="2573" y="552"/>
                  </a:moveTo>
                  <a:lnTo>
                    <a:pt x="1" y="18712"/>
                  </a:lnTo>
                  <a:cubicBezTo>
                    <a:pt x="1" y="18712"/>
                    <a:pt x="2881" y="20842"/>
                    <a:pt x="6812" y="21812"/>
                  </a:cubicBezTo>
                  <a:cubicBezTo>
                    <a:pt x="10134" y="22631"/>
                    <a:pt x="15234" y="22188"/>
                    <a:pt x="15234" y="22188"/>
                  </a:cubicBezTo>
                  <a:lnTo>
                    <a:pt x="19539" y="3786"/>
                  </a:lnTo>
                  <a:cubicBezTo>
                    <a:pt x="19539" y="3786"/>
                    <a:pt x="11250" y="1"/>
                    <a:pt x="2573" y="552"/>
                  </a:cubicBezTo>
                  <a:close/>
                </a:path>
              </a:pathLst>
            </a:custGeom>
            <a:solidFill>
              <a:srgbClr val="A9DB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33"/>
            <p:cNvSpPr/>
            <p:nvPr/>
          </p:nvSpPr>
          <p:spPr>
            <a:xfrm>
              <a:off x="-866850" y="3376375"/>
              <a:ext cx="454850" cy="410200"/>
            </a:xfrm>
            <a:custGeom>
              <a:avLst/>
              <a:gdLst/>
              <a:ahLst/>
              <a:cxnLst/>
              <a:rect l="l" t="t" r="r" b="b"/>
              <a:pathLst>
                <a:path w="18194" h="16408" extrusionOk="0">
                  <a:moveTo>
                    <a:pt x="1238" y="1"/>
                  </a:moveTo>
                  <a:lnTo>
                    <a:pt x="1" y="8687"/>
                  </a:lnTo>
                  <a:cubicBezTo>
                    <a:pt x="46" y="8719"/>
                    <a:pt x="91" y="8754"/>
                    <a:pt x="133" y="8775"/>
                  </a:cubicBezTo>
                  <a:cubicBezTo>
                    <a:pt x="182" y="8796"/>
                    <a:pt x="235" y="8806"/>
                    <a:pt x="291" y="8806"/>
                  </a:cubicBezTo>
                  <a:cubicBezTo>
                    <a:pt x="827" y="8806"/>
                    <a:pt x="1648" y="7924"/>
                    <a:pt x="2216" y="7924"/>
                  </a:cubicBezTo>
                  <a:cubicBezTo>
                    <a:pt x="2485" y="7924"/>
                    <a:pt x="2696" y="8120"/>
                    <a:pt x="2796" y="8698"/>
                  </a:cubicBezTo>
                  <a:cubicBezTo>
                    <a:pt x="2960" y="9670"/>
                    <a:pt x="2695" y="10730"/>
                    <a:pt x="2618" y="11700"/>
                  </a:cubicBezTo>
                  <a:cubicBezTo>
                    <a:pt x="2541" y="12651"/>
                    <a:pt x="2531" y="13610"/>
                    <a:pt x="2541" y="14561"/>
                  </a:cubicBezTo>
                  <a:cubicBezTo>
                    <a:pt x="2552" y="14979"/>
                    <a:pt x="2475" y="16259"/>
                    <a:pt x="3026" y="16392"/>
                  </a:cubicBezTo>
                  <a:cubicBezTo>
                    <a:pt x="3070" y="16402"/>
                    <a:pt x="3114" y="16407"/>
                    <a:pt x="3158" y="16407"/>
                  </a:cubicBezTo>
                  <a:cubicBezTo>
                    <a:pt x="3607" y="16407"/>
                    <a:pt x="4023" y="15871"/>
                    <a:pt x="4274" y="15499"/>
                  </a:cubicBezTo>
                  <a:cubicBezTo>
                    <a:pt x="5002" y="14394"/>
                    <a:pt x="5389" y="13024"/>
                    <a:pt x="6041" y="11867"/>
                  </a:cubicBezTo>
                  <a:cubicBezTo>
                    <a:pt x="6223" y="11531"/>
                    <a:pt x="6644" y="10639"/>
                    <a:pt x="7098" y="10639"/>
                  </a:cubicBezTo>
                  <a:cubicBezTo>
                    <a:pt x="7106" y="10639"/>
                    <a:pt x="7114" y="10639"/>
                    <a:pt x="7122" y="10640"/>
                  </a:cubicBezTo>
                  <a:cubicBezTo>
                    <a:pt x="7485" y="10664"/>
                    <a:pt x="7509" y="11337"/>
                    <a:pt x="7530" y="11623"/>
                  </a:cubicBezTo>
                  <a:cubicBezTo>
                    <a:pt x="7575" y="12463"/>
                    <a:pt x="7474" y="13289"/>
                    <a:pt x="7530" y="14129"/>
                  </a:cubicBezTo>
                  <a:cubicBezTo>
                    <a:pt x="7540" y="14383"/>
                    <a:pt x="7540" y="15001"/>
                    <a:pt x="7829" y="15101"/>
                  </a:cubicBezTo>
                  <a:cubicBezTo>
                    <a:pt x="7870" y="15115"/>
                    <a:pt x="7910" y="15122"/>
                    <a:pt x="7950" y="15122"/>
                  </a:cubicBezTo>
                  <a:cubicBezTo>
                    <a:pt x="8327" y="15122"/>
                    <a:pt x="8685" y="14562"/>
                    <a:pt x="8854" y="14272"/>
                  </a:cubicBezTo>
                  <a:cubicBezTo>
                    <a:pt x="9313" y="13493"/>
                    <a:pt x="10001" y="11606"/>
                    <a:pt x="11046" y="11606"/>
                  </a:cubicBezTo>
                  <a:cubicBezTo>
                    <a:pt x="11081" y="11606"/>
                    <a:pt x="11116" y="11608"/>
                    <a:pt x="11151" y="11612"/>
                  </a:cubicBezTo>
                  <a:cubicBezTo>
                    <a:pt x="12344" y="11745"/>
                    <a:pt x="11249" y="14760"/>
                    <a:pt x="12354" y="15276"/>
                  </a:cubicBezTo>
                  <a:cubicBezTo>
                    <a:pt x="12433" y="15316"/>
                    <a:pt x="12512" y="15333"/>
                    <a:pt x="12591" y="15333"/>
                  </a:cubicBezTo>
                  <a:cubicBezTo>
                    <a:pt x="12908" y="15333"/>
                    <a:pt x="13214" y="15050"/>
                    <a:pt x="13435" y="14802"/>
                  </a:cubicBezTo>
                  <a:cubicBezTo>
                    <a:pt x="14076" y="14097"/>
                    <a:pt x="14572" y="13080"/>
                    <a:pt x="15390" y="12606"/>
                  </a:cubicBezTo>
                  <a:cubicBezTo>
                    <a:pt x="15511" y="12534"/>
                    <a:pt x="15624" y="12504"/>
                    <a:pt x="15728" y="12504"/>
                  </a:cubicBezTo>
                  <a:cubicBezTo>
                    <a:pt x="15831" y="12504"/>
                    <a:pt x="15925" y="12534"/>
                    <a:pt x="16007" y="12585"/>
                  </a:cubicBezTo>
                  <a:lnTo>
                    <a:pt x="18193" y="3246"/>
                  </a:lnTo>
                  <a:lnTo>
                    <a:pt x="18193" y="3246"/>
                  </a:lnTo>
                  <a:cubicBezTo>
                    <a:pt x="16376" y="3848"/>
                    <a:pt x="14622" y="4091"/>
                    <a:pt x="12974" y="4091"/>
                  </a:cubicBezTo>
                  <a:cubicBezTo>
                    <a:pt x="6741" y="4091"/>
                    <a:pt x="2032" y="621"/>
                    <a:pt x="1238" y="1"/>
                  </a:cubicBezTo>
                  <a:close/>
                </a:path>
              </a:pathLst>
            </a:custGeom>
            <a:solidFill>
              <a:srgbClr val="83A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33"/>
            <p:cNvSpPr/>
            <p:nvPr/>
          </p:nvSpPr>
          <p:spPr>
            <a:xfrm>
              <a:off x="-835925" y="3374400"/>
              <a:ext cx="424175" cy="104250"/>
            </a:xfrm>
            <a:custGeom>
              <a:avLst/>
              <a:gdLst/>
              <a:ahLst/>
              <a:cxnLst/>
              <a:rect l="l" t="t" r="r" b="b"/>
              <a:pathLst>
                <a:path w="16967" h="4170" extrusionOk="0">
                  <a:moveTo>
                    <a:pt x="1759" y="1"/>
                  </a:moveTo>
                  <a:cubicBezTo>
                    <a:pt x="1176" y="1"/>
                    <a:pt x="589" y="18"/>
                    <a:pt x="1" y="56"/>
                  </a:cubicBezTo>
                  <a:lnTo>
                    <a:pt x="1" y="80"/>
                  </a:lnTo>
                  <a:cubicBezTo>
                    <a:pt x="795" y="700"/>
                    <a:pt x="5504" y="4170"/>
                    <a:pt x="11737" y="4170"/>
                  </a:cubicBezTo>
                  <a:cubicBezTo>
                    <a:pt x="13385" y="4170"/>
                    <a:pt x="15139" y="3927"/>
                    <a:pt x="16956" y="3325"/>
                  </a:cubicBezTo>
                  <a:lnTo>
                    <a:pt x="16967" y="3290"/>
                  </a:lnTo>
                  <a:cubicBezTo>
                    <a:pt x="16967" y="3290"/>
                    <a:pt x="9764" y="1"/>
                    <a:pt x="1759" y="1"/>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33"/>
            <p:cNvSpPr/>
            <p:nvPr/>
          </p:nvSpPr>
          <p:spPr>
            <a:xfrm>
              <a:off x="-641925" y="2934275"/>
              <a:ext cx="180500" cy="506100"/>
            </a:xfrm>
            <a:custGeom>
              <a:avLst/>
              <a:gdLst/>
              <a:ahLst/>
              <a:cxnLst/>
              <a:rect l="l" t="t" r="r" b="b"/>
              <a:pathLst>
                <a:path w="7220" h="20244" extrusionOk="0">
                  <a:moveTo>
                    <a:pt x="1" y="19770"/>
                  </a:moveTo>
                  <a:lnTo>
                    <a:pt x="1778" y="6269"/>
                  </a:lnTo>
                  <a:lnTo>
                    <a:pt x="2144" y="6136"/>
                  </a:lnTo>
                  <a:lnTo>
                    <a:pt x="1799" y="5938"/>
                  </a:lnTo>
                  <a:lnTo>
                    <a:pt x="2210" y="5784"/>
                  </a:lnTo>
                  <a:lnTo>
                    <a:pt x="1834" y="5630"/>
                  </a:lnTo>
                  <a:lnTo>
                    <a:pt x="2276" y="5464"/>
                  </a:lnTo>
                  <a:lnTo>
                    <a:pt x="1921" y="5310"/>
                  </a:lnTo>
                  <a:lnTo>
                    <a:pt x="5267" y="1"/>
                  </a:lnTo>
                  <a:lnTo>
                    <a:pt x="7220" y="210"/>
                  </a:lnTo>
                  <a:lnTo>
                    <a:pt x="4019" y="5697"/>
                  </a:lnTo>
                  <a:lnTo>
                    <a:pt x="3643" y="5752"/>
                  </a:lnTo>
                  <a:lnTo>
                    <a:pt x="3985" y="5983"/>
                  </a:lnTo>
                  <a:lnTo>
                    <a:pt x="3577" y="6049"/>
                  </a:lnTo>
                  <a:lnTo>
                    <a:pt x="3887" y="6303"/>
                  </a:lnTo>
                  <a:lnTo>
                    <a:pt x="3566" y="6370"/>
                  </a:lnTo>
                  <a:lnTo>
                    <a:pt x="3733" y="6656"/>
                  </a:lnTo>
                  <a:lnTo>
                    <a:pt x="1900" y="20244"/>
                  </a:lnTo>
                  <a:cubicBezTo>
                    <a:pt x="1834" y="20233"/>
                    <a:pt x="1768" y="20223"/>
                    <a:pt x="1701" y="20212"/>
                  </a:cubicBezTo>
                  <a:cubicBezTo>
                    <a:pt x="1116" y="20135"/>
                    <a:pt x="530" y="20013"/>
                    <a:pt x="1" y="1977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33"/>
            <p:cNvSpPr/>
            <p:nvPr/>
          </p:nvSpPr>
          <p:spPr>
            <a:xfrm>
              <a:off x="-865975" y="3746400"/>
              <a:ext cx="87250" cy="82300"/>
            </a:xfrm>
            <a:custGeom>
              <a:avLst/>
              <a:gdLst/>
              <a:ahLst/>
              <a:cxnLst/>
              <a:rect l="l" t="t" r="r" b="b"/>
              <a:pathLst>
                <a:path w="3490" h="3292" extrusionOk="0">
                  <a:moveTo>
                    <a:pt x="1722" y="1"/>
                  </a:moveTo>
                  <a:cubicBezTo>
                    <a:pt x="2649" y="1"/>
                    <a:pt x="3343" y="785"/>
                    <a:pt x="3423" y="1734"/>
                  </a:cubicBezTo>
                  <a:cubicBezTo>
                    <a:pt x="3489" y="2650"/>
                    <a:pt x="2681" y="3291"/>
                    <a:pt x="1754" y="3291"/>
                  </a:cubicBezTo>
                  <a:cubicBezTo>
                    <a:pt x="827" y="3291"/>
                    <a:pt x="0" y="2518"/>
                    <a:pt x="143" y="1601"/>
                  </a:cubicBezTo>
                  <a:cubicBezTo>
                    <a:pt x="276" y="653"/>
                    <a:pt x="795" y="1"/>
                    <a:pt x="1722" y="1"/>
                  </a:cubicBezTo>
                  <a:close/>
                </a:path>
              </a:pathLst>
            </a:custGeom>
            <a:solidFill>
              <a:srgbClr val="544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33"/>
            <p:cNvSpPr/>
            <p:nvPr/>
          </p:nvSpPr>
          <p:spPr>
            <a:xfrm>
              <a:off x="-849425" y="3753025"/>
              <a:ext cx="23725" cy="29575"/>
            </a:xfrm>
            <a:custGeom>
              <a:avLst/>
              <a:gdLst/>
              <a:ahLst/>
              <a:cxnLst/>
              <a:rect l="l" t="t" r="r" b="b"/>
              <a:pathLst>
                <a:path w="949" h="1183" extrusionOk="0">
                  <a:moveTo>
                    <a:pt x="663" y="78"/>
                  </a:moveTo>
                  <a:cubicBezTo>
                    <a:pt x="872" y="157"/>
                    <a:pt x="949" y="443"/>
                    <a:pt x="851" y="729"/>
                  </a:cubicBezTo>
                  <a:cubicBezTo>
                    <a:pt x="750" y="1018"/>
                    <a:pt x="496" y="1182"/>
                    <a:pt x="286" y="1116"/>
                  </a:cubicBezTo>
                  <a:cubicBezTo>
                    <a:pt x="88" y="1039"/>
                    <a:pt x="0" y="753"/>
                    <a:pt x="112" y="464"/>
                  </a:cubicBezTo>
                  <a:cubicBezTo>
                    <a:pt x="210" y="178"/>
                    <a:pt x="464" y="1"/>
                    <a:pt x="663" y="78"/>
                  </a:cubicBezTo>
                  <a:close/>
                </a:path>
              </a:pathLst>
            </a:custGeom>
            <a:solidFill>
              <a:srgbClr val="83A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33"/>
            <p:cNvSpPr/>
            <p:nvPr/>
          </p:nvSpPr>
          <p:spPr>
            <a:xfrm>
              <a:off x="-854400" y="3786750"/>
              <a:ext cx="13000" cy="14600"/>
            </a:xfrm>
            <a:custGeom>
              <a:avLst/>
              <a:gdLst/>
              <a:ahLst/>
              <a:cxnLst/>
              <a:rect l="l" t="t" r="r" b="b"/>
              <a:pathLst>
                <a:path w="520" h="584" extrusionOk="0">
                  <a:moveTo>
                    <a:pt x="353" y="43"/>
                  </a:moveTo>
                  <a:cubicBezTo>
                    <a:pt x="464" y="88"/>
                    <a:pt x="520" y="231"/>
                    <a:pt x="475" y="363"/>
                  </a:cubicBezTo>
                  <a:cubicBezTo>
                    <a:pt x="419" y="506"/>
                    <a:pt x="287" y="583"/>
                    <a:pt x="178" y="541"/>
                  </a:cubicBezTo>
                  <a:cubicBezTo>
                    <a:pt x="56" y="496"/>
                    <a:pt x="1" y="353"/>
                    <a:pt x="56" y="220"/>
                  </a:cubicBezTo>
                  <a:cubicBezTo>
                    <a:pt x="99" y="77"/>
                    <a:pt x="231" y="0"/>
                    <a:pt x="353" y="43"/>
                  </a:cubicBezTo>
                  <a:close/>
                </a:path>
              </a:pathLst>
            </a:custGeom>
            <a:solidFill>
              <a:srgbClr val="83A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33"/>
            <p:cNvSpPr/>
            <p:nvPr/>
          </p:nvSpPr>
          <p:spPr>
            <a:xfrm>
              <a:off x="-781550" y="3794700"/>
              <a:ext cx="91900" cy="94400"/>
            </a:xfrm>
            <a:custGeom>
              <a:avLst/>
              <a:gdLst/>
              <a:ahLst/>
              <a:cxnLst/>
              <a:rect l="l" t="t" r="r" b="b"/>
              <a:pathLst>
                <a:path w="3676" h="3776" extrusionOk="0">
                  <a:moveTo>
                    <a:pt x="3069" y="708"/>
                  </a:moveTo>
                  <a:cubicBezTo>
                    <a:pt x="3675" y="1415"/>
                    <a:pt x="3532" y="2451"/>
                    <a:pt x="2859" y="3113"/>
                  </a:cubicBezTo>
                  <a:cubicBezTo>
                    <a:pt x="2208" y="3775"/>
                    <a:pt x="1204" y="3577"/>
                    <a:pt x="597" y="2872"/>
                  </a:cubicBezTo>
                  <a:cubicBezTo>
                    <a:pt x="1" y="2165"/>
                    <a:pt x="46" y="1028"/>
                    <a:pt x="827" y="543"/>
                  </a:cubicBezTo>
                  <a:cubicBezTo>
                    <a:pt x="1646" y="35"/>
                    <a:pt x="2473" y="0"/>
                    <a:pt x="3069" y="708"/>
                  </a:cubicBezTo>
                  <a:close/>
                </a:path>
              </a:pathLst>
            </a:custGeom>
            <a:solidFill>
              <a:srgbClr val="544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33"/>
            <p:cNvSpPr/>
            <p:nvPr/>
          </p:nvSpPr>
          <p:spPr>
            <a:xfrm>
              <a:off x="-745375" y="3803300"/>
              <a:ext cx="29825" cy="24000"/>
            </a:xfrm>
            <a:custGeom>
              <a:avLst/>
              <a:gdLst/>
              <a:ahLst/>
              <a:cxnLst/>
              <a:rect l="l" t="t" r="r" b="b"/>
              <a:pathLst>
                <a:path w="1193" h="960" extrusionOk="0">
                  <a:moveTo>
                    <a:pt x="1116" y="287"/>
                  </a:moveTo>
                  <a:cubicBezTo>
                    <a:pt x="1193" y="485"/>
                    <a:pt x="1026" y="740"/>
                    <a:pt x="740" y="848"/>
                  </a:cubicBezTo>
                  <a:cubicBezTo>
                    <a:pt x="453" y="960"/>
                    <a:pt x="154" y="883"/>
                    <a:pt x="77" y="674"/>
                  </a:cubicBezTo>
                  <a:cubicBezTo>
                    <a:pt x="0" y="475"/>
                    <a:pt x="175" y="221"/>
                    <a:pt x="453" y="109"/>
                  </a:cubicBezTo>
                  <a:cubicBezTo>
                    <a:pt x="740" y="1"/>
                    <a:pt x="1036" y="77"/>
                    <a:pt x="1116" y="287"/>
                  </a:cubicBezTo>
                  <a:close/>
                </a:path>
              </a:pathLst>
            </a:custGeom>
            <a:solidFill>
              <a:srgbClr val="83A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33"/>
            <p:cNvSpPr/>
            <p:nvPr/>
          </p:nvSpPr>
          <p:spPr>
            <a:xfrm>
              <a:off x="-764450" y="3817875"/>
              <a:ext cx="14650" cy="13000"/>
            </a:xfrm>
            <a:custGeom>
              <a:avLst/>
              <a:gdLst/>
              <a:ahLst/>
              <a:cxnLst/>
              <a:rect l="l" t="t" r="r" b="b"/>
              <a:pathLst>
                <a:path w="586" h="520" extrusionOk="0">
                  <a:moveTo>
                    <a:pt x="541" y="167"/>
                  </a:moveTo>
                  <a:cubicBezTo>
                    <a:pt x="586" y="279"/>
                    <a:pt x="509" y="422"/>
                    <a:pt x="377" y="464"/>
                  </a:cubicBezTo>
                  <a:cubicBezTo>
                    <a:pt x="234" y="520"/>
                    <a:pt x="90" y="464"/>
                    <a:pt x="45" y="355"/>
                  </a:cubicBezTo>
                  <a:cubicBezTo>
                    <a:pt x="0" y="244"/>
                    <a:pt x="77" y="101"/>
                    <a:pt x="223" y="56"/>
                  </a:cubicBezTo>
                  <a:cubicBezTo>
                    <a:pt x="355" y="0"/>
                    <a:pt x="498" y="56"/>
                    <a:pt x="541" y="167"/>
                  </a:cubicBezTo>
                  <a:close/>
                </a:path>
              </a:pathLst>
            </a:custGeom>
            <a:solidFill>
              <a:srgbClr val="83A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33"/>
            <p:cNvSpPr/>
            <p:nvPr/>
          </p:nvSpPr>
          <p:spPr>
            <a:xfrm>
              <a:off x="-693525" y="3756950"/>
              <a:ext cx="94150" cy="94650"/>
            </a:xfrm>
            <a:custGeom>
              <a:avLst/>
              <a:gdLst/>
              <a:ahLst/>
              <a:cxnLst/>
              <a:rect l="l" t="t" r="r" b="b"/>
              <a:pathLst>
                <a:path w="3766" h="3786" extrusionOk="0">
                  <a:moveTo>
                    <a:pt x="2605" y="384"/>
                  </a:moveTo>
                  <a:cubicBezTo>
                    <a:pt x="3455" y="771"/>
                    <a:pt x="3765" y="1775"/>
                    <a:pt x="3434" y="2671"/>
                  </a:cubicBezTo>
                  <a:cubicBezTo>
                    <a:pt x="3103" y="3542"/>
                    <a:pt x="2110" y="3786"/>
                    <a:pt x="1270" y="3399"/>
                  </a:cubicBezTo>
                  <a:cubicBezTo>
                    <a:pt x="433" y="3012"/>
                    <a:pt x="1" y="1953"/>
                    <a:pt x="509" y="1179"/>
                  </a:cubicBezTo>
                  <a:cubicBezTo>
                    <a:pt x="1029" y="384"/>
                    <a:pt x="1768" y="0"/>
                    <a:pt x="2605" y="384"/>
                  </a:cubicBezTo>
                  <a:close/>
                </a:path>
              </a:pathLst>
            </a:custGeom>
            <a:solidFill>
              <a:srgbClr val="544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33"/>
            <p:cNvSpPr/>
            <p:nvPr/>
          </p:nvSpPr>
          <p:spPr>
            <a:xfrm>
              <a:off x="-663975" y="3766550"/>
              <a:ext cx="27050" cy="27375"/>
            </a:xfrm>
            <a:custGeom>
              <a:avLst/>
              <a:gdLst/>
              <a:ahLst/>
              <a:cxnLst/>
              <a:rect l="l" t="t" r="r" b="b"/>
              <a:pathLst>
                <a:path w="1082" h="1095" extrusionOk="0">
                  <a:moveTo>
                    <a:pt x="928" y="157"/>
                  </a:moveTo>
                  <a:cubicBezTo>
                    <a:pt x="1081" y="310"/>
                    <a:pt x="1039" y="610"/>
                    <a:pt x="827" y="830"/>
                  </a:cubicBezTo>
                  <a:cubicBezTo>
                    <a:pt x="607" y="1039"/>
                    <a:pt x="310" y="1094"/>
                    <a:pt x="154" y="941"/>
                  </a:cubicBezTo>
                  <a:cubicBezTo>
                    <a:pt x="0" y="785"/>
                    <a:pt x="45" y="488"/>
                    <a:pt x="265" y="265"/>
                  </a:cubicBezTo>
                  <a:cubicBezTo>
                    <a:pt x="475" y="56"/>
                    <a:pt x="774" y="0"/>
                    <a:pt x="928" y="157"/>
                  </a:cubicBezTo>
                  <a:close/>
                </a:path>
              </a:pathLst>
            </a:custGeom>
            <a:solidFill>
              <a:srgbClr val="83A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33"/>
            <p:cNvSpPr/>
            <p:nvPr/>
          </p:nvSpPr>
          <p:spPr>
            <a:xfrm>
              <a:off x="-677500" y="3792775"/>
              <a:ext cx="13550" cy="13875"/>
            </a:xfrm>
            <a:custGeom>
              <a:avLst/>
              <a:gdLst/>
              <a:ahLst/>
              <a:cxnLst/>
              <a:rect l="l" t="t" r="r" b="b"/>
              <a:pathLst>
                <a:path w="542" h="555" extrusionOk="0">
                  <a:moveTo>
                    <a:pt x="454" y="91"/>
                  </a:moveTo>
                  <a:cubicBezTo>
                    <a:pt x="541" y="167"/>
                    <a:pt x="531" y="321"/>
                    <a:pt x="430" y="432"/>
                  </a:cubicBezTo>
                  <a:cubicBezTo>
                    <a:pt x="332" y="530"/>
                    <a:pt x="176" y="554"/>
                    <a:pt x="88" y="464"/>
                  </a:cubicBezTo>
                  <a:cubicBezTo>
                    <a:pt x="1" y="377"/>
                    <a:pt x="11" y="223"/>
                    <a:pt x="109" y="122"/>
                  </a:cubicBezTo>
                  <a:cubicBezTo>
                    <a:pt x="210" y="11"/>
                    <a:pt x="364" y="0"/>
                    <a:pt x="454" y="91"/>
                  </a:cubicBezTo>
                  <a:close/>
                </a:path>
              </a:pathLst>
            </a:custGeom>
            <a:solidFill>
              <a:srgbClr val="83A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33"/>
            <p:cNvSpPr/>
            <p:nvPr/>
          </p:nvSpPr>
          <p:spPr>
            <a:xfrm>
              <a:off x="-616825" y="3815700"/>
              <a:ext cx="87525" cy="86650"/>
            </a:xfrm>
            <a:custGeom>
              <a:avLst/>
              <a:gdLst/>
              <a:ahLst/>
              <a:cxnLst/>
              <a:rect l="l" t="t" r="r" b="b"/>
              <a:pathLst>
                <a:path w="3501" h="3466" extrusionOk="0">
                  <a:moveTo>
                    <a:pt x="1966" y="87"/>
                  </a:moveTo>
                  <a:cubicBezTo>
                    <a:pt x="2894" y="188"/>
                    <a:pt x="3500" y="1039"/>
                    <a:pt x="3479" y="1987"/>
                  </a:cubicBezTo>
                  <a:cubicBezTo>
                    <a:pt x="3445" y="2914"/>
                    <a:pt x="2584" y="3465"/>
                    <a:pt x="1656" y="3367"/>
                  </a:cubicBezTo>
                  <a:cubicBezTo>
                    <a:pt x="742" y="3267"/>
                    <a:pt x="1" y="2419"/>
                    <a:pt x="234" y="1513"/>
                  </a:cubicBezTo>
                  <a:cubicBezTo>
                    <a:pt x="464" y="596"/>
                    <a:pt x="1050" y="0"/>
                    <a:pt x="1966" y="87"/>
                  </a:cubicBezTo>
                  <a:close/>
                </a:path>
              </a:pathLst>
            </a:custGeom>
            <a:solidFill>
              <a:srgbClr val="544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33"/>
            <p:cNvSpPr/>
            <p:nvPr/>
          </p:nvSpPr>
          <p:spPr>
            <a:xfrm>
              <a:off x="-596350" y="3823175"/>
              <a:ext cx="24250" cy="29500"/>
            </a:xfrm>
            <a:custGeom>
              <a:avLst/>
              <a:gdLst/>
              <a:ahLst/>
              <a:cxnLst/>
              <a:rect l="l" t="t" r="r" b="b"/>
              <a:pathLst>
                <a:path w="970" h="1180" extrusionOk="0">
                  <a:moveTo>
                    <a:pt x="729" y="98"/>
                  </a:moveTo>
                  <a:cubicBezTo>
                    <a:pt x="917" y="186"/>
                    <a:pt x="970" y="485"/>
                    <a:pt x="837" y="761"/>
                  </a:cubicBezTo>
                  <a:cubicBezTo>
                    <a:pt x="705" y="1036"/>
                    <a:pt x="440" y="1179"/>
                    <a:pt x="241" y="1081"/>
                  </a:cubicBezTo>
                  <a:cubicBezTo>
                    <a:pt x="43" y="994"/>
                    <a:pt x="0" y="695"/>
                    <a:pt x="133" y="419"/>
                  </a:cubicBezTo>
                  <a:cubicBezTo>
                    <a:pt x="265" y="143"/>
                    <a:pt x="530" y="0"/>
                    <a:pt x="729" y="98"/>
                  </a:cubicBezTo>
                  <a:close/>
                </a:path>
              </a:pathLst>
            </a:custGeom>
            <a:solidFill>
              <a:srgbClr val="83A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33"/>
            <p:cNvSpPr/>
            <p:nvPr/>
          </p:nvSpPr>
          <p:spPr>
            <a:xfrm>
              <a:off x="-603850" y="3855425"/>
              <a:ext cx="13025" cy="14675"/>
            </a:xfrm>
            <a:custGeom>
              <a:avLst/>
              <a:gdLst/>
              <a:ahLst/>
              <a:cxnLst/>
              <a:rect l="l" t="t" r="r" b="b"/>
              <a:pathLst>
                <a:path w="521" h="587" extrusionOk="0">
                  <a:moveTo>
                    <a:pt x="377" y="56"/>
                  </a:moveTo>
                  <a:cubicBezTo>
                    <a:pt x="488" y="112"/>
                    <a:pt x="520" y="266"/>
                    <a:pt x="464" y="398"/>
                  </a:cubicBezTo>
                  <a:cubicBezTo>
                    <a:pt x="398" y="530"/>
                    <a:pt x="255" y="586"/>
                    <a:pt x="144" y="530"/>
                  </a:cubicBezTo>
                  <a:cubicBezTo>
                    <a:pt x="35" y="485"/>
                    <a:pt x="1" y="332"/>
                    <a:pt x="56" y="199"/>
                  </a:cubicBezTo>
                  <a:cubicBezTo>
                    <a:pt x="123" y="67"/>
                    <a:pt x="266" y="1"/>
                    <a:pt x="377" y="56"/>
                  </a:cubicBezTo>
                  <a:close/>
                </a:path>
              </a:pathLst>
            </a:custGeom>
            <a:solidFill>
              <a:srgbClr val="83A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33"/>
            <p:cNvSpPr/>
            <p:nvPr/>
          </p:nvSpPr>
          <p:spPr>
            <a:xfrm>
              <a:off x="-766650" y="3702575"/>
              <a:ext cx="87275" cy="82200"/>
            </a:xfrm>
            <a:custGeom>
              <a:avLst/>
              <a:gdLst/>
              <a:ahLst/>
              <a:cxnLst/>
              <a:rect l="l" t="t" r="r" b="b"/>
              <a:pathLst>
                <a:path w="3491" h="3288" extrusionOk="0">
                  <a:moveTo>
                    <a:pt x="1712" y="0"/>
                  </a:moveTo>
                  <a:cubicBezTo>
                    <a:pt x="2640" y="0"/>
                    <a:pt x="3344" y="784"/>
                    <a:pt x="3411" y="1733"/>
                  </a:cubicBezTo>
                  <a:cubicBezTo>
                    <a:pt x="3490" y="2649"/>
                    <a:pt x="2682" y="3288"/>
                    <a:pt x="1755" y="3288"/>
                  </a:cubicBezTo>
                  <a:cubicBezTo>
                    <a:pt x="828" y="3288"/>
                    <a:pt x="1" y="2517"/>
                    <a:pt x="133" y="1600"/>
                  </a:cubicBezTo>
                  <a:cubicBezTo>
                    <a:pt x="276" y="652"/>
                    <a:pt x="785" y="0"/>
                    <a:pt x="1712" y="0"/>
                  </a:cubicBezTo>
                  <a:close/>
                </a:path>
              </a:pathLst>
            </a:custGeom>
            <a:solidFill>
              <a:srgbClr val="544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33"/>
            <p:cNvSpPr/>
            <p:nvPr/>
          </p:nvSpPr>
          <p:spPr>
            <a:xfrm>
              <a:off x="-750075" y="3709200"/>
              <a:ext cx="23725" cy="29825"/>
            </a:xfrm>
            <a:custGeom>
              <a:avLst/>
              <a:gdLst/>
              <a:ahLst/>
              <a:cxnLst/>
              <a:rect l="l" t="t" r="r" b="b"/>
              <a:pathLst>
                <a:path w="949" h="1193" extrusionOk="0">
                  <a:moveTo>
                    <a:pt x="663" y="77"/>
                  </a:moveTo>
                  <a:cubicBezTo>
                    <a:pt x="861" y="154"/>
                    <a:pt x="949" y="440"/>
                    <a:pt x="851" y="729"/>
                  </a:cubicBezTo>
                  <a:cubicBezTo>
                    <a:pt x="739" y="1015"/>
                    <a:pt x="496" y="1192"/>
                    <a:pt x="286" y="1115"/>
                  </a:cubicBezTo>
                  <a:cubicBezTo>
                    <a:pt x="77" y="1036"/>
                    <a:pt x="0" y="750"/>
                    <a:pt x="98" y="464"/>
                  </a:cubicBezTo>
                  <a:cubicBezTo>
                    <a:pt x="199" y="175"/>
                    <a:pt x="453" y="0"/>
                    <a:pt x="663" y="77"/>
                  </a:cubicBezTo>
                  <a:close/>
                </a:path>
              </a:pathLst>
            </a:custGeom>
            <a:solidFill>
              <a:srgbClr val="83A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33"/>
            <p:cNvSpPr/>
            <p:nvPr/>
          </p:nvSpPr>
          <p:spPr>
            <a:xfrm>
              <a:off x="-755050" y="3743100"/>
              <a:ext cx="13000" cy="14400"/>
            </a:xfrm>
            <a:custGeom>
              <a:avLst/>
              <a:gdLst/>
              <a:ahLst/>
              <a:cxnLst/>
              <a:rect l="l" t="t" r="r" b="b"/>
              <a:pathLst>
                <a:path w="520" h="576" extrusionOk="0">
                  <a:moveTo>
                    <a:pt x="353" y="35"/>
                  </a:moveTo>
                  <a:cubicBezTo>
                    <a:pt x="464" y="77"/>
                    <a:pt x="520" y="223"/>
                    <a:pt x="464" y="366"/>
                  </a:cubicBezTo>
                  <a:cubicBezTo>
                    <a:pt x="419" y="499"/>
                    <a:pt x="287" y="575"/>
                    <a:pt x="165" y="530"/>
                  </a:cubicBezTo>
                  <a:cubicBezTo>
                    <a:pt x="56" y="499"/>
                    <a:pt x="1" y="355"/>
                    <a:pt x="56" y="210"/>
                  </a:cubicBezTo>
                  <a:cubicBezTo>
                    <a:pt x="99" y="77"/>
                    <a:pt x="231" y="0"/>
                    <a:pt x="353" y="35"/>
                  </a:cubicBezTo>
                  <a:close/>
                </a:path>
              </a:pathLst>
            </a:custGeom>
            <a:solidFill>
              <a:srgbClr val="83A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33"/>
            <p:cNvSpPr/>
            <p:nvPr/>
          </p:nvSpPr>
          <p:spPr>
            <a:xfrm>
              <a:off x="-850300" y="3613675"/>
              <a:ext cx="93100" cy="92750"/>
            </a:xfrm>
            <a:custGeom>
              <a:avLst/>
              <a:gdLst/>
              <a:ahLst/>
              <a:cxnLst/>
              <a:rect l="l" t="t" r="r" b="b"/>
              <a:pathLst>
                <a:path w="3724" h="3710" extrusionOk="0">
                  <a:moveTo>
                    <a:pt x="2409" y="287"/>
                  </a:moveTo>
                  <a:cubicBezTo>
                    <a:pt x="3291" y="576"/>
                    <a:pt x="3723" y="1535"/>
                    <a:pt x="3490" y="2451"/>
                  </a:cubicBezTo>
                  <a:cubicBezTo>
                    <a:pt x="3281" y="3357"/>
                    <a:pt x="2319" y="3710"/>
                    <a:pt x="1437" y="3424"/>
                  </a:cubicBezTo>
                  <a:cubicBezTo>
                    <a:pt x="555" y="3148"/>
                    <a:pt x="1" y="2141"/>
                    <a:pt x="422" y="1315"/>
                  </a:cubicBezTo>
                  <a:cubicBezTo>
                    <a:pt x="841" y="464"/>
                    <a:pt x="1524" y="1"/>
                    <a:pt x="2409" y="287"/>
                  </a:cubicBezTo>
                  <a:close/>
                </a:path>
              </a:pathLst>
            </a:custGeom>
            <a:solidFill>
              <a:srgbClr val="544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33"/>
            <p:cNvSpPr/>
            <p:nvPr/>
          </p:nvSpPr>
          <p:spPr>
            <a:xfrm>
              <a:off x="-823200" y="3622500"/>
              <a:ext cx="25650" cy="28500"/>
            </a:xfrm>
            <a:custGeom>
              <a:avLst/>
              <a:gdLst/>
              <a:ahLst/>
              <a:cxnLst/>
              <a:rect l="l" t="t" r="r" b="b"/>
              <a:pathLst>
                <a:path w="1026" h="1140" extrusionOk="0">
                  <a:moveTo>
                    <a:pt x="851" y="133"/>
                  </a:moveTo>
                  <a:cubicBezTo>
                    <a:pt x="1026" y="278"/>
                    <a:pt x="1015" y="575"/>
                    <a:pt x="827" y="819"/>
                  </a:cubicBezTo>
                  <a:cubicBezTo>
                    <a:pt x="639" y="1060"/>
                    <a:pt x="353" y="1139"/>
                    <a:pt x="175" y="1007"/>
                  </a:cubicBezTo>
                  <a:cubicBezTo>
                    <a:pt x="0" y="874"/>
                    <a:pt x="11" y="564"/>
                    <a:pt x="199" y="331"/>
                  </a:cubicBezTo>
                  <a:cubicBezTo>
                    <a:pt x="387" y="90"/>
                    <a:pt x="673" y="0"/>
                    <a:pt x="851" y="133"/>
                  </a:cubicBezTo>
                  <a:close/>
                </a:path>
              </a:pathLst>
            </a:custGeom>
            <a:solidFill>
              <a:srgbClr val="83A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33"/>
            <p:cNvSpPr/>
            <p:nvPr/>
          </p:nvSpPr>
          <p:spPr>
            <a:xfrm>
              <a:off x="-835050" y="3651500"/>
              <a:ext cx="13275" cy="14075"/>
            </a:xfrm>
            <a:custGeom>
              <a:avLst/>
              <a:gdLst/>
              <a:ahLst/>
              <a:cxnLst/>
              <a:rect l="l" t="t" r="r" b="b"/>
              <a:pathLst>
                <a:path w="531" h="563" extrusionOk="0">
                  <a:moveTo>
                    <a:pt x="429" y="67"/>
                  </a:moveTo>
                  <a:cubicBezTo>
                    <a:pt x="530" y="144"/>
                    <a:pt x="530" y="297"/>
                    <a:pt x="440" y="419"/>
                  </a:cubicBezTo>
                  <a:cubicBezTo>
                    <a:pt x="353" y="530"/>
                    <a:pt x="210" y="562"/>
                    <a:pt x="109" y="485"/>
                  </a:cubicBezTo>
                  <a:cubicBezTo>
                    <a:pt x="11" y="409"/>
                    <a:pt x="0" y="255"/>
                    <a:pt x="98" y="144"/>
                  </a:cubicBezTo>
                  <a:cubicBezTo>
                    <a:pt x="186" y="32"/>
                    <a:pt x="331" y="1"/>
                    <a:pt x="429" y="67"/>
                  </a:cubicBezTo>
                  <a:close/>
                </a:path>
              </a:pathLst>
            </a:custGeom>
            <a:solidFill>
              <a:srgbClr val="83A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33"/>
            <p:cNvSpPr/>
            <p:nvPr/>
          </p:nvSpPr>
          <p:spPr>
            <a:xfrm>
              <a:off x="-596625" y="3685750"/>
              <a:ext cx="87200" cy="83875"/>
            </a:xfrm>
            <a:custGeom>
              <a:avLst/>
              <a:gdLst/>
              <a:ahLst/>
              <a:cxnLst/>
              <a:rect l="l" t="t" r="r" b="b"/>
              <a:pathLst>
                <a:path w="3488" h="3355" extrusionOk="0">
                  <a:moveTo>
                    <a:pt x="1622" y="32"/>
                  </a:moveTo>
                  <a:cubicBezTo>
                    <a:pt x="2549" y="0"/>
                    <a:pt x="3278" y="761"/>
                    <a:pt x="3378" y="1698"/>
                  </a:cubicBezTo>
                  <a:cubicBezTo>
                    <a:pt x="3487" y="2626"/>
                    <a:pt x="2703" y="3288"/>
                    <a:pt x="1776" y="3322"/>
                  </a:cubicBezTo>
                  <a:cubicBezTo>
                    <a:pt x="848" y="3354"/>
                    <a:pt x="1" y="2615"/>
                    <a:pt x="99" y="1688"/>
                  </a:cubicBezTo>
                  <a:cubicBezTo>
                    <a:pt x="210" y="739"/>
                    <a:pt x="695" y="66"/>
                    <a:pt x="1622" y="32"/>
                  </a:cubicBezTo>
                  <a:close/>
                </a:path>
              </a:pathLst>
            </a:custGeom>
            <a:solidFill>
              <a:srgbClr val="544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33"/>
            <p:cNvSpPr/>
            <p:nvPr/>
          </p:nvSpPr>
          <p:spPr>
            <a:xfrm>
              <a:off x="-581450" y="3694025"/>
              <a:ext cx="23475" cy="29500"/>
            </a:xfrm>
            <a:custGeom>
              <a:avLst/>
              <a:gdLst/>
              <a:ahLst/>
              <a:cxnLst/>
              <a:rect l="l" t="t" r="r" b="b"/>
              <a:pathLst>
                <a:path w="939" h="1180" extrusionOk="0">
                  <a:moveTo>
                    <a:pt x="639" y="67"/>
                  </a:moveTo>
                  <a:cubicBezTo>
                    <a:pt x="837" y="133"/>
                    <a:pt x="938" y="419"/>
                    <a:pt x="851" y="705"/>
                  </a:cubicBezTo>
                  <a:cubicBezTo>
                    <a:pt x="750" y="994"/>
                    <a:pt x="506" y="1179"/>
                    <a:pt x="297" y="1113"/>
                  </a:cubicBezTo>
                  <a:cubicBezTo>
                    <a:pt x="88" y="1047"/>
                    <a:pt x="0" y="750"/>
                    <a:pt x="88" y="464"/>
                  </a:cubicBezTo>
                  <a:cubicBezTo>
                    <a:pt x="188" y="175"/>
                    <a:pt x="429" y="0"/>
                    <a:pt x="639" y="67"/>
                  </a:cubicBezTo>
                  <a:close/>
                </a:path>
              </a:pathLst>
            </a:custGeom>
            <a:solidFill>
              <a:srgbClr val="83A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33"/>
            <p:cNvSpPr/>
            <p:nvPr/>
          </p:nvSpPr>
          <p:spPr>
            <a:xfrm>
              <a:off x="-585625" y="3727925"/>
              <a:ext cx="12750" cy="14400"/>
            </a:xfrm>
            <a:custGeom>
              <a:avLst/>
              <a:gdLst/>
              <a:ahLst/>
              <a:cxnLst/>
              <a:rect l="l" t="t" r="r" b="b"/>
              <a:pathLst>
                <a:path w="510" h="576" extrusionOk="0">
                  <a:moveTo>
                    <a:pt x="342" y="35"/>
                  </a:moveTo>
                  <a:cubicBezTo>
                    <a:pt x="453" y="78"/>
                    <a:pt x="509" y="221"/>
                    <a:pt x="464" y="353"/>
                  </a:cubicBezTo>
                  <a:cubicBezTo>
                    <a:pt x="422" y="499"/>
                    <a:pt x="300" y="576"/>
                    <a:pt x="178" y="541"/>
                  </a:cubicBezTo>
                  <a:cubicBezTo>
                    <a:pt x="56" y="509"/>
                    <a:pt x="0" y="366"/>
                    <a:pt x="45" y="221"/>
                  </a:cubicBezTo>
                  <a:cubicBezTo>
                    <a:pt x="90" y="88"/>
                    <a:pt x="223" y="1"/>
                    <a:pt x="342" y="35"/>
                  </a:cubicBezTo>
                  <a:close/>
                </a:path>
              </a:pathLst>
            </a:custGeom>
            <a:solidFill>
              <a:srgbClr val="83AF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33"/>
            <p:cNvSpPr/>
            <p:nvPr/>
          </p:nvSpPr>
          <p:spPr>
            <a:xfrm>
              <a:off x="-900225" y="3345700"/>
              <a:ext cx="440725" cy="338400"/>
            </a:xfrm>
            <a:custGeom>
              <a:avLst/>
              <a:gdLst/>
              <a:ahLst/>
              <a:cxnLst/>
              <a:rect l="l" t="t" r="r" b="b"/>
              <a:pathLst>
                <a:path w="17629" h="13536" extrusionOk="0">
                  <a:moveTo>
                    <a:pt x="13006" y="1"/>
                  </a:moveTo>
                  <a:lnTo>
                    <a:pt x="565" y="9218"/>
                  </a:lnTo>
                  <a:lnTo>
                    <a:pt x="0" y="13536"/>
                  </a:lnTo>
                  <a:lnTo>
                    <a:pt x="0" y="13536"/>
                  </a:lnTo>
                  <a:lnTo>
                    <a:pt x="17629" y="475"/>
                  </a:lnTo>
                  <a:cubicBezTo>
                    <a:pt x="16063" y="409"/>
                    <a:pt x="14495" y="234"/>
                    <a:pt x="13006" y="1"/>
                  </a:cubicBezTo>
                  <a:close/>
                </a:path>
              </a:pathLst>
            </a:custGeom>
            <a:solidFill>
              <a:srgbClr val="FFFFFF">
                <a:alpha val="20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33"/>
            <p:cNvSpPr/>
            <p:nvPr/>
          </p:nvSpPr>
          <p:spPr>
            <a:xfrm>
              <a:off x="-914525" y="3356775"/>
              <a:ext cx="550275" cy="438550"/>
            </a:xfrm>
            <a:custGeom>
              <a:avLst/>
              <a:gdLst/>
              <a:ahLst/>
              <a:cxnLst/>
              <a:rect l="l" t="t" r="r" b="b"/>
              <a:pathLst>
                <a:path w="22011" h="17542" extrusionOk="0">
                  <a:moveTo>
                    <a:pt x="22010" y="0"/>
                  </a:moveTo>
                  <a:lnTo>
                    <a:pt x="21933" y="11"/>
                  </a:lnTo>
                  <a:cubicBezTo>
                    <a:pt x="21480" y="45"/>
                    <a:pt x="21017" y="56"/>
                    <a:pt x="20564" y="67"/>
                  </a:cubicBezTo>
                  <a:lnTo>
                    <a:pt x="318" y="15056"/>
                  </a:lnTo>
                  <a:lnTo>
                    <a:pt x="0" y="17541"/>
                  </a:lnTo>
                  <a:lnTo>
                    <a:pt x="21658" y="1503"/>
                  </a:lnTo>
                  <a:lnTo>
                    <a:pt x="22010" y="0"/>
                  </a:lnTo>
                  <a:close/>
                </a:path>
              </a:pathLst>
            </a:custGeom>
            <a:solidFill>
              <a:srgbClr val="FFFFFF">
                <a:alpha val="20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33"/>
            <p:cNvSpPr/>
            <p:nvPr/>
          </p:nvSpPr>
          <p:spPr>
            <a:xfrm>
              <a:off x="-769675" y="3678525"/>
              <a:ext cx="328975" cy="252575"/>
            </a:xfrm>
            <a:custGeom>
              <a:avLst/>
              <a:gdLst/>
              <a:ahLst/>
              <a:cxnLst/>
              <a:rect l="l" t="t" r="r" b="b"/>
              <a:pathLst>
                <a:path w="13159" h="10103" extrusionOk="0">
                  <a:moveTo>
                    <a:pt x="13159" y="0"/>
                  </a:moveTo>
                  <a:lnTo>
                    <a:pt x="0" y="9747"/>
                  </a:lnTo>
                  <a:cubicBezTo>
                    <a:pt x="519" y="9880"/>
                    <a:pt x="1049" y="10001"/>
                    <a:pt x="1568" y="10102"/>
                  </a:cubicBezTo>
                  <a:lnTo>
                    <a:pt x="12717" y="1844"/>
                  </a:lnTo>
                  <a:lnTo>
                    <a:pt x="13159" y="0"/>
                  </a:lnTo>
                  <a:close/>
                </a:path>
              </a:pathLst>
            </a:custGeom>
            <a:solidFill>
              <a:srgbClr val="FFFFFF">
                <a:alpha val="20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33"/>
            <p:cNvSpPr/>
            <p:nvPr/>
          </p:nvSpPr>
          <p:spPr>
            <a:xfrm>
              <a:off x="-548600" y="3042450"/>
              <a:ext cx="110625" cy="74800"/>
            </a:xfrm>
            <a:custGeom>
              <a:avLst/>
              <a:gdLst/>
              <a:ahLst/>
              <a:cxnLst/>
              <a:rect l="l" t="t" r="r" b="b"/>
              <a:pathLst>
                <a:path w="4425" h="2992" extrusionOk="0">
                  <a:moveTo>
                    <a:pt x="1479" y="0"/>
                  </a:moveTo>
                  <a:lnTo>
                    <a:pt x="0" y="1094"/>
                  </a:lnTo>
                  <a:cubicBezTo>
                    <a:pt x="1423" y="1513"/>
                    <a:pt x="2483" y="2252"/>
                    <a:pt x="2703" y="2991"/>
                  </a:cubicBezTo>
                  <a:lnTo>
                    <a:pt x="4425" y="1722"/>
                  </a:lnTo>
                  <a:cubicBezTo>
                    <a:pt x="3553" y="983"/>
                    <a:pt x="2560" y="397"/>
                    <a:pt x="1479" y="0"/>
                  </a:cubicBezTo>
                  <a:close/>
                </a:path>
              </a:pathLst>
            </a:custGeom>
            <a:solidFill>
              <a:srgbClr val="FFFFFF">
                <a:alpha val="20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33"/>
            <p:cNvSpPr/>
            <p:nvPr/>
          </p:nvSpPr>
          <p:spPr>
            <a:xfrm>
              <a:off x="-766375" y="3135150"/>
              <a:ext cx="231050" cy="122300"/>
            </a:xfrm>
            <a:custGeom>
              <a:avLst/>
              <a:gdLst/>
              <a:ahLst/>
              <a:cxnLst/>
              <a:rect l="l" t="t" r="r" b="b"/>
              <a:pathLst>
                <a:path w="9242" h="4892" extrusionOk="0">
                  <a:moveTo>
                    <a:pt x="5177" y="1"/>
                  </a:moveTo>
                  <a:lnTo>
                    <a:pt x="1" y="3832"/>
                  </a:lnTo>
                  <a:cubicBezTo>
                    <a:pt x="1238" y="4250"/>
                    <a:pt x="2539" y="4605"/>
                    <a:pt x="3831" y="4892"/>
                  </a:cubicBezTo>
                  <a:lnTo>
                    <a:pt x="9241" y="896"/>
                  </a:lnTo>
                  <a:lnTo>
                    <a:pt x="9241" y="896"/>
                  </a:lnTo>
                  <a:cubicBezTo>
                    <a:pt x="9096" y="907"/>
                    <a:pt x="8946" y="912"/>
                    <a:pt x="8792" y="912"/>
                  </a:cubicBezTo>
                  <a:cubicBezTo>
                    <a:pt x="8325" y="912"/>
                    <a:pt x="7821" y="864"/>
                    <a:pt x="7297" y="764"/>
                  </a:cubicBezTo>
                  <a:cubicBezTo>
                    <a:pt x="6481" y="597"/>
                    <a:pt x="5752" y="332"/>
                    <a:pt x="5177" y="1"/>
                  </a:cubicBezTo>
                  <a:close/>
                </a:path>
              </a:pathLst>
            </a:custGeom>
            <a:solidFill>
              <a:srgbClr val="FFFFFF">
                <a:alpha val="20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33"/>
            <p:cNvSpPr/>
            <p:nvPr/>
          </p:nvSpPr>
          <p:spPr>
            <a:xfrm>
              <a:off x="-623450" y="3110600"/>
              <a:ext cx="237925" cy="166725"/>
            </a:xfrm>
            <a:custGeom>
              <a:avLst/>
              <a:gdLst/>
              <a:ahLst/>
              <a:cxnLst/>
              <a:rect l="l" t="t" r="r" b="b"/>
              <a:pathLst>
                <a:path w="9517" h="6669" extrusionOk="0">
                  <a:moveTo>
                    <a:pt x="8447" y="0"/>
                  </a:moveTo>
                  <a:lnTo>
                    <a:pt x="1" y="6260"/>
                  </a:lnTo>
                  <a:cubicBezTo>
                    <a:pt x="840" y="6414"/>
                    <a:pt x="1680" y="6557"/>
                    <a:pt x="2486" y="6668"/>
                  </a:cubicBezTo>
                  <a:lnTo>
                    <a:pt x="9517" y="1457"/>
                  </a:lnTo>
                  <a:cubicBezTo>
                    <a:pt x="9207" y="938"/>
                    <a:pt x="8844" y="453"/>
                    <a:pt x="8447" y="0"/>
                  </a:cubicBezTo>
                  <a:close/>
                </a:path>
              </a:pathLst>
            </a:custGeom>
            <a:solidFill>
              <a:srgbClr val="FFFFFF">
                <a:alpha val="20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33"/>
            <p:cNvSpPr/>
            <p:nvPr/>
          </p:nvSpPr>
          <p:spPr>
            <a:xfrm>
              <a:off x="-843075" y="3256025"/>
              <a:ext cx="300" cy="5525"/>
            </a:xfrm>
            <a:custGeom>
              <a:avLst/>
              <a:gdLst/>
              <a:ahLst/>
              <a:cxnLst/>
              <a:rect l="l" t="t" r="r" b="b"/>
              <a:pathLst>
                <a:path w="12" h="221" extrusionOk="0">
                  <a:moveTo>
                    <a:pt x="11" y="112"/>
                  </a:moveTo>
                  <a:cubicBezTo>
                    <a:pt x="1" y="144"/>
                    <a:pt x="1" y="178"/>
                    <a:pt x="1" y="221"/>
                  </a:cubicBezTo>
                  <a:lnTo>
                    <a:pt x="11" y="1"/>
                  </a:lnTo>
                  <a:close/>
                </a:path>
              </a:pathLst>
            </a:custGeom>
            <a:solidFill>
              <a:srgbClr val="F5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33"/>
            <p:cNvSpPr/>
            <p:nvPr/>
          </p:nvSpPr>
          <p:spPr>
            <a:xfrm>
              <a:off x="-857175" y="3198950"/>
              <a:ext cx="511400" cy="174400"/>
            </a:xfrm>
            <a:custGeom>
              <a:avLst/>
              <a:gdLst/>
              <a:ahLst/>
              <a:cxnLst/>
              <a:rect l="l" t="t" r="r" b="b"/>
              <a:pathLst>
                <a:path w="20456" h="6976" extrusionOk="0">
                  <a:moveTo>
                    <a:pt x="20069" y="3807"/>
                  </a:moveTo>
                  <a:cubicBezTo>
                    <a:pt x="17960" y="3775"/>
                    <a:pt x="7718" y="3431"/>
                    <a:pt x="830" y="133"/>
                  </a:cubicBezTo>
                  <a:lnTo>
                    <a:pt x="806" y="119"/>
                  </a:lnTo>
                  <a:lnTo>
                    <a:pt x="554" y="0"/>
                  </a:lnTo>
                  <a:lnTo>
                    <a:pt x="0" y="2946"/>
                  </a:lnTo>
                  <a:lnTo>
                    <a:pt x="408" y="3100"/>
                  </a:lnTo>
                  <a:cubicBezTo>
                    <a:pt x="2430" y="3852"/>
                    <a:pt x="11382" y="6976"/>
                    <a:pt x="19528" y="6390"/>
                  </a:cubicBezTo>
                  <a:lnTo>
                    <a:pt x="20013" y="6345"/>
                  </a:lnTo>
                  <a:lnTo>
                    <a:pt x="20455" y="3807"/>
                  </a:ln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33"/>
            <p:cNvSpPr/>
            <p:nvPr/>
          </p:nvSpPr>
          <p:spPr>
            <a:xfrm>
              <a:off x="-510250" y="2931500"/>
              <a:ext cx="49100" cy="10500"/>
            </a:xfrm>
            <a:custGeom>
              <a:avLst/>
              <a:gdLst/>
              <a:ahLst/>
              <a:cxnLst/>
              <a:rect l="l" t="t" r="r" b="b"/>
              <a:pathLst>
                <a:path w="1964" h="420" extrusionOk="0">
                  <a:moveTo>
                    <a:pt x="1953" y="321"/>
                  </a:moveTo>
                  <a:cubicBezTo>
                    <a:pt x="1942" y="398"/>
                    <a:pt x="1500" y="419"/>
                    <a:pt x="959" y="366"/>
                  </a:cubicBezTo>
                  <a:cubicBezTo>
                    <a:pt x="429" y="300"/>
                    <a:pt x="0" y="189"/>
                    <a:pt x="11" y="101"/>
                  </a:cubicBezTo>
                  <a:cubicBezTo>
                    <a:pt x="11" y="11"/>
                    <a:pt x="464" y="1"/>
                    <a:pt x="994" y="56"/>
                  </a:cubicBezTo>
                  <a:cubicBezTo>
                    <a:pt x="1534" y="112"/>
                    <a:pt x="1963" y="234"/>
                    <a:pt x="1953" y="321"/>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Staatliches"/>
              <a:buNone/>
              <a:defRPr sz="3000">
                <a:solidFill>
                  <a:schemeClr val="dk1"/>
                </a:solidFill>
                <a:latin typeface="Staatliches"/>
                <a:ea typeface="Staatliches"/>
                <a:cs typeface="Staatliches"/>
                <a:sym typeface="Staatliche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Actor" panose="020B0503050000020004"/>
              <a:buChar char="●"/>
              <a:defRPr>
                <a:solidFill>
                  <a:schemeClr val="dk1"/>
                </a:solidFill>
                <a:latin typeface="Actor" panose="020B0503050000020004"/>
                <a:ea typeface="Actor" panose="020B0503050000020004"/>
                <a:cs typeface="Actor" panose="020B0503050000020004"/>
                <a:sym typeface="Actor" panose="020B0503050000020004"/>
              </a:defRPr>
            </a:lvl1pPr>
            <a:lvl2pPr marL="914400" lvl="1" indent="-317500" rtl="0">
              <a:lnSpc>
                <a:spcPct val="100000"/>
              </a:lnSpc>
              <a:spcBef>
                <a:spcPts val="0"/>
              </a:spcBef>
              <a:spcAft>
                <a:spcPts val="0"/>
              </a:spcAft>
              <a:buClr>
                <a:schemeClr val="dk1"/>
              </a:buClr>
              <a:buSzPts val="1400"/>
              <a:buFont typeface="Actor" panose="020B0503050000020004"/>
              <a:buChar char="○"/>
              <a:defRPr>
                <a:solidFill>
                  <a:schemeClr val="dk1"/>
                </a:solidFill>
                <a:latin typeface="Actor" panose="020B0503050000020004"/>
                <a:ea typeface="Actor" panose="020B0503050000020004"/>
                <a:cs typeface="Actor" panose="020B0503050000020004"/>
                <a:sym typeface="Actor" panose="020B0503050000020004"/>
              </a:defRPr>
            </a:lvl2pPr>
            <a:lvl3pPr marL="1371600" lvl="2" indent="-317500" rtl="0">
              <a:lnSpc>
                <a:spcPct val="100000"/>
              </a:lnSpc>
              <a:spcBef>
                <a:spcPts val="0"/>
              </a:spcBef>
              <a:spcAft>
                <a:spcPts val="0"/>
              </a:spcAft>
              <a:buClr>
                <a:schemeClr val="dk1"/>
              </a:buClr>
              <a:buSzPts val="1400"/>
              <a:buFont typeface="Actor" panose="020B0503050000020004"/>
              <a:buChar char="■"/>
              <a:defRPr>
                <a:solidFill>
                  <a:schemeClr val="dk1"/>
                </a:solidFill>
                <a:latin typeface="Actor" panose="020B0503050000020004"/>
                <a:ea typeface="Actor" panose="020B0503050000020004"/>
                <a:cs typeface="Actor" panose="020B0503050000020004"/>
                <a:sym typeface="Actor" panose="020B0503050000020004"/>
              </a:defRPr>
            </a:lvl3pPr>
            <a:lvl4pPr marL="1828800" lvl="3" indent="-317500" rtl="0">
              <a:lnSpc>
                <a:spcPct val="100000"/>
              </a:lnSpc>
              <a:spcBef>
                <a:spcPts val="0"/>
              </a:spcBef>
              <a:spcAft>
                <a:spcPts val="0"/>
              </a:spcAft>
              <a:buClr>
                <a:schemeClr val="dk1"/>
              </a:buClr>
              <a:buSzPts val="1400"/>
              <a:buFont typeface="Actor" panose="020B0503050000020004"/>
              <a:buChar char="●"/>
              <a:defRPr>
                <a:solidFill>
                  <a:schemeClr val="dk1"/>
                </a:solidFill>
                <a:latin typeface="Actor" panose="020B0503050000020004"/>
                <a:ea typeface="Actor" panose="020B0503050000020004"/>
                <a:cs typeface="Actor" panose="020B0503050000020004"/>
                <a:sym typeface="Actor" panose="020B0503050000020004"/>
              </a:defRPr>
            </a:lvl4pPr>
            <a:lvl5pPr marL="2286000" lvl="4" indent="-317500" rtl="0">
              <a:lnSpc>
                <a:spcPct val="100000"/>
              </a:lnSpc>
              <a:spcBef>
                <a:spcPts val="0"/>
              </a:spcBef>
              <a:spcAft>
                <a:spcPts val="0"/>
              </a:spcAft>
              <a:buClr>
                <a:schemeClr val="dk1"/>
              </a:buClr>
              <a:buSzPts val="1400"/>
              <a:buFont typeface="Actor" panose="020B0503050000020004"/>
              <a:buChar char="○"/>
              <a:defRPr>
                <a:solidFill>
                  <a:schemeClr val="dk1"/>
                </a:solidFill>
                <a:latin typeface="Actor" panose="020B0503050000020004"/>
                <a:ea typeface="Actor" panose="020B0503050000020004"/>
                <a:cs typeface="Actor" panose="020B0503050000020004"/>
                <a:sym typeface="Actor" panose="020B0503050000020004"/>
              </a:defRPr>
            </a:lvl5pPr>
            <a:lvl6pPr marL="2743200" lvl="5" indent="-317500" rtl="0">
              <a:lnSpc>
                <a:spcPct val="100000"/>
              </a:lnSpc>
              <a:spcBef>
                <a:spcPts val="0"/>
              </a:spcBef>
              <a:spcAft>
                <a:spcPts val="0"/>
              </a:spcAft>
              <a:buClr>
                <a:schemeClr val="dk1"/>
              </a:buClr>
              <a:buSzPts val="1400"/>
              <a:buFont typeface="Actor" panose="020B0503050000020004"/>
              <a:buChar char="■"/>
              <a:defRPr>
                <a:solidFill>
                  <a:schemeClr val="dk1"/>
                </a:solidFill>
                <a:latin typeface="Actor" panose="020B0503050000020004"/>
                <a:ea typeface="Actor" panose="020B0503050000020004"/>
                <a:cs typeface="Actor" panose="020B0503050000020004"/>
                <a:sym typeface="Actor" panose="020B0503050000020004"/>
              </a:defRPr>
            </a:lvl6pPr>
            <a:lvl7pPr marL="3200400" lvl="6" indent="-317500" rtl="0">
              <a:lnSpc>
                <a:spcPct val="100000"/>
              </a:lnSpc>
              <a:spcBef>
                <a:spcPts val="0"/>
              </a:spcBef>
              <a:spcAft>
                <a:spcPts val="0"/>
              </a:spcAft>
              <a:buClr>
                <a:schemeClr val="dk1"/>
              </a:buClr>
              <a:buSzPts val="1400"/>
              <a:buFont typeface="Actor" panose="020B0503050000020004"/>
              <a:buChar char="●"/>
              <a:defRPr>
                <a:solidFill>
                  <a:schemeClr val="dk1"/>
                </a:solidFill>
                <a:latin typeface="Actor" panose="020B0503050000020004"/>
                <a:ea typeface="Actor" panose="020B0503050000020004"/>
                <a:cs typeface="Actor" panose="020B0503050000020004"/>
                <a:sym typeface="Actor" panose="020B0503050000020004"/>
              </a:defRPr>
            </a:lvl7pPr>
            <a:lvl8pPr marL="3657600" lvl="7" indent="-317500" rtl="0">
              <a:lnSpc>
                <a:spcPct val="100000"/>
              </a:lnSpc>
              <a:spcBef>
                <a:spcPts val="0"/>
              </a:spcBef>
              <a:spcAft>
                <a:spcPts val="0"/>
              </a:spcAft>
              <a:buClr>
                <a:schemeClr val="dk1"/>
              </a:buClr>
              <a:buSzPts val="1400"/>
              <a:buFont typeface="Actor" panose="020B0503050000020004"/>
              <a:buChar char="○"/>
              <a:defRPr>
                <a:solidFill>
                  <a:schemeClr val="dk1"/>
                </a:solidFill>
                <a:latin typeface="Actor" panose="020B0503050000020004"/>
                <a:ea typeface="Actor" panose="020B0503050000020004"/>
                <a:cs typeface="Actor" panose="020B0503050000020004"/>
                <a:sym typeface="Actor" panose="020B0503050000020004"/>
              </a:defRPr>
            </a:lvl8pPr>
            <a:lvl9pPr marL="4114800" lvl="8" indent="-317500" rtl="0">
              <a:lnSpc>
                <a:spcPct val="100000"/>
              </a:lnSpc>
              <a:spcBef>
                <a:spcPts val="0"/>
              </a:spcBef>
              <a:spcAft>
                <a:spcPts val="0"/>
              </a:spcAft>
              <a:buClr>
                <a:schemeClr val="dk1"/>
              </a:buClr>
              <a:buSzPts val="1400"/>
              <a:buFont typeface="Actor" panose="020B0503050000020004"/>
              <a:buChar char="■"/>
              <a:defRPr>
                <a:solidFill>
                  <a:schemeClr val="dk1"/>
                </a:solidFill>
                <a:latin typeface="Actor" panose="020B0503050000020004"/>
                <a:ea typeface="Actor" panose="020B0503050000020004"/>
                <a:cs typeface="Actor" panose="020B0503050000020004"/>
                <a:sym typeface="Actor" panose="020B05030500000200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grpSp>
        <p:nvGrpSpPr>
          <p:cNvPr id="624" name="Google Shape;624;p37"/>
          <p:cNvGrpSpPr/>
          <p:nvPr/>
        </p:nvGrpSpPr>
        <p:grpSpPr>
          <a:xfrm>
            <a:off x="5923529" y="580952"/>
            <a:ext cx="1821816" cy="3321189"/>
            <a:chOff x="-920100" y="2931500"/>
            <a:chExt cx="574325" cy="1047000"/>
          </a:xfrm>
        </p:grpSpPr>
        <p:sp>
          <p:nvSpPr>
            <p:cNvPr id="625" name="Google Shape;625;p37"/>
            <p:cNvSpPr/>
            <p:nvPr/>
          </p:nvSpPr>
          <p:spPr>
            <a:xfrm>
              <a:off x="-920100" y="3275900"/>
              <a:ext cx="556650" cy="702600"/>
            </a:xfrm>
            <a:custGeom>
              <a:avLst/>
              <a:gdLst/>
              <a:ahLst/>
              <a:cxnLst/>
              <a:rect l="l" t="t" r="r" b="b"/>
              <a:pathLst>
                <a:path w="22266" h="28104" extrusionOk="0">
                  <a:moveTo>
                    <a:pt x="22188" y="3246"/>
                  </a:moveTo>
                  <a:lnTo>
                    <a:pt x="22265" y="3235"/>
                  </a:lnTo>
                  <a:lnTo>
                    <a:pt x="16747" y="26427"/>
                  </a:lnTo>
                  <a:cubicBezTo>
                    <a:pt x="16747" y="26427"/>
                    <a:pt x="5895" y="28104"/>
                    <a:pt x="1" y="22729"/>
                  </a:cubicBezTo>
                  <a:lnTo>
                    <a:pt x="2939" y="1"/>
                  </a:lnTo>
                  <a:lnTo>
                    <a:pt x="3071" y="46"/>
                  </a:lnTo>
                  <a:cubicBezTo>
                    <a:pt x="5090" y="774"/>
                    <a:pt x="14042" y="3810"/>
                    <a:pt x="22188" y="324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37"/>
            <p:cNvSpPr/>
            <p:nvPr/>
          </p:nvSpPr>
          <p:spPr>
            <a:xfrm>
              <a:off x="-358525" y="3333600"/>
              <a:ext cx="25" cy="25"/>
            </a:xfrm>
            <a:custGeom>
              <a:avLst/>
              <a:gdLst/>
              <a:ahLst/>
              <a:cxnLst/>
              <a:rect l="l" t="t" r="r" b="b"/>
              <a:pathLst>
                <a:path w="1" h="1" extrusionOk="0">
                  <a:moveTo>
                    <a:pt x="1" y="0"/>
                  </a:move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37"/>
            <p:cNvSpPr/>
            <p:nvPr/>
          </p:nvSpPr>
          <p:spPr>
            <a:xfrm>
              <a:off x="-833400" y="3027000"/>
              <a:ext cx="482650" cy="267150"/>
            </a:xfrm>
            <a:custGeom>
              <a:avLst/>
              <a:gdLst/>
              <a:ahLst/>
              <a:cxnLst/>
              <a:rect l="l" t="t" r="r" b="b"/>
              <a:pathLst>
                <a:path w="19306" h="10686" extrusionOk="0">
                  <a:moveTo>
                    <a:pt x="10674" y="1535"/>
                  </a:moveTo>
                  <a:cubicBezTo>
                    <a:pt x="12770" y="1953"/>
                    <a:pt x="14307" y="3079"/>
                    <a:pt x="14118" y="4062"/>
                  </a:cubicBezTo>
                  <a:cubicBezTo>
                    <a:pt x="13920" y="5034"/>
                    <a:pt x="12065" y="5498"/>
                    <a:pt x="9978" y="5090"/>
                  </a:cubicBezTo>
                  <a:cubicBezTo>
                    <a:pt x="7882" y="4669"/>
                    <a:pt x="6345" y="3543"/>
                    <a:pt x="6534" y="2560"/>
                  </a:cubicBezTo>
                  <a:cubicBezTo>
                    <a:pt x="6732" y="1580"/>
                    <a:pt x="8587" y="1127"/>
                    <a:pt x="10674" y="1535"/>
                  </a:cubicBezTo>
                  <a:close/>
                  <a:moveTo>
                    <a:pt x="0" y="7098"/>
                  </a:moveTo>
                  <a:cubicBezTo>
                    <a:pt x="1193" y="3002"/>
                    <a:pt x="4978" y="1"/>
                    <a:pt x="9448" y="1"/>
                  </a:cubicBezTo>
                  <a:cubicBezTo>
                    <a:pt x="14889" y="1"/>
                    <a:pt x="19306" y="4414"/>
                    <a:pt x="19306" y="9859"/>
                  </a:cubicBezTo>
                  <a:cubicBezTo>
                    <a:pt x="19306" y="10134"/>
                    <a:pt x="19295" y="10410"/>
                    <a:pt x="19261" y="10685"/>
                  </a:cubicBezTo>
                  <a:cubicBezTo>
                    <a:pt x="17154" y="10653"/>
                    <a:pt x="6889" y="10322"/>
                    <a:pt x="0" y="709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37"/>
            <p:cNvSpPr/>
            <p:nvPr/>
          </p:nvSpPr>
          <p:spPr>
            <a:xfrm>
              <a:off x="-899375" y="3362000"/>
              <a:ext cx="488500" cy="565775"/>
            </a:xfrm>
            <a:custGeom>
              <a:avLst/>
              <a:gdLst/>
              <a:ahLst/>
              <a:cxnLst/>
              <a:rect l="l" t="t" r="r" b="b"/>
              <a:pathLst>
                <a:path w="19540" h="22631" extrusionOk="0">
                  <a:moveTo>
                    <a:pt x="2573" y="552"/>
                  </a:moveTo>
                  <a:lnTo>
                    <a:pt x="1" y="18712"/>
                  </a:lnTo>
                  <a:cubicBezTo>
                    <a:pt x="1" y="18712"/>
                    <a:pt x="2881" y="20842"/>
                    <a:pt x="6812" y="21812"/>
                  </a:cubicBezTo>
                  <a:cubicBezTo>
                    <a:pt x="10134" y="22631"/>
                    <a:pt x="15234" y="22188"/>
                    <a:pt x="15234" y="22188"/>
                  </a:cubicBezTo>
                  <a:lnTo>
                    <a:pt x="19539" y="3786"/>
                  </a:lnTo>
                  <a:cubicBezTo>
                    <a:pt x="19539" y="3786"/>
                    <a:pt x="11250" y="1"/>
                    <a:pt x="2573" y="5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37"/>
            <p:cNvSpPr/>
            <p:nvPr/>
          </p:nvSpPr>
          <p:spPr>
            <a:xfrm>
              <a:off x="-866850" y="3376375"/>
              <a:ext cx="454850" cy="410200"/>
            </a:xfrm>
            <a:custGeom>
              <a:avLst/>
              <a:gdLst/>
              <a:ahLst/>
              <a:cxnLst/>
              <a:rect l="l" t="t" r="r" b="b"/>
              <a:pathLst>
                <a:path w="18194" h="16408" extrusionOk="0">
                  <a:moveTo>
                    <a:pt x="1238" y="1"/>
                  </a:moveTo>
                  <a:lnTo>
                    <a:pt x="1" y="8687"/>
                  </a:lnTo>
                  <a:cubicBezTo>
                    <a:pt x="46" y="8719"/>
                    <a:pt x="91" y="8754"/>
                    <a:pt x="133" y="8775"/>
                  </a:cubicBezTo>
                  <a:cubicBezTo>
                    <a:pt x="182" y="8796"/>
                    <a:pt x="235" y="8806"/>
                    <a:pt x="291" y="8806"/>
                  </a:cubicBezTo>
                  <a:cubicBezTo>
                    <a:pt x="827" y="8806"/>
                    <a:pt x="1648" y="7924"/>
                    <a:pt x="2216" y="7924"/>
                  </a:cubicBezTo>
                  <a:cubicBezTo>
                    <a:pt x="2485" y="7924"/>
                    <a:pt x="2696" y="8120"/>
                    <a:pt x="2796" y="8698"/>
                  </a:cubicBezTo>
                  <a:cubicBezTo>
                    <a:pt x="2960" y="9670"/>
                    <a:pt x="2695" y="10730"/>
                    <a:pt x="2618" y="11700"/>
                  </a:cubicBezTo>
                  <a:cubicBezTo>
                    <a:pt x="2541" y="12651"/>
                    <a:pt x="2531" y="13610"/>
                    <a:pt x="2541" y="14561"/>
                  </a:cubicBezTo>
                  <a:cubicBezTo>
                    <a:pt x="2552" y="14979"/>
                    <a:pt x="2475" y="16259"/>
                    <a:pt x="3026" y="16392"/>
                  </a:cubicBezTo>
                  <a:cubicBezTo>
                    <a:pt x="3070" y="16402"/>
                    <a:pt x="3114" y="16407"/>
                    <a:pt x="3158" y="16407"/>
                  </a:cubicBezTo>
                  <a:cubicBezTo>
                    <a:pt x="3607" y="16407"/>
                    <a:pt x="4023" y="15871"/>
                    <a:pt x="4274" y="15499"/>
                  </a:cubicBezTo>
                  <a:cubicBezTo>
                    <a:pt x="5002" y="14394"/>
                    <a:pt x="5389" y="13024"/>
                    <a:pt x="6041" y="11867"/>
                  </a:cubicBezTo>
                  <a:cubicBezTo>
                    <a:pt x="6223" y="11531"/>
                    <a:pt x="6644" y="10639"/>
                    <a:pt x="7098" y="10639"/>
                  </a:cubicBezTo>
                  <a:cubicBezTo>
                    <a:pt x="7106" y="10639"/>
                    <a:pt x="7114" y="10639"/>
                    <a:pt x="7122" y="10640"/>
                  </a:cubicBezTo>
                  <a:cubicBezTo>
                    <a:pt x="7485" y="10664"/>
                    <a:pt x="7509" y="11337"/>
                    <a:pt x="7530" y="11623"/>
                  </a:cubicBezTo>
                  <a:cubicBezTo>
                    <a:pt x="7575" y="12463"/>
                    <a:pt x="7474" y="13289"/>
                    <a:pt x="7530" y="14129"/>
                  </a:cubicBezTo>
                  <a:cubicBezTo>
                    <a:pt x="7540" y="14383"/>
                    <a:pt x="7540" y="15001"/>
                    <a:pt x="7829" y="15101"/>
                  </a:cubicBezTo>
                  <a:cubicBezTo>
                    <a:pt x="7870" y="15115"/>
                    <a:pt x="7910" y="15122"/>
                    <a:pt x="7950" y="15122"/>
                  </a:cubicBezTo>
                  <a:cubicBezTo>
                    <a:pt x="8327" y="15122"/>
                    <a:pt x="8685" y="14562"/>
                    <a:pt x="8854" y="14272"/>
                  </a:cubicBezTo>
                  <a:cubicBezTo>
                    <a:pt x="9313" y="13493"/>
                    <a:pt x="10001" y="11606"/>
                    <a:pt x="11046" y="11606"/>
                  </a:cubicBezTo>
                  <a:cubicBezTo>
                    <a:pt x="11081" y="11606"/>
                    <a:pt x="11116" y="11608"/>
                    <a:pt x="11151" y="11612"/>
                  </a:cubicBezTo>
                  <a:cubicBezTo>
                    <a:pt x="12344" y="11745"/>
                    <a:pt x="11249" y="14760"/>
                    <a:pt x="12354" y="15276"/>
                  </a:cubicBezTo>
                  <a:cubicBezTo>
                    <a:pt x="12433" y="15316"/>
                    <a:pt x="12512" y="15333"/>
                    <a:pt x="12591" y="15333"/>
                  </a:cubicBezTo>
                  <a:cubicBezTo>
                    <a:pt x="12908" y="15333"/>
                    <a:pt x="13214" y="15050"/>
                    <a:pt x="13435" y="14802"/>
                  </a:cubicBezTo>
                  <a:cubicBezTo>
                    <a:pt x="14076" y="14097"/>
                    <a:pt x="14572" y="13080"/>
                    <a:pt x="15390" y="12606"/>
                  </a:cubicBezTo>
                  <a:cubicBezTo>
                    <a:pt x="15511" y="12534"/>
                    <a:pt x="15624" y="12504"/>
                    <a:pt x="15728" y="12504"/>
                  </a:cubicBezTo>
                  <a:cubicBezTo>
                    <a:pt x="15831" y="12504"/>
                    <a:pt x="15925" y="12534"/>
                    <a:pt x="16007" y="12585"/>
                  </a:cubicBezTo>
                  <a:lnTo>
                    <a:pt x="18193" y="3246"/>
                  </a:lnTo>
                  <a:lnTo>
                    <a:pt x="18193" y="3246"/>
                  </a:lnTo>
                  <a:cubicBezTo>
                    <a:pt x="16376" y="3848"/>
                    <a:pt x="14622" y="4091"/>
                    <a:pt x="12974" y="4091"/>
                  </a:cubicBezTo>
                  <a:cubicBezTo>
                    <a:pt x="6741" y="4091"/>
                    <a:pt x="2032" y="621"/>
                    <a:pt x="1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37"/>
            <p:cNvSpPr/>
            <p:nvPr/>
          </p:nvSpPr>
          <p:spPr>
            <a:xfrm>
              <a:off x="-835925" y="3374400"/>
              <a:ext cx="424175" cy="104250"/>
            </a:xfrm>
            <a:custGeom>
              <a:avLst/>
              <a:gdLst/>
              <a:ahLst/>
              <a:cxnLst/>
              <a:rect l="l" t="t" r="r" b="b"/>
              <a:pathLst>
                <a:path w="16967" h="4170" extrusionOk="0">
                  <a:moveTo>
                    <a:pt x="1759" y="1"/>
                  </a:moveTo>
                  <a:cubicBezTo>
                    <a:pt x="1176" y="1"/>
                    <a:pt x="589" y="18"/>
                    <a:pt x="1" y="56"/>
                  </a:cubicBezTo>
                  <a:lnTo>
                    <a:pt x="1" y="80"/>
                  </a:lnTo>
                  <a:cubicBezTo>
                    <a:pt x="795" y="700"/>
                    <a:pt x="5504" y="4170"/>
                    <a:pt x="11737" y="4170"/>
                  </a:cubicBezTo>
                  <a:cubicBezTo>
                    <a:pt x="13385" y="4170"/>
                    <a:pt x="15139" y="3927"/>
                    <a:pt x="16956" y="3325"/>
                  </a:cubicBezTo>
                  <a:lnTo>
                    <a:pt x="16967" y="3290"/>
                  </a:lnTo>
                  <a:cubicBezTo>
                    <a:pt x="16967" y="3290"/>
                    <a:pt x="9764" y="1"/>
                    <a:pt x="1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37"/>
            <p:cNvSpPr/>
            <p:nvPr/>
          </p:nvSpPr>
          <p:spPr>
            <a:xfrm>
              <a:off x="-641925" y="2934275"/>
              <a:ext cx="180500" cy="506100"/>
            </a:xfrm>
            <a:custGeom>
              <a:avLst/>
              <a:gdLst/>
              <a:ahLst/>
              <a:cxnLst/>
              <a:rect l="l" t="t" r="r" b="b"/>
              <a:pathLst>
                <a:path w="7220" h="20244" extrusionOk="0">
                  <a:moveTo>
                    <a:pt x="1" y="19770"/>
                  </a:moveTo>
                  <a:lnTo>
                    <a:pt x="1778" y="6269"/>
                  </a:lnTo>
                  <a:lnTo>
                    <a:pt x="2144" y="6136"/>
                  </a:lnTo>
                  <a:lnTo>
                    <a:pt x="1799" y="5938"/>
                  </a:lnTo>
                  <a:lnTo>
                    <a:pt x="2210" y="5784"/>
                  </a:lnTo>
                  <a:lnTo>
                    <a:pt x="1834" y="5630"/>
                  </a:lnTo>
                  <a:lnTo>
                    <a:pt x="2276" y="5464"/>
                  </a:lnTo>
                  <a:lnTo>
                    <a:pt x="1921" y="5310"/>
                  </a:lnTo>
                  <a:lnTo>
                    <a:pt x="5267" y="1"/>
                  </a:lnTo>
                  <a:lnTo>
                    <a:pt x="7220" y="210"/>
                  </a:lnTo>
                  <a:lnTo>
                    <a:pt x="4019" y="5697"/>
                  </a:lnTo>
                  <a:lnTo>
                    <a:pt x="3643" y="5752"/>
                  </a:lnTo>
                  <a:lnTo>
                    <a:pt x="3985" y="5983"/>
                  </a:lnTo>
                  <a:lnTo>
                    <a:pt x="3577" y="6049"/>
                  </a:lnTo>
                  <a:lnTo>
                    <a:pt x="3887" y="6303"/>
                  </a:lnTo>
                  <a:lnTo>
                    <a:pt x="3566" y="6370"/>
                  </a:lnTo>
                  <a:lnTo>
                    <a:pt x="3733" y="6656"/>
                  </a:lnTo>
                  <a:lnTo>
                    <a:pt x="1900" y="20244"/>
                  </a:lnTo>
                  <a:cubicBezTo>
                    <a:pt x="1834" y="20233"/>
                    <a:pt x="1768" y="20223"/>
                    <a:pt x="1701" y="20212"/>
                  </a:cubicBezTo>
                  <a:cubicBezTo>
                    <a:pt x="1116" y="20135"/>
                    <a:pt x="530" y="20013"/>
                    <a:pt x="1" y="1977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37"/>
            <p:cNvSpPr/>
            <p:nvPr/>
          </p:nvSpPr>
          <p:spPr>
            <a:xfrm>
              <a:off x="-865975" y="3746400"/>
              <a:ext cx="87250" cy="82300"/>
            </a:xfrm>
            <a:custGeom>
              <a:avLst/>
              <a:gdLst/>
              <a:ahLst/>
              <a:cxnLst/>
              <a:rect l="l" t="t" r="r" b="b"/>
              <a:pathLst>
                <a:path w="3490" h="3292" extrusionOk="0">
                  <a:moveTo>
                    <a:pt x="1722" y="1"/>
                  </a:moveTo>
                  <a:cubicBezTo>
                    <a:pt x="2649" y="1"/>
                    <a:pt x="3343" y="785"/>
                    <a:pt x="3423" y="1734"/>
                  </a:cubicBezTo>
                  <a:cubicBezTo>
                    <a:pt x="3489" y="2650"/>
                    <a:pt x="2681" y="3291"/>
                    <a:pt x="1754" y="3291"/>
                  </a:cubicBezTo>
                  <a:cubicBezTo>
                    <a:pt x="827" y="3291"/>
                    <a:pt x="0" y="2518"/>
                    <a:pt x="143" y="1601"/>
                  </a:cubicBezTo>
                  <a:cubicBezTo>
                    <a:pt x="276" y="653"/>
                    <a:pt x="795" y="1"/>
                    <a:pt x="17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37"/>
            <p:cNvSpPr/>
            <p:nvPr/>
          </p:nvSpPr>
          <p:spPr>
            <a:xfrm>
              <a:off x="-849425" y="3753025"/>
              <a:ext cx="23725" cy="29575"/>
            </a:xfrm>
            <a:custGeom>
              <a:avLst/>
              <a:gdLst/>
              <a:ahLst/>
              <a:cxnLst/>
              <a:rect l="l" t="t" r="r" b="b"/>
              <a:pathLst>
                <a:path w="949" h="1183" extrusionOk="0">
                  <a:moveTo>
                    <a:pt x="663" y="78"/>
                  </a:moveTo>
                  <a:cubicBezTo>
                    <a:pt x="872" y="157"/>
                    <a:pt x="949" y="443"/>
                    <a:pt x="851" y="729"/>
                  </a:cubicBezTo>
                  <a:cubicBezTo>
                    <a:pt x="750" y="1018"/>
                    <a:pt x="496" y="1182"/>
                    <a:pt x="286" y="1116"/>
                  </a:cubicBezTo>
                  <a:cubicBezTo>
                    <a:pt x="88" y="1039"/>
                    <a:pt x="0" y="753"/>
                    <a:pt x="112" y="464"/>
                  </a:cubicBezTo>
                  <a:cubicBezTo>
                    <a:pt x="210" y="178"/>
                    <a:pt x="464" y="1"/>
                    <a:pt x="663" y="7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37"/>
            <p:cNvSpPr/>
            <p:nvPr/>
          </p:nvSpPr>
          <p:spPr>
            <a:xfrm>
              <a:off x="-854400" y="3786750"/>
              <a:ext cx="13000" cy="14600"/>
            </a:xfrm>
            <a:custGeom>
              <a:avLst/>
              <a:gdLst/>
              <a:ahLst/>
              <a:cxnLst/>
              <a:rect l="l" t="t" r="r" b="b"/>
              <a:pathLst>
                <a:path w="520" h="584" extrusionOk="0">
                  <a:moveTo>
                    <a:pt x="353" y="43"/>
                  </a:moveTo>
                  <a:cubicBezTo>
                    <a:pt x="464" y="88"/>
                    <a:pt x="520" y="231"/>
                    <a:pt x="475" y="363"/>
                  </a:cubicBezTo>
                  <a:cubicBezTo>
                    <a:pt x="419" y="506"/>
                    <a:pt x="287" y="583"/>
                    <a:pt x="178" y="541"/>
                  </a:cubicBezTo>
                  <a:cubicBezTo>
                    <a:pt x="56" y="496"/>
                    <a:pt x="1" y="353"/>
                    <a:pt x="56" y="220"/>
                  </a:cubicBezTo>
                  <a:cubicBezTo>
                    <a:pt x="99" y="77"/>
                    <a:pt x="231" y="0"/>
                    <a:pt x="353" y="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37"/>
            <p:cNvSpPr/>
            <p:nvPr/>
          </p:nvSpPr>
          <p:spPr>
            <a:xfrm>
              <a:off x="-781550" y="3794700"/>
              <a:ext cx="91900" cy="94400"/>
            </a:xfrm>
            <a:custGeom>
              <a:avLst/>
              <a:gdLst/>
              <a:ahLst/>
              <a:cxnLst/>
              <a:rect l="l" t="t" r="r" b="b"/>
              <a:pathLst>
                <a:path w="3676" h="3776" extrusionOk="0">
                  <a:moveTo>
                    <a:pt x="3069" y="708"/>
                  </a:moveTo>
                  <a:cubicBezTo>
                    <a:pt x="3675" y="1415"/>
                    <a:pt x="3532" y="2451"/>
                    <a:pt x="2859" y="3113"/>
                  </a:cubicBezTo>
                  <a:cubicBezTo>
                    <a:pt x="2208" y="3775"/>
                    <a:pt x="1204" y="3577"/>
                    <a:pt x="597" y="2872"/>
                  </a:cubicBezTo>
                  <a:cubicBezTo>
                    <a:pt x="1" y="2165"/>
                    <a:pt x="46" y="1028"/>
                    <a:pt x="827" y="543"/>
                  </a:cubicBezTo>
                  <a:cubicBezTo>
                    <a:pt x="1646" y="35"/>
                    <a:pt x="2473" y="0"/>
                    <a:pt x="3069" y="7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37"/>
            <p:cNvSpPr/>
            <p:nvPr/>
          </p:nvSpPr>
          <p:spPr>
            <a:xfrm>
              <a:off x="-745375" y="3803300"/>
              <a:ext cx="29825" cy="24000"/>
            </a:xfrm>
            <a:custGeom>
              <a:avLst/>
              <a:gdLst/>
              <a:ahLst/>
              <a:cxnLst/>
              <a:rect l="l" t="t" r="r" b="b"/>
              <a:pathLst>
                <a:path w="1193" h="960" extrusionOk="0">
                  <a:moveTo>
                    <a:pt x="1116" y="287"/>
                  </a:moveTo>
                  <a:cubicBezTo>
                    <a:pt x="1193" y="485"/>
                    <a:pt x="1026" y="740"/>
                    <a:pt x="740" y="848"/>
                  </a:cubicBezTo>
                  <a:cubicBezTo>
                    <a:pt x="453" y="960"/>
                    <a:pt x="154" y="883"/>
                    <a:pt x="77" y="674"/>
                  </a:cubicBezTo>
                  <a:cubicBezTo>
                    <a:pt x="0" y="475"/>
                    <a:pt x="175" y="221"/>
                    <a:pt x="453" y="109"/>
                  </a:cubicBezTo>
                  <a:cubicBezTo>
                    <a:pt x="740" y="1"/>
                    <a:pt x="1036" y="77"/>
                    <a:pt x="1116" y="28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37"/>
            <p:cNvSpPr/>
            <p:nvPr/>
          </p:nvSpPr>
          <p:spPr>
            <a:xfrm>
              <a:off x="-764450" y="3817875"/>
              <a:ext cx="14650" cy="13000"/>
            </a:xfrm>
            <a:custGeom>
              <a:avLst/>
              <a:gdLst/>
              <a:ahLst/>
              <a:cxnLst/>
              <a:rect l="l" t="t" r="r" b="b"/>
              <a:pathLst>
                <a:path w="586" h="520" extrusionOk="0">
                  <a:moveTo>
                    <a:pt x="541" y="167"/>
                  </a:moveTo>
                  <a:cubicBezTo>
                    <a:pt x="586" y="279"/>
                    <a:pt x="509" y="422"/>
                    <a:pt x="377" y="464"/>
                  </a:cubicBezTo>
                  <a:cubicBezTo>
                    <a:pt x="234" y="520"/>
                    <a:pt x="90" y="464"/>
                    <a:pt x="45" y="355"/>
                  </a:cubicBezTo>
                  <a:cubicBezTo>
                    <a:pt x="0" y="244"/>
                    <a:pt x="77" y="101"/>
                    <a:pt x="223" y="56"/>
                  </a:cubicBezTo>
                  <a:cubicBezTo>
                    <a:pt x="355" y="0"/>
                    <a:pt x="498" y="56"/>
                    <a:pt x="541" y="1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37"/>
            <p:cNvSpPr/>
            <p:nvPr/>
          </p:nvSpPr>
          <p:spPr>
            <a:xfrm>
              <a:off x="-693525" y="3756950"/>
              <a:ext cx="94150" cy="94650"/>
            </a:xfrm>
            <a:custGeom>
              <a:avLst/>
              <a:gdLst/>
              <a:ahLst/>
              <a:cxnLst/>
              <a:rect l="l" t="t" r="r" b="b"/>
              <a:pathLst>
                <a:path w="3766" h="3786" extrusionOk="0">
                  <a:moveTo>
                    <a:pt x="2605" y="384"/>
                  </a:moveTo>
                  <a:cubicBezTo>
                    <a:pt x="3455" y="771"/>
                    <a:pt x="3765" y="1775"/>
                    <a:pt x="3434" y="2671"/>
                  </a:cubicBezTo>
                  <a:cubicBezTo>
                    <a:pt x="3103" y="3542"/>
                    <a:pt x="2110" y="3786"/>
                    <a:pt x="1270" y="3399"/>
                  </a:cubicBezTo>
                  <a:cubicBezTo>
                    <a:pt x="433" y="3012"/>
                    <a:pt x="1" y="1953"/>
                    <a:pt x="509" y="1179"/>
                  </a:cubicBezTo>
                  <a:cubicBezTo>
                    <a:pt x="1029" y="384"/>
                    <a:pt x="1768" y="0"/>
                    <a:pt x="2605"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37"/>
            <p:cNvSpPr/>
            <p:nvPr/>
          </p:nvSpPr>
          <p:spPr>
            <a:xfrm>
              <a:off x="-663975" y="3766550"/>
              <a:ext cx="27050" cy="27375"/>
            </a:xfrm>
            <a:custGeom>
              <a:avLst/>
              <a:gdLst/>
              <a:ahLst/>
              <a:cxnLst/>
              <a:rect l="l" t="t" r="r" b="b"/>
              <a:pathLst>
                <a:path w="1082" h="1095" extrusionOk="0">
                  <a:moveTo>
                    <a:pt x="928" y="157"/>
                  </a:moveTo>
                  <a:cubicBezTo>
                    <a:pt x="1081" y="310"/>
                    <a:pt x="1039" y="610"/>
                    <a:pt x="827" y="830"/>
                  </a:cubicBezTo>
                  <a:cubicBezTo>
                    <a:pt x="607" y="1039"/>
                    <a:pt x="310" y="1094"/>
                    <a:pt x="154" y="941"/>
                  </a:cubicBezTo>
                  <a:cubicBezTo>
                    <a:pt x="0" y="785"/>
                    <a:pt x="45" y="488"/>
                    <a:pt x="265" y="265"/>
                  </a:cubicBezTo>
                  <a:cubicBezTo>
                    <a:pt x="475" y="56"/>
                    <a:pt x="774" y="0"/>
                    <a:pt x="928" y="15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37"/>
            <p:cNvSpPr/>
            <p:nvPr/>
          </p:nvSpPr>
          <p:spPr>
            <a:xfrm>
              <a:off x="-677500" y="3792775"/>
              <a:ext cx="13550" cy="13875"/>
            </a:xfrm>
            <a:custGeom>
              <a:avLst/>
              <a:gdLst/>
              <a:ahLst/>
              <a:cxnLst/>
              <a:rect l="l" t="t" r="r" b="b"/>
              <a:pathLst>
                <a:path w="542" h="555" extrusionOk="0">
                  <a:moveTo>
                    <a:pt x="454" y="91"/>
                  </a:moveTo>
                  <a:cubicBezTo>
                    <a:pt x="541" y="167"/>
                    <a:pt x="531" y="321"/>
                    <a:pt x="430" y="432"/>
                  </a:cubicBezTo>
                  <a:cubicBezTo>
                    <a:pt x="332" y="530"/>
                    <a:pt x="176" y="554"/>
                    <a:pt x="88" y="464"/>
                  </a:cubicBezTo>
                  <a:cubicBezTo>
                    <a:pt x="1" y="377"/>
                    <a:pt x="11" y="223"/>
                    <a:pt x="109" y="122"/>
                  </a:cubicBezTo>
                  <a:cubicBezTo>
                    <a:pt x="210" y="11"/>
                    <a:pt x="364" y="0"/>
                    <a:pt x="454" y="9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37"/>
            <p:cNvSpPr/>
            <p:nvPr/>
          </p:nvSpPr>
          <p:spPr>
            <a:xfrm>
              <a:off x="-616825" y="3815700"/>
              <a:ext cx="87525" cy="86650"/>
            </a:xfrm>
            <a:custGeom>
              <a:avLst/>
              <a:gdLst/>
              <a:ahLst/>
              <a:cxnLst/>
              <a:rect l="l" t="t" r="r" b="b"/>
              <a:pathLst>
                <a:path w="3501" h="3466" extrusionOk="0">
                  <a:moveTo>
                    <a:pt x="1966" y="87"/>
                  </a:moveTo>
                  <a:cubicBezTo>
                    <a:pt x="2894" y="188"/>
                    <a:pt x="3500" y="1039"/>
                    <a:pt x="3479" y="1987"/>
                  </a:cubicBezTo>
                  <a:cubicBezTo>
                    <a:pt x="3445" y="2914"/>
                    <a:pt x="2584" y="3465"/>
                    <a:pt x="1656" y="3367"/>
                  </a:cubicBezTo>
                  <a:cubicBezTo>
                    <a:pt x="742" y="3267"/>
                    <a:pt x="1" y="2419"/>
                    <a:pt x="234" y="1513"/>
                  </a:cubicBezTo>
                  <a:cubicBezTo>
                    <a:pt x="464" y="596"/>
                    <a:pt x="1050" y="0"/>
                    <a:pt x="1966" y="8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37"/>
            <p:cNvSpPr/>
            <p:nvPr/>
          </p:nvSpPr>
          <p:spPr>
            <a:xfrm>
              <a:off x="-596350" y="3823175"/>
              <a:ext cx="24250" cy="29500"/>
            </a:xfrm>
            <a:custGeom>
              <a:avLst/>
              <a:gdLst/>
              <a:ahLst/>
              <a:cxnLst/>
              <a:rect l="l" t="t" r="r" b="b"/>
              <a:pathLst>
                <a:path w="970" h="1180" extrusionOk="0">
                  <a:moveTo>
                    <a:pt x="729" y="98"/>
                  </a:moveTo>
                  <a:cubicBezTo>
                    <a:pt x="917" y="186"/>
                    <a:pt x="970" y="485"/>
                    <a:pt x="837" y="761"/>
                  </a:cubicBezTo>
                  <a:cubicBezTo>
                    <a:pt x="705" y="1036"/>
                    <a:pt x="440" y="1179"/>
                    <a:pt x="241" y="1081"/>
                  </a:cubicBezTo>
                  <a:cubicBezTo>
                    <a:pt x="43" y="994"/>
                    <a:pt x="0" y="695"/>
                    <a:pt x="133" y="419"/>
                  </a:cubicBezTo>
                  <a:cubicBezTo>
                    <a:pt x="265" y="143"/>
                    <a:pt x="530" y="0"/>
                    <a:pt x="729" y="9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37"/>
            <p:cNvSpPr/>
            <p:nvPr/>
          </p:nvSpPr>
          <p:spPr>
            <a:xfrm>
              <a:off x="-603850" y="3855425"/>
              <a:ext cx="13025" cy="14675"/>
            </a:xfrm>
            <a:custGeom>
              <a:avLst/>
              <a:gdLst/>
              <a:ahLst/>
              <a:cxnLst/>
              <a:rect l="l" t="t" r="r" b="b"/>
              <a:pathLst>
                <a:path w="521" h="587" extrusionOk="0">
                  <a:moveTo>
                    <a:pt x="377" y="56"/>
                  </a:moveTo>
                  <a:cubicBezTo>
                    <a:pt x="488" y="112"/>
                    <a:pt x="520" y="266"/>
                    <a:pt x="464" y="398"/>
                  </a:cubicBezTo>
                  <a:cubicBezTo>
                    <a:pt x="398" y="530"/>
                    <a:pt x="255" y="586"/>
                    <a:pt x="144" y="530"/>
                  </a:cubicBezTo>
                  <a:cubicBezTo>
                    <a:pt x="35" y="485"/>
                    <a:pt x="1" y="332"/>
                    <a:pt x="56" y="199"/>
                  </a:cubicBezTo>
                  <a:cubicBezTo>
                    <a:pt x="123" y="67"/>
                    <a:pt x="266" y="1"/>
                    <a:pt x="377" y="5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37"/>
            <p:cNvSpPr/>
            <p:nvPr/>
          </p:nvSpPr>
          <p:spPr>
            <a:xfrm>
              <a:off x="-766650" y="3702575"/>
              <a:ext cx="87275" cy="82200"/>
            </a:xfrm>
            <a:custGeom>
              <a:avLst/>
              <a:gdLst/>
              <a:ahLst/>
              <a:cxnLst/>
              <a:rect l="l" t="t" r="r" b="b"/>
              <a:pathLst>
                <a:path w="3491" h="3288" extrusionOk="0">
                  <a:moveTo>
                    <a:pt x="1712" y="0"/>
                  </a:moveTo>
                  <a:cubicBezTo>
                    <a:pt x="2640" y="0"/>
                    <a:pt x="3344" y="784"/>
                    <a:pt x="3411" y="1733"/>
                  </a:cubicBezTo>
                  <a:cubicBezTo>
                    <a:pt x="3490" y="2649"/>
                    <a:pt x="2682" y="3288"/>
                    <a:pt x="1755" y="3288"/>
                  </a:cubicBezTo>
                  <a:cubicBezTo>
                    <a:pt x="828" y="3288"/>
                    <a:pt x="1" y="2517"/>
                    <a:pt x="133" y="1600"/>
                  </a:cubicBezTo>
                  <a:cubicBezTo>
                    <a:pt x="276" y="652"/>
                    <a:pt x="785" y="0"/>
                    <a:pt x="17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37"/>
            <p:cNvSpPr/>
            <p:nvPr/>
          </p:nvSpPr>
          <p:spPr>
            <a:xfrm>
              <a:off x="-750075" y="3709200"/>
              <a:ext cx="23725" cy="29825"/>
            </a:xfrm>
            <a:custGeom>
              <a:avLst/>
              <a:gdLst/>
              <a:ahLst/>
              <a:cxnLst/>
              <a:rect l="l" t="t" r="r" b="b"/>
              <a:pathLst>
                <a:path w="949" h="1193" extrusionOk="0">
                  <a:moveTo>
                    <a:pt x="663" y="77"/>
                  </a:moveTo>
                  <a:cubicBezTo>
                    <a:pt x="861" y="154"/>
                    <a:pt x="949" y="440"/>
                    <a:pt x="851" y="729"/>
                  </a:cubicBezTo>
                  <a:cubicBezTo>
                    <a:pt x="739" y="1015"/>
                    <a:pt x="496" y="1192"/>
                    <a:pt x="286" y="1115"/>
                  </a:cubicBezTo>
                  <a:cubicBezTo>
                    <a:pt x="77" y="1036"/>
                    <a:pt x="0" y="750"/>
                    <a:pt x="98" y="464"/>
                  </a:cubicBezTo>
                  <a:cubicBezTo>
                    <a:pt x="199" y="175"/>
                    <a:pt x="453" y="0"/>
                    <a:pt x="663" y="7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37"/>
            <p:cNvSpPr/>
            <p:nvPr/>
          </p:nvSpPr>
          <p:spPr>
            <a:xfrm>
              <a:off x="-755050" y="3743100"/>
              <a:ext cx="13000" cy="14400"/>
            </a:xfrm>
            <a:custGeom>
              <a:avLst/>
              <a:gdLst/>
              <a:ahLst/>
              <a:cxnLst/>
              <a:rect l="l" t="t" r="r" b="b"/>
              <a:pathLst>
                <a:path w="520" h="576" extrusionOk="0">
                  <a:moveTo>
                    <a:pt x="353" y="35"/>
                  </a:moveTo>
                  <a:cubicBezTo>
                    <a:pt x="464" y="77"/>
                    <a:pt x="520" y="223"/>
                    <a:pt x="464" y="366"/>
                  </a:cubicBezTo>
                  <a:cubicBezTo>
                    <a:pt x="419" y="499"/>
                    <a:pt x="287" y="575"/>
                    <a:pt x="165" y="530"/>
                  </a:cubicBezTo>
                  <a:cubicBezTo>
                    <a:pt x="56" y="499"/>
                    <a:pt x="1" y="355"/>
                    <a:pt x="56" y="210"/>
                  </a:cubicBezTo>
                  <a:cubicBezTo>
                    <a:pt x="99" y="77"/>
                    <a:pt x="231" y="0"/>
                    <a:pt x="353" y="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37"/>
            <p:cNvSpPr/>
            <p:nvPr/>
          </p:nvSpPr>
          <p:spPr>
            <a:xfrm>
              <a:off x="-850300" y="3613675"/>
              <a:ext cx="93100" cy="92750"/>
            </a:xfrm>
            <a:custGeom>
              <a:avLst/>
              <a:gdLst/>
              <a:ahLst/>
              <a:cxnLst/>
              <a:rect l="l" t="t" r="r" b="b"/>
              <a:pathLst>
                <a:path w="3724" h="3710" extrusionOk="0">
                  <a:moveTo>
                    <a:pt x="2409" y="287"/>
                  </a:moveTo>
                  <a:cubicBezTo>
                    <a:pt x="3291" y="576"/>
                    <a:pt x="3723" y="1535"/>
                    <a:pt x="3490" y="2451"/>
                  </a:cubicBezTo>
                  <a:cubicBezTo>
                    <a:pt x="3281" y="3357"/>
                    <a:pt x="2319" y="3710"/>
                    <a:pt x="1437" y="3424"/>
                  </a:cubicBezTo>
                  <a:cubicBezTo>
                    <a:pt x="555" y="3148"/>
                    <a:pt x="1" y="2141"/>
                    <a:pt x="422" y="1315"/>
                  </a:cubicBezTo>
                  <a:cubicBezTo>
                    <a:pt x="841" y="464"/>
                    <a:pt x="1524" y="1"/>
                    <a:pt x="2409" y="28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37"/>
            <p:cNvSpPr/>
            <p:nvPr/>
          </p:nvSpPr>
          <p:spPr>
            <a:xfrm>
              <a:off x="-823200" y="3622500"/>
              <a:ext cx="25650" cy="28500"/>
            </a:xfrm>
            <a:custGeom>
              <a:avLst/>
              <a:gdLst/>
              <a:ahLst/>
              <a:cxnLst/>
              <a:rect l="l" t="t" r="r" b="b"/>
              <a:pathLst>
                <a:path w="1026" h="1140" extrusionOk="0">
                  <a:moveTo>
                    <a:pt x="851" y="133"/>
                  </a:moveTo>
                  <a:cubicBezTo>
                    <a:pt x="1026" y="278"/>
                    <a:pt x="1015" y="575"/>
                    <a:pt x="827" y="819"/>
                  </a:cubicBezTo>
                  <a:cubicBezTo>
                    <a:pt x="639" y="1060"/>
                    <a:pt x="353" y="1139"/>
                    <a:pt x="175" y="1007"/>
                  </a:cubicBezTo>
                  <a:cubicBezTo>
                    <a:pt x="0" y="874"/>
                    <a:pt x="11" y="564"/>
                    <a:pt x="199" y="331"/>
                  </a:cubicBezTo>
                  <a:cubicBezTo>
                    <a:pt x="387" y="90"/>
                    <a:pt x="673" y="0"/>
                    <a:pt x="851" y="13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37"/>
            <p:cNvSpPr/>
            <p:nvPr/>
          </p:nvSpPr>
          <p:spPr>
            <a:xfrm>
              <a:off x="-835050" y="3651500"/>
              <a:ext cx="13275" cy="14075"/>
            </a:xfrm>
            <a:custGeom>
              <a:avLst/>
              <a:gdLst/>
              <a:ahLst/>
              <a:cxnLst/>
              <a:rect l="l" t="t" r="r" b="b"/>
              <a:pathLst>
                <a:path w="531" h="563" extrusionOk="0">
                  <a:moveTo>
                    <a:pt x="429" y="67"/>
                  </a:moveTo>
                  <a:cubicBezTo>
                    <a:pt x="530" y="144"/>
                    <a:pt x="530" y="297"/>
                    <a:pt x="440" y="419"/>
                  </a:cubicBezTo>
                  <a:cubicBezTo>
                    <a:pt x="353" y="530"/>
                    <a:pt x="210" y="562"/>
                    <a:pt x="109" y="485"/>
                  </a:cubicBezTo>
                  <a:cubicBezTo>
                    <a:pt x="11" y="409"/>
                    <a:pt x="0" y="255"/>
                    <a:pt x="98" y="144"/>
                  </a:cubicBezTo>
                  <a:cubicBezTo>
                    <a:pt x="186" y="32"/>
                    <a:pt x="331" y="1"/>
                    <a:pt x="429" y="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37"/>
            <p:cNvSpPr/>
            <p:nvPr/>
          </p:nvSpPr>
          <p:spPr>
            <a:xfrm>
              <a:off x="-596625" y="3685750"/>
              <a:ext cx="87200" cy="83875"/>
            </a:xfrm>
            <a:custGeom>
              <a:avLst/>
              <a:gdLst/>
              <a:ahLst/>
              <a:cxnLst/>
              <a:rect l="l" t="t" r="r" b="b"/>
              <a:pathLst>
                <a:path w="3488" h="3355" extrusionOk="0">
                  <a:moveTo>
                    <a:pt x="1622" y="32"/>
                  </a:moveTo>
                  <a:cubicBezTo>
                    <a:pt x="2549" y="0"/>
                    <a:pt x="3278" y="761"/>
                    <a:pt x="3378" y="1698"/>
                  </a:cubicBezTo>
                  <a:cubicBezTo>
                    <a:pt x="3487" y="2626"/>
                    <a:pt x="2703" y="3288"/>
                    <a:pt x="1776" y="3322"/>
                  </a:cubicBezTo>
                  <a:cubicBezTo>
                    <a:pt x="848" y="3354"/>
                    <a:pt x="1" y="2615"/>
                    <a:pt x="99" y="1688"/>
                  </a:cubicBezTo>
                  <a:cubicBezTo>
                    <a:pt x="210" y="739"/>
                    <a:pt x="695" y="66"/>
                    <a:pt x="1622" y="3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37"/>
            <p:cNvSpPr/>
            <p:nvPr/>
          </p:nvSpPr>
          <p:spPr>
            <a:xfrm>
              <a:off x="-581450" y="3694025"/>
              <a:ext cx="23475" cy="29500"/>
            </a:xfrm>
            <a:custGeom>
              <a:avLst/>
              <a:gdLst/>
              <a:ahLst/>
              <a:cxnLst/>
              <a:rect l="l" t="t" r="r" b="b"/>
              <a:pathLst>
                <a:path w="939" h="1180" extrusionOk="0">
                  <a:moveTo>
                    <a:pt x="639" y="67"/>
                  </a:moveTo>
                  <a:cubicBezTo>
                    <a:pt x="837" y="133"/>
                    <a:pt x="938" y="419"/>
                    <a:pt x="851" y="705"/>
                  </a:cubicBezTo>
                  <a:cubicBezTo>
                    <a:pt x="750" y="994"/>
                    <a:pt x="506" y="1179"/>
                    <a:pt x="297" y="1113"/>
                  </a:cubicBezTo>
                  <a:cubicBezTo>
                    <a:pt x="88" y="1047"/>
                    <a:pt x="0" y="750"/>
                    <a:pt x="88" y="464"/>
                  </a:cubicBezTo>
                  <a:cubicBezTo>
                    <a:pt x="188" y="175"/>
                    <a:pt x="429" y="0"/>
                    <a:pt x="639" y="67"/>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37"/>
            <p:cNvSpPr/>
            <p:nvPr/>
          </p:nvSpPr>
          <p:spPr>
            <a:xfrm>
              <a:off x="-585625" y="3727925"/>
              <a:ext cx="12750" cy="14400"/>
            </a:xfrm>
            <a:custGeom>
              <a:avLst/>
              <a:gdLst/>
              <a:ahLst/>
              <a:cxnLst/>
              <a:rect l="l" t="t" r="r" b="b"/>
              <a:pathLst>
                <a:path w="510" h="576" extrusionOk="0">
                  <a:moveTo>
                    <a:pt x="342" y="35"/>
                  </a:moveTo>
                  <a:cubicBezTo>
                    <a:pt x="453" y="78"/>
                    <a:pt x="509" y="221"/>
                    <a:pt x="464" y="353"/>
                  </a:cubicBezTo>
                  <a:cubicBezTo>
                    <a:pt x="422" y="499"/>
                    <a:pt x="300" y="576"/>
                    <a:pt x="178" y="541"/>
                  </a:cubicBezTo>
                  <a:cubicBezTo>
                    <a:pt x="56" y="509"/>
                    <a:pt x="0" y="366"/>
                    <a:pt x="45" y="221"/>
                  </a:cubicBezTo>
                  <a:cubicBezTo>
                    <a:pt x="90" y="88"/>
                    <a:pt x="223" y="1"/>
                    <a:pt x="342" y="35"/>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37"/>
            <p:cNvSpPr/>
            <p:nvPr/>
          </p:nvSpPr>
          <p:spPr>
            <a:xfrm>
              <a:off x="-900225" y="3345700"/>
              <a:ext cx="440725" cy="338400"/>
            </a:xfrm>
            <a:custGeom>
              <a:avLst/>
              <a:gdLst/>
              <a:ahLst/>
              <a:cxnLst/>
              <a:rect l="l" t="t" r="r" b="b"/>
              <a:pathLst>
                <a:path w="17629" h="13536" extrusionOk="0">
                  <a:moveTo>
                    <a:pt x="13006" y="1"/>
                  </a:moveTo>
                  <a:lnTo>
                    <a:pt x="565" y="9218"/>
                  </a:lnTo>
                  <a:lnTo>
                    <a:pt x="0" y="13536"/>
                  </a:lnTo>
                  <a:lnTo>
                    <a:pt x="0" y="13536"/>
                  </a:lnTo>
                  <a:lnTo>
                    <a:pt x="17629" y="475"/>
                  </a:lnTo>
                  <a:cubicBezTo>
                    <a:pt x="16063" y="409"/>
                    <a:pt x="14495" y="234"/>
                    <a:pt x="13006" y="1"/>
                  </a:cubicBezTo>
                  <a:close/>
                </a:path>
              </a:pathLst>
            </a:custGeom>
            <a:solidFill>
              <a:srgbClr val="FFFFFF">
                <a:alpha val="20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37"/>
            <p:cNvSpPr/>
            <p:nvPr/>
          </p:nvSpPr>
          <p:spPr>
            <a:xfrm>
              <a:off x="-914525" y="3356775"/>
              <a:ext cx="550275" cy="438550"/>
            </a:xfrm>
            <a:custGeom>
              <a:avLst/>
              <a:gdLst/>
              <a:ahLst/>
              <a:cxnLst/>
              <a:rect l="l" t="t" r="r" b="b"/>
              <a:pathLst>
                <a:path w="22011" h="17542" extrusionOk="0">
                  <a:moveTo>
                    <a:pt x="22010" y="0"/>
                  </a:moveTo>
                  <a:lnTo>
                    <a:pt x="21933" y="11"/>
                  </a:lnTo>
                  <a:cubicBezTo>
                    <a:pt x="21480" y="45"/>
                    <a:pt x="21017" y="56"/>
                    <a:pt x="20564" y="67"/>
                  </a:cubicBezTo>
                  <a:lnTo>
                    <a:pt x="318" y="15056"/>
                  </a:lnTo>
                  <a:lnTo>
                    <a:pt x="0" y="17541"/>
                  </a:lnTo>
                  <a:lnTo>
                    <a:pt x="21658" y="1503"/>
                  </a:lnTo>
                  <a:lnTo>
                    <a:pt x="22010" y="0"/>
                  </a:lnTo>
                  <a:close/>
                </a:path>
              </a:pathLst>
            </a:custGeom>
            <a:solidFill>
              <a:srgbClr val="FFFFFF">
                <a:alpha val="20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37"/>
            <p:cNvSpPr/>
            <p:nvPr/>
          </p:nvSpPr>
          <p:spPr>
            <a:xfrm>
              <a:off x="-769675" y="3678525"/>
              <a:ext cx="328975" cy="252575"/>
            </a:xfrm>
            <a:custGeom>
              <a:avLst/>
              <a:gdLst/>
              <a:ahLst/>
              <a:cxnLst/>
              <a:rect l="l" t="t" r="r" b="b"/>
              <a:pathLst>
                <a:path w="13159" h="10103" extrusionOk="0">
                  <a:moveTo>
                    <a:pt x="13159" y="0"/>
                  </a:moveTo>
                  <a:lnTo>
                    <a:pt x="0" y="9747"/>
                  </a:lnTo>
                  <a:cubicBezTo>
                    <a:pt x="519" y="9880"/>
                    <a:pt x="1049" y="10001"/>
                    <a:pt x="1568" y="10102"/>
                  </a:cubicBezTo>
                  <a:lnTo>
                    <a:pt x="12717" y="1844"/>
                  </a:lnTo>
                  <a:lnTo>
                    <a:pt x="13159" y="0"/>
                  </a:lnTo>
                  <a:close/>
                </a:path>
              </a:pathLst>
            </a:custGeom>
            <a:solidFill>
              <a:srgbClr val="FFFFFF">
                <a:alpha val="20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37"/>
            <p:cNvSpPr/>
            <p:nvPr/>
          </p:nvSpPr>
          <p:spPr>
            <a:xfrm>
              <a:off x="-548600" y="3042450"/>
              <a:ext cx="110625" cy="74800"/>
            </a:xfrm>
            <a:custGeom>
              <a:avLst/>
              <a:gdLst/>
              <a:ahLst/>
              <a:cxnLst/>
              <a:rect l="l" t="t" r="r" b="b"/>
              <a:pathLst>
                <a:path w="4425" h="2992" extrusionOk="0">
                  <a:moveTo>
                    <a:pt x="1479" y="0"/>
                  </a:moveTo>
                  <a:lnTo>
                    <a:pt x="0" y="1094"/>
                  </a:lnTo>
                  <a:cubicBezTo>
                    <a:pt x="1423" y="1513"/>
                    <a:pt x="2483" y="2252"/>
                    <a:pt x="2703" y="2991"/>
                  </a:cubicBezTo>
                  <a:lnTo>
                    <a:pt x="4425" y="1722"/>
                  </a:lnTo>
                  <a:cubicBezTo>
                    <a:pt x="3553" y="983"/>
                    <a:pt x="2560" y="397"/>
                    <a:pt x="1479" y="0"/>
                  </a:cubicBezTo>
                  <a:close/>
                </a:path>
              </a:pathLst>
            </a:custGeom>
            <a:solidFill>
              <a:srgbClr val="FFFFFF">
                <a:alpha val="20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37"/>
            <p:cNvSpPr/>
            <p:nvPr/>
          </p:nvSpPr>
          <p:spPr>
            <a:xfrm>
              <a:off x="-766375" y="3135150"/>
              <a:ext cx="231050" cy="122300"/>
            </a:xfrm>
            <a:custGeom>
              <a:avLst/>
              <a:gdLst/>
              <a:ahLst/>
              <a:cxnLst/>
              <a:rect l="l" t="t" r="r" b="b"/>
              <a:pathLst>
                <a:path w="9242" h="4892" extrusionOk="0">
                  <a:moveTo>
                    <a:pt x="5177" y="1"/>
                  </a:moveTo>
                  <a:lnTo>
                    <a:pt x="1" y="3832"/>
                  </a:lnTo>
                  <a:cubicBezTo>
                    <a:pt x="1238" y="4250"/>
                    <a:pt x="2539" y="4605"/>
                    <a:pt x="3831" y="4892"/>
                  </a:cubicBezTo>
                  <a:lnTo>
                    <a:pt x="9241" y="896"/>
                  </a:lnTo>
                  <a:lnTo>
                    <a:pt x="9241" y="896"/>
                  </a:lnTo>
                  <a:cubicBezTo>
                    <a:pt x="9096" y="907"/>
                    <a:pt x="8946" y="912"/>
                    <a:pt x="8792" y="912"/>
                  </a:cubicBezTo>
                  <a:cubicBezTo>
                    <a:pt x="8325" y="912"/>
                    <a:pt x="7821" y="864"/>
                    <a:pt x="7297" y="764"/>
                  </a:cubicBezTo>
                  <a:cubicBezTo>
                    <a:pt x="6481" y="597"/>
                    <a:pt x="5752" y="332"/>
                    <a:pt x="5177" y="1"/>
                  </a:cubicBezTo>
                  <a:close/>
                </a:path>
              </a:pathLst>
            </a:custGeom>
            <a:solidFill>
              <a:srgbClr val="FFFFFF">
                <a:alpha val="20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37"/>
            <p:cNvSpPr/>
            <p:nvPr/>
          </p:nvSpPr>
          <p:spPr>
            <a:xfrm>
              <a:off x="-623450" y="3110600"/>
              <a:ext cx="237925" cy="166725"/>
            </a:xfrm>
            <a:custGeom>
              <a:avLst/>
              <a:gdLst/>
              <a:ahLst/>
              <a:cxnLst/>
              <a:rect l="l" t="t" r="r" b="b"/>
              <a:pathLst>
                <a:path w="9517" h="6669" extrusionOk="0">
                  <a:moveTo>
                    <a:pt x="8447" y="0"/>
                  </a:moveTo>
                  <a:lnTo>
                    <a:pt x="1" y="6260"/>
                  </a:lnTo>
                  <a:cubicBezTo>
                    <a:pt x="840" y="6414"/>
                    <a:pt x="1680" y="6557"/>
                    <a:pt x="2486" y="6668"/>
                  </a:cubicBezTo>
                  <a:lnTo>
                    <a:pt x="9517" y="1457"/>
                  </a:lnTo>
                  <a:cubicBezTo>
                    <a:pt x="9207" y="938"/>
                    <a:pt x="8844" y="453"/>
                    <a:pt x="8447" y="0"/>
                  </a:cubicBezTo>
                  <a:close/>
                </a:path>
              </a:pathLst>
            </a:custGeom>
            <a:solidFill>
              <a:srgbClr val="FFFFFF">
                <a:alpha val="20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37"/>
            <p:cNvSpPr/>
            <p:nvPr/>
          </p:nvSpPr>
          <p:spPr>
            <a:xfrm>
              <a:off x="-843075" y="3256025"/>
              <a:ext cx="300" cy="5525"/>
            </a:xfrm>
            <a:custGeom>
              <a:avLst/>
              <a:gdLst/>
              <a:ahLst/>
              <a:cxnLst/>
              <a:rect l="l" t="t" r="r" b="b"/>
              <a:pathLst>
                <a:path w="12" h="221" extrusionOk="0">
                  <a:moveTo>
                    <a:pt x="11" y="112"/>
                  </a:moveTo>
                  <a:cubicBezTo>
                    <a:pt x="1" y="144"/>
                    <a:pt x="1" y="178"/>
                    <a:pt x="1" y="221"/>
                  </a:cubicBezTo>
                  <a:lnTo>
                    <a:pt x="11" y="1"/>
                  </a:lnTo>
                  <a:close/>
                </a:path>
              </a:pathLst>
            </a:custGeom>
            <a:solidFill>
              <a:srgbClr val="F5FC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37"/>
            <p:cNvSpPr/>
            <p:nvPr/>
          </p:nvSpPr>
          <p:spPr>
            <a:xfrm>
              <a:off x="-857175" y="3198950"/>
              <a:ext cx="511400" cy="174400"/>
            </a:xfrm>
            <a:custGeom>
              <a:avLst/>
              <a:gdLst/>
              <a:ahLst/>
              <a:cxnLst/>
              <a:rect l="l" t="t" r="r" b="b"/>
              <a:pathLst>
                <a:path w="20456" h="6976" extrusionOk="0">
                  <a:moveTo>
                    <a:pt x="20069" y="3807"/>
                  </a:moveTo>
                  <a:cubicBezTo>
                    <a:pt x="17960" y="3775"/>
                    <a:pt x="7718" y="3431"/>
                    <a:pt x="830" y="133"/>
                  </a:cubicBezTo>
                  <a:lnTo>
                    <a:pt x="806" y="119"/>
                  </a:lnTo>
                  <a:lnTo>
                    <a:pt x="554" y="0"/>
                  </a:lnTo>
                  <a:lnTo>
                    <a:pt x="0" y="2946"/>
                  </a:lnTo>
                  <a:lnTo>
                    <a:pt x="408" y="3100"/>
                  </a:lnTo>
                  <a:cubicBezTo>
                    <a:pt x="2430" y="3852"/>
                    <a:pt x="11382" y="6976"/>
                    <a:pt x="19528" y="6390"/>
                  </a:cubicBezTo>
                  <a:lnTo>
                    <a:pt x="20013" y="6345"/>
                  </a:lnTo>
                  <a:lnTo>
                    <a:pt x="20455" y="3807"/>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37"/>
            <p:cNvSpPr/>
            <p:nvPr/>
          </p:nvSpPr>
          <p:spPr>
            <a:xfrm>
              <a:off x="-510250" y="2931500"/>
              <a:ext cx="49100" cy="10500"/>
            </a:xfrm>
            <a:custGeom>
              <a:avLst/>
              <a:gdLst/>
              <a:ahLst/>
              <a:cxnLst/>
              <a:rect l="l" t="t" r="r" b="b"/>
              <a:pathLst>
                <a:path w="1964" h="420" extrusionOk="0">
                  <a:moveTo>
                    <a:pt x="1953" y="321"/>
                  </a:moveTo>
                  <a:cubicBezTo>
                    <a:pt x="1942" y="398"/>
                    <a:pt x="1500" y="419"/>
                    <a:pt x="959" y="366"/>
                  </a:cubicBezTo>
                  <a:cubicBezTo>
                    <a:pt x="429" y="300"/>
                    <a:pt x="0" y="189"/>
                    <a:pt x="11" y="101"/>
                  </a:cubicBezTo>
                  <a:cubicBezTo>
                    <a:pt x="11" y="11"/>
                    <a:pt x="464" y="1"/>
                    <a:pt x="994" y="56"/>
                  </a:cubicBezTo>
                  <a:cubicBezTo>
                    <a:pt x="1534" y="112"/>
                    <a:pt x="1963" y="234"/>
                    <a:pt x="1953" y="321"/>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2" name="Google Shape;662;p37"/>
          <p:cNvSpPr txBox="1">
            <a:spLocks noGrp="1"/>
          </p:cNvSpPr>
          <p:nvPr>
            <p:ph type="ctrTitle"/>
          </p:nvPr>
        </p:nvSpPr>
        <p:spPr>
          <a:xfrm>
            <a:off x="635630" y="783723"/>
            <a:ext cx="4982700" cy="191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solidFill>
                  <a:schemeClr val="dk1"/>
                </a:solidFill>
                <a:latin typeface="Aptos Display" panose="020B0004020202020204" pitchFamily="34" charset="0"/>
              </a:rPr>
              <a:t>WEB QUẢN LÝ BÁN TRÀ SỮA</a:t>
            </a:r>
            <a:endParaRPr b="1" dirty="0">
              <a:solidFill>
                <a:schemeClr val="lt1"/>
              </a:solidFill>
              <a:latin typeface="Aptos Display" panose="020B0004020202020204" pitchFamily="34" charset="0"/>
            </a:endParaRPr>
          </a:p>
        </p:txBody>
      </p:sp>
      <p:grpSp>
        <p:nvGrpSpPr>
          <p:cNvPr id="664" name="Google Shape;664;p37"/>
          <p:cNvGrpSpPr/>
          <p:nvPr/>
        </p:nvGrpSpPr>
        <p:grpSpPr>
          <a:xfrm>
            <a:off x="4570550" y="4413124"/>
            <a:ext cx="958181" cy="958181"/>
            <a:chOff x="6402975" y="3654449"/>
            <a:chExt cx="958181" cy="958181"/>
          </a:xfrm>
        </p:grpSpPr>
        <p:sp>
          <p:nvSpPr>
            <p:cNvPr id="665" name="Google Shape;665;p37"/>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37"/>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7" name="Google Shape;667;p37"/>
          <p:cNvGrpSpPr/>
          <p:nvPr/>
        </p:nvGrpSpPr>
        <p:grpSpPr>
          <a:xfrm>
            <a:off x="5773183" y="4442462"/>
            <a:ext cx="572417" cy="572417"/>
            <a:chOff x="6402975" y="3654449"/>
            <a:chExt cx="958181" cy="958181"/>
          </a:xfrm>
        </p:grpSpPr>
        <p:sp>
          <p:nvSpPr>
            <p:cNvPr id="668" name="Google Shape;668;p37"/>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37"/>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0" name="Google Shape;670;p37"/>
          <p:cNvGrpSpPr/>
          <p:nvPr/>
        </p:nvGrpSpPr>
        <p:grpSpPr>
          <a:xfrm>
            <a:off x="7465964" y="3808833"/>
            <a:ext cx="739428" cy="739428"/>
            <a:chOff x="6402975" y="3654449"/>
            <a:chExt cx="958181" cy="958181"/>
          </a:xfrm>
        </p:grpSpPr>
        <p:sp>
          <p:nvSpPr>
            <p:cNvPr id="671" name="Google Shape;671;p37"/>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37"/>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3" name="Google Shape;673;p37"/>
          <p:cNvGrpSpPr/>
          <p:nvPr/>
        </p:nvGrpSpPr>
        <p:grpSpPr>
          <a:xfrm>
            <a:off x="7836700" y="4599549"/>
            <a:ext cx="958181" cy="958181"/>
            <a:chOff x="6402975" y="3654449"/>
            <a:chExt cx="958181" cy="958181"/>
          </a:xfrm>
        </p:grpSpPr>
        <p:sp>
          <p:nvSpPr>
            <p:cNvPr id="674" name="Google Shape;674;p37"/>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37"/>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6" name="Google Shape;676;p37"/>
          <p:cNvGrpSpPr/>
          <p:nvPr/>
        </p:nvGrpSpPr>
        <p:grpSpPr>
          <a:xfrm>
            <a:off x="8730683" y="4069537"/>
            <a:ext cx="572417" cy="572417"/>
            <a:chOff x="6402975" y="3654449"/>
            <a:chExt cx="958181" cy="958181"/>
          </a:xfrm>
        </p:grpSpPr>
        <p:sp>
          <p:nvSpPr>
            <p:cNvPr id="677" name="Google Shape;677;p37"/>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37"/>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9" name="Google Shape;679;p37"/>
          <p:cNvGrpSpPr/>
          <p:nvPr/>
        </p:nvGrpSpPr>
        <p:grpSpPr>
          <a:xfrm>
            <a:off x="9053989" y="4676783"/>
            <a:ext cx="739428" cy="739428"/>
            <a:chOff x="6402975" y="3654449"/>
            <a:chExt cx="958181" cy="958181"/>
          </a:xfrm>
        </p:grpSpPr>
        <p:sp>
          <p:nvSpPr>
            <p:cNvPr id="680" name="Google Shape;680;p37"/>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37"/>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2" name="Google Shape;682;p37"/>
          <p:cNvGrpSpPr/>
          <p:nvPr/>
        </p:nvGrpSpPr>
        <p:grpSpPr>
          <a:xfrm>
            <a:off x="8359702" y="2978113"/>
            <a:ext cx="859871" cy="865046"/>
            <a:chOff x="6402975" y="3654449"/>
            <a:chExt cx="958181" cy="958181"/>
          </a:xfrm>
        </p:grpSpPr>
        <p:sp>
          <p:nvSpPr>
            <p:cNvPr id="683" name="Google Shape;683;p37"/>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37"/>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5" name="Google Shape;685;p37"/>
          <p:cNvGrpSpPr/>
          <p:nvPr/>
        </p:nvGrpSpPr>
        <p:grpSpPr>
          <a:xfrm>
            <a:off x="7005158" y="4760287"/>
            <a:ext cx="572417" cy="572417"/>
            <a:chOff x="6402975" y="3654449"/>
            <a:chExt cx="958181" cy="958181"/>
          </a:xfrm>
        </p:grpSpPr>
        <p:sp>
          <p:nvSpPr>
            <p:cNvPr id="686" name="Google Shape;686;p37"/>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37"/>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31" name="Google Shape;731;p40"/>
          <p:cNvSpPr txBox="1">
            <a:spLocks noGrp="1"/>
          </p:cNvSpPr>
          <p:nvPr/>
        </p:nvSpPr>
        <p:spPr>
          <a:xfrm>
            <a:off x="68580" y="3997325"/>
            <a:ext cx="5418455" cy="517525"/>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Staatliches"/>
              <a:buNone/>
              <a:defRPr sz="3000" b="0" i="0" u="none" strike="noStrike" cap="none">
                <a:solidFill>
                  <a:schemeClr val="dk1"/>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ctr" rtl="0">
              <a:spcBef>
                <a:spcPts val="0"/>
              </a:spcBef>
              <a:spcAft>
                <a:spcPts val="0"/>
              </a:spcAft>
              <a:buClr>
                <a:schemeClr val="dk1"/>
              </a:buClr>
              <a:buSzPts val="1100"/>
              <a:buFont typeface="Arial" panose="020B0604020202020204"/>
              <a:buNone/>
            </a:pPr>
            <a:r>
              <a:rPr lang="en-US" sz="2400" b="1" dirty="0">
                <a:latin typeface="Times New Roman" panose="02020603050405020304" charset="0"/>
                <a:cs typeface="Times New Roman" panose="02020603050405020304" charset="0"/>
              </a:rPr>
              <a:t>GVHD :Dương Thị Mộng Thùy </a:t>
            </a:r>
            <a:endParaRPr lang="en-US" sz="2400" b="1" dirty="0">
              <a:latin typeface="Times New Roman" panose="02020603050405020304" charset="0"/>
              <a:cs typeface="Times New Roman" panose="0202060305040502030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62"/>
                                        </p:tgtEl>
                                        <p:attrNameLst>
                                          <p:attrName>style.visibility</p:attrName>
                                        </p:attrNameLst>
                                      </p:cBhvr>
                                      <p:to>
                                        <p:strVal val="visible"/>
                                      </p:to>
                                    </p:set>
                                    <p:anim calcmode="lin" valueType="num">
                                      <p:cBhvr>
                                        <p:cTn id="7" dur="500" fill="hold"/>
                                        <p:tgtEl>
                                          <p:spTgt spid="662"/>
                                        </p:tgtEl>
                                        <p:attrNameLst>
                                          <p:attrName>ppt_w</p:attrName>
                                        </p:attrNameLst>
                                      </p:cBhvr>
                                      <p:tavLst>
                                        <p:tav tm="0">
                                          <p:val>
                                            <p:fltVal val="0"/>
                                          </p:val>
                                        </p:tav>
                                        <p:tav tm="100000">
                                          <p:val>
                                            <p:strVal val="#ppt_w"/>
                                          </p:val>
                                        </p:tav>
                                      </p:tavLst>
                                    </p:anim>
                                    <p:anim calcmode="lin" valueType="num">
                                      <p:cBhvr>
                                        <p:cTn id="8" dur="500" fill="hold"/>
                                        <p:tgtEl>
                                          <p:spTgt spid="662"/>
                                        </p:tgtEl>
                                        <p:attrNameLst>
                                          <p:attrName>ppt_h</p:attrName>
                                        </p:attrNameLst>
                                      </p:cBhvr>
                                      <p:tavLst>
                                        <p:tav tm="0">
                                          <p:val>
                                            <p:fltVal val="0"/>
                                          </p:val>
                                        </p:tav>
                                        <p:tav tm="100000">
                                          <p:val>
                                            <p:strVal val="#ppt_h"/>
                                          </p:val>
                                        </p:tav>
                                      </p:tavLst>
                                    </p:anim>
                                    <p:animEffect transition="in" filter="fade">
                                      <p:cBhvr>
                                        <p:cTn id="9" dur="500"/>
                                        <p:tgtEl>
                                          <p:spTgt spid="662"/>
                                        </p:tgtEl>
                                      </p:cBhvr>
                                    </p:animEffect>
                                  </p:childTnLst>
                                </p:cTn>
                              </p:par>
                              <p:par>
                                <p:cTn id="10" presetID="53" presetClass="entr" presetSubtype="16" fill="hold" nodeType="withEffect">
                                  <p:stCondLst>
                                    <p:cond delay="0"/>
                                  </p:stCondLst>
                                  <p:childTnLst>
                                    <p:set>
                                      <p:cBhvr>
                                        <p:cTn id="11" dur="1" fill="hold">
                                          <p:stCondLst>
                                            <p:cond delay="0"/>
                                          </p:stCondLst>
                                        </p:cTn>
                                        <p:tgtEl>
                                          <p:spTgt spid="624"/>
                                        </p:tgtEl>
                                        <p:attrNameLst>
                                          <p:attrName>style.visibility</p:attrName>
                                        </p:attrNameLst>
                                      </p:cBhvr>
                                      <p:to>
                                        <p:strVal val="visible"/>
                                      </p:to>
                                    </p:set>
                                    <p:anim calcmode="lin" valueType="num">
                                      <p:cBhvr>
                                        <p:cTn id="12" dur="500" fill="hold"/>
                                        <p:tgtEl>
                                          <p:spTgt spid="624"/>
                                        </p:tgtEl>
                                        <p:attrNameLst>
                                          <p:attrName>ppt_w</p:attrName>
                                        </p:attrNameLst>
                                      </p:cBhvr>
                                      <p:tavLst>
                                        <p:tav tm="0">
                                          <p:val>
                                            <p:fltVal val="0"/>
                                          </p:val>
                                        </p:tav>
                                        <p:tav tm="100000">
                                          <p:val>
                                            <p:strVal val="#ppt_w"/>
                                          </p:val>
                                        </p:tav>
                                      </p:tavLst>
                                    </p:anim>
                                    <p:anim calcmode="lin" valueType="num">
                                      <p:cBhvr>
                                        <p:cTn id="13" dur="500" fill="hold"/>
                                        <p:tgtEl>
                                          <p:spTgt spid="624"/>
                                        </p:tgtEl>
                                        <p:attrNameLst>
                                          <p:attrName>ppt_h</p:attrName>
                                        </p:attrNameLst>
                                      </p:cBhvr>
                                      <p:tavLst>
                                        <p:tav tm="0">
                                          <p:val>
                                            <p:fltVal val="0"/>
                                          </p:val>
                                        </p:tav>
                                        <p:tav tm="100000">
                                          <p:val>
                                            <p:strVal val="#ppt_h"/>
                                          </p:val>
                                        </p:tav>
                                      </p:tavLst>
                                    </p:anim>
                                    <p:animEffect transition="in" filter="fade">
                                      <p:cBhvr>
                                        <p:cTn id="14" dur="500"/>
                                        <p:tgtEl>
                                          <p:spTgt spid="62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31"/>
                                        </p:tgtEl>
                                        <p:attrNameLst>
                                          <p:attrName>style.visibility</p:attrName>
                                        </p:attrNameLst>
                                      </p:cBhvr>
                                      <p:to>
                                        <p:strVal val="visible"/>
                                      </p:to>
                                    </p:set>
                                    <p:animEffect transition="in" filter="fade">
                                      <p:cBhvr>
                                        <p:cTn id="17" dur="500"/>
                                        <p:tgtEl>
                                          <p:spTgt spid="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 grpId="0"/>
      <p:bldP spid="73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grpSp>
        <p:nvGrpSpPr>
          <p:cNvPr id="905" name="Google Shape;905;p41"/>
          <p:cNvGrpSpPr/>
          <p:nvPr/>
        </p:nvGrpSpPr>
        <p:grpSpPr>
          <a:xfrm>
            <a:off x="7607439" y="105508"/>
            <a:ext cx="739428" cy="739428"/>
            <a:chOff x="6402975" y="3654449"/>
            <a:chExt cx="958181" cy="958181"/>
          </a:xfrm>
        </p:grpSpPr>
        <p:sp>
          <p:nvSpPr>
            <p:cNvPr id="906" name="Google Shape;906;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1" name="Google Shape;911;p41"/>
          <p:cNvGrpSpPr/>
          <p:nvPr/>
        </p:nvGrpSpPr>
        <p:grpSpPr>
          <a:xfrm>
            <a:off x="6883033" y="253799"/>
            <a:ext cx="572417" cy="572417"/>
            <a:chOff x="6402975" y="3654449"/>
            <a:chExt cx="958181" cy="958181"/>
          </a:xfrm>
        </p:grpSpPr>
        <p:sp>
          <p:nvSpPr>
            <p:cNvPr id="912" name="Google Shape;912;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4" name="Google Shape;914;p41"/>
          <p:cNvSpPr txBox="1">
            <a:spLocks noGrp="1"/>
          </p:cNvSpPr>
          <p:nvPr>
            <p:ph type="title"/>
          </p:nvPr>
        </p:nvSpPr>
        <p:spPr>
          <a:xfrm>
            <a:off x="1402994" y="942012"/>
            <a:ext cx="6052456" cy="80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solidFill>
                  <a:schemeClr val="tx1"/>
                </a:solidFill>
                <a:latin typeface="Aptos Display" panose="020B0004020202020204" pitchFamily="34" charset="0"/>
              </a:rPr>
              <a:t>PHẠM VI VÀ GIỚI HẠN</a:t>
            </a:r>
            <a:endParaRPr b="1" dirty="0">
              <a:solidFill>
                <a:schemeClr val="tx1"/>
              </a:solidFill>
              <a:latin typeface="Aptos Display" panose="020B0004020202020204" pitchFamily="34" charset="0"/>
            </a:endParaRPr>
          </a:p>
        </p:txBody>
      </p:sp>
      <p:sp>
        <p:nvSpPr>
          <p:cNvPr id="915" name="Google Shape;915;p41"/>
          <p:cNvSpPr txBox="1">
            <a:spLocks noGrp="1"/>
          </p:cNvSpPr>
          <p:nvPr>
            <p:ph type="subTitle" idx="1"/>
          </p:nvPr>
        </p:nvSpPr>
        <p:spPr>
          <a:xfrm>
            <a:off x="0" y="1748712"/>
            <a:ext cx="9189383" cy="1533162"/>
          </a:xfrm>
          <a:prstGeom prst="rect">
            <a:avLst/>
          </a:prstGeom>
        </p:spPr>
        <p:txBody>
          <a:bodyPr spcFirstLastPara="1" wrap="square" lIns="91425" tIns="91425" rIns="91425" bIns="91425" anchor="t" anchorCtr="0">
            <a:noAutofit/>
          </a:bodyPr>
          <a:lstStyle/>
          <a:p>
            <a:pPr marL="425450" indent="-285750" algn="just">
              <a:buFont typeface="Arial" panose="020B0604020202020204" pitchFamily="34" charset="0"/>
              <a:buChar char="•"/>
            </a:pPr>
            <a:r>
              <a:rPr lang="en-US" sz="2100" b="1" dirty="0">
                <a:latin typeface="Times New Roman" panose="02020603050405020304" charset="0"/>
                <a:cs typeface="Times New Roman" panose="02020603050405020304" charset="0"/>
              </a:rPr>
              <a:t>Phạm vi </a:t>
            </a:r>
            <a:r>
              <a:rPr lang="en-US" sz="2100" b="1" dirty="0" err="1">
                <a:latin typeface="Times New Roman" panose="02020603050405020304" charset="0"/>
                <a:cs typeface="Times New Roman" panose="02020603050405020304" charset="0"/>
              </a:rPr>
              <a:t>nghiên</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cứu</a:t>
            </a:r>
            <a:endParaRPr lang="en-US" sz="2100" dirty="0">
              <a:latin typeface="Times New Roman" panose="02020603050405020304" charset="0"/>
              <a:cs typeface="Times New Roman" panose="02020603050405020304" charset="0"/>
            </a:endParaRPr>
          </a:p>
          <a:p>
            <a:pPr marL="882650" lvl="1" indent="-285750" algn="just">
              <a:buFont typeface="Arial" panose="020B0604020202020204" pitchFamily="34" charset="0"/>
              <a:buChar char="•"/>
            </a:pPr>
            <a:r>
              <a:rPr lang="vi-VN" dirty="0">
                <a:latin typeface="Times New Roman" panose="02020603050405020304" charset="0"/>
                <a:cs typeface="Times New Roman" panose="02020603050405020304" charset="0"/>
              </a:rPr>
              <a:t>Website trà sữa quy mô nhỏ, mô hình kinh doanh đơn giản và nhân sự hạn chế.</a:t>
            </a:r>
            <a:endParaRPr lang="en-US" dirty="0">
              <a:latin typeface="Times New Roman" panose="02020603050405020304" charset="0"/>
              <a:cs typeface="Times New Roman" panose="02020603050405020304" charset="0"/>
            </a:endParaRPr>
          </a:p>
          <a:p>
            <a:pPr marL="882650" lvl="1" indent="-285750" algn="just">
              <a:buFont typeface="Arial" panose="020B0604020202020204" pitchFamily="34" charset="0"/>
              <a:buChar char="•"/>
            </a:pPr>
            <a:r>
              <a:rPr lang="vi-VN" dirty="0">
                <a:latin typeface="Times New Roman" panose="02020603050405020304" charset="0"/>
                <a:cs typeface="Times New Roman" panose="02020603050405020304" charset="0"/>
              </a:rPr>
              <a:t>Hệ thống hỗ trợ Nhân viên với các chức năng cơ bản: sản phẩm, đơn hàng, khách hàng, bình luận, kho nguyên liệu, thống kê doanh thu, thanh toán trực tuyến </a:t>
            </a:r>
            <a:r>
              <a:rPr lang="en-US" altLang="vi-VN" dirty="0">
                <a:latin typeface="Times New Roman" panose="02020603050405020304" charset="0"/>
                <a:cs typeface="Times New Roman" panose="02020603050405020304" charset="0"/>
              </a:rPr>
              <a:t>.</a:t>
            </a:r>
            <a:endParaRPr lang="en-US" altLang="vi-VN" dirty="0">
              <a:latin typeface="Times New Roman" panose="02020603050405020304" charset="0"/>
              <a:cs typeface="Times New Roman" panose="02020603050405020304" charset="0"/>
            </a:endParaRPr>
          </a:p>
        </p:txBody>
      </p:sp>
      <p:grpSp>
        <p:nvGrpSpPr>
          <p:cNvPr id="946" name="Google Shape;946;p41"/>
          <p:cNvGrpSpPr/>
          <p:nvPr/>
        </p:nvGrpSpPr>
        <p:grpSpPr>
          <a:xfrm>
            <a:off x="7722260" y="1028448"/>
            <a:ext cx="437505" cy="437505"/>
            <a:chOff x="6402975" y="3654449"/>
            <a:chExt cx="958181" cy="958181"/>
          </a:xfrm>
        </p:grpSpPr>
        <p:sp>
          <p:nvSpPr>
            <p:cNvPr id="947" name="Google Shape;947;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14"/>
                                        </p:tgtEl>
                                        <p:attrNameLst>
                                          <p:attrName>style.visibility</p:attrName>
                                        </p:attrNameLst>
                                      </p:cBhvr>
                                      <p:to>
                                        <p:strVal val="visible"/>
                                      </p:to>
                                    </p:set>
                                    <p:animEffect transition="in" filter="fade">
                                      <p:cBhvr>
                                        <p:cTn id="7" dur="1000"/>
                                        <p:tgtEl>
                                          <p:spTgt spid="914"/>
                                        </p:tgtEl>
                                      </p:cBhvr>
                                    </p:animEffect>
                                    <p:anim calcmode="lin" valueType="num">
                                      <p:cBhvr>
                                        <p:cTn id="8" dur="1000" fill="hold"/>
                                        <p:tgtEl>
                                          <p:spTgt spid="914"/>
                                        </p:tgtEl>
                                        <p:attrNameLst>
                                          <p:attrName>ppt_x</p:attrName>
                                        </p:attrNameLst>
                                      </p:cBhvr>
                                      <p:tavLst>
                                        <p:tav tm="0">
                                          <p:val>
                                            <p:strVal val="#ppt_x"/>
                                          </p:val>
                                        </p:tav>
                                        <p:tav tm="100000">
                                          <p:val>
                                            <p:strVal val="#ppt_x"/>
                                          </p:val>
                                        </p:tav>
                                      </p:tavLst>
                                    </p:anim>
                                    <p:anim calcmode="lin" valueType="num">
                                      <p:cBhvr>
                                        <p:cTn id="9" dur="1000" fill="hold"/>
                                        <p:tgtEl>
                                          <p:spTgt spid="9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915">
                                            <p:txEl>
                                              <p:pRg st="0" end="0"/>
                                            </p:txEl>
                                          </p:spTgt>
                                        </p:tgtEl>
                                        <p:attrNameLst>
                                          <p:attrName>style.visibility</p:attrName>
                                        </p:attrNameLst>
                                      </p:cBhvr>
                                      <p:to>
                                        <p:strVal val="visible"/>
                                      </p:to>
                                    </p:set>
                                    <p:animEffect transition="in" filter="barn(inVertical)">
                                      <p:cBhvr>
                                        <p:cTn id="14" dur="500"/>
                                        <p:tgtEl>
                                          <p:spTgt spid="915">
                                            <p:txEl>
                                              <p:pRg st="0" end="0"/>
                                            </p:txEl>
                                          </p:spTgt>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915">
                                            <p:txEl>
                                              <p:pRg st="1" end="1"/>
                                            </p:txEl>
                                          </p:spTgt>
                                        </p:tgtEl>
                                        <p:attrNameLst>
                                          <p:attrName>style.visibility</p:attrName>
                                        </p:attrNameLst>
                                      </p:cBhvr>
                                      <p:to>
                                        <p:strVal val="visible"/>
                                      </p:to>
                                    </p:set>
                                    <p:animEffect transition="in" filter="barn(inVertical)">
                                      <p:cBhvr>
                                        <p:cTn id="17" dur="500"/>
                                        <p:tgtEl>
                                          <p:spTgt spid="915">
                                            <p:txEl>
                                              <p:pRg st="1" end="1"/>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915">
                                            <p:txEl>
                                              <p:pRg st="2" end="2"/>
                                            </p:txEl>
                                          </p:spTgt>
                                        </p:tgtEl>
                                        <p:attrNameLst>
                                          <p:attrName>style.visibility</p:attrName>
                                        </p:attrNameLst>
                                      </p:cBhvr>
                                      <p:to>
                                        <p:strVal val="visible"/>
                                      </p:to>
                                    </p:set>
                                    <p:animEffect transition="in" filter="barn(inVertical)">
                                      <p:cBhvr>
                                        <p:cTn id="20" dur="500"/>
                                        <p:tgtEl>
                                          <p:spTgt spid="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 grpId="0"/>
      <p:bldP spid="9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grpSp>
        <p:nvGrpSpPr>
          <p:cNvPr id="905" name="Google Shape;905;p41"/>
          <p:cNvGrpSpPr/>
          <p:nvPr/>
        </p:nvGrpSpPr>
        <p:grpSpPr>
          <a:xfrm>
            <a:off x="7607439" y="105508"/>
            <a:ext cx="739428" cy="739428"/>
            <a:chOff x="6402975" y="3654449"/>
            <a:chExt cx="958181" cy="958181"/>
          </a:xfrm>
        </p:grpSpPr>
        <p:sp>
          <p:nvSpPr>
            <p:cNvPr id="906" name="Google Shape;906;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1" name="Google Shape;911;p41"/>
          <p:cNvGrpSpPr/>
          <p:nvPr/>
        </p:nvGrpSpPr>
        <p:grpSpPr>
          <a:xfrm>
            <a:off x="6883033" y="253799"/>
            <a:ext cx="572417" cy="572417"/>
            <a:chOff x="6402975" y="3654449"/>
            <a:chExt cx="958181" cy="958181"/>
          </a:xfrm>
        </p:grpSpPr>
        <p:sp>
          <p:nvSpPr>
            <p:cNvPr id="912" name="Google Shape;912;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4" name="Google Shape;914;p41"/>
          <p:cNvSpPr txBox="1">
            <a:spLocks noGrp="1"/>
          </p:cNvSpPr>
          <p:nvPr>
            <p:ph type="title"/>
          </p:nvPr>
        </p:nvSpPr>
        <p:spPr>
          <a:xfrm>
            <a:off x="1402994" y="942012"/>
            <a:ext cx="6052456" cy="80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solidFill>
                  <a:schemeClr val="tx1"/>
                </a:solidFill>
                <a:latin typeface="Aptos Display" panose="020B0004020202020204" pitchFamily="34" charset="0"/>
              </a:rPr>
              <a:t>PHẠM VI VÀ GIỚI HẠN</a:t>
            </a:r>
            <a:endParaRPr b="1" dirty="0">
              <a:solidFill>
                <a:schemeClr val="tx1"/>
              </a:solidFill>
              <a:latin typeface="Aptos Display" panose="020B0004020202020204" pitchFamily="34" charset="0"/>
            </a:endParaRPr>
          </a:p>
        </p:txBody>
      </p:sp>
      <p:sp>
        <p:nvSpPr>
          <p:cNvPr id="915" name="Google Shape;915;p41"/>
          <p:cNvSpPr txBox="1">
            <a:spLocks noGrp="1"/>
          </p:cNvSpPr>
          <p:nvPr>
            <p:ph type="subTitle" idx="1"/>
          </p:nvPr>
        </p:nvSpPr>
        <p:spPr>
          <a:xfrm>
            <a:off x="0" y="1748712"/>
            <a:ext cx="9189383" cy="2670888"/>
          </a:xfrm>
          <a:prstGeom prst="rect">
            <a:avLst/>
          </a:prstGeom>
        </p:spPr>
        <p:txBody>
          <a:bodyPr spcFirstLastPara="1" wrap="square" lIns="91425" tIns="91425" rIns="91425" bIns="91425" anchor="t" anchorCtr="0">
            <a:noAutofit/>
          </a:bodyPr>
          <a:lstStyle/>
          <a:p>
            <a:pPr marL="425450" indent="-285750" algn="just">
              <a:buFont typeface="Arial" panose="020B0604020202020204" pitchFamily="34" charset="0"/>
              <a:buChar char="•"/>
            </a:pPr>
            <a:r>
              <a:rPr lang="en-US" sz="2100" b="1" dirty="0">
                <a:latin typeface="Times New Roman" panose="02020603050405020304" charset="0"/>
                <a:cs typeface="Times New Roman" panose="02020603050405020304" charset="0"/>
              </a:rPr>
              <a:t>Các </a:t>
            </a:r>
            <a:r>
              <a:rPr lang="en-US" sz="2100" b="1" dirty="0" err="1">
                <a:latin typeface="Times New Roman" panose="02020603050405020304" charset="0"/>
                <a:cs typeface="Times New Roman" panose="02020603050405020304" charset="0"/>
              </a:rPr>
              <a:t>chức</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năng</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nâng</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cao</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khác</a:t>
            </a:r>
            <a:endParaRPr lang="en-US" sz="2100" dirty="0">
              <a:latin typeface="Times New Roman" panose="02020603050405020304" charset="0"/>
              <a:cs typeface="Times New Roman" panose="02020603050405020304" charset="0"/>
            </a:endParaRPr>
          </a:p>
          <a:p>
            <a:pPr marL="882650" lvl="1" indent="-285750" algn="just">
              <a:buFont typeface="Arial" panose="020B0604020202020204" pitchFamily="34" charset="0"/>
              <a:buChar char="•"/>
            </a:pPr>
            <a:r>
              <a:rPr lang="vi-VN" b="1" dirty="0">
                <a:latin typeface="Times New Roman" panose="02020603050405020304" charset="0"/>
                <a:cs typeface="Times New Roman" panose="02020603050405020304" charset="0"/>
              </a:rPr>
              <a:t>Nhân viên nhân sự</a:t>
            </a:r>
            <a:r>
              <a:rPr lang="vi-VN" dirty="0">
                <a:latin typeface="Times New Roman" panose="02020603050405020304" charset="0"/>
                <a:cs typeface="Times New Roman" panose="02020603050405020304" charset="0"/>
              </a:rPr>
              <a:t>: Quản lý thông tin nhân viên, chấm công, tính lương chưa được tích hợp.</a:t>
            </a:r>
            <a:endParaRPr lang="en-US" dirty="0">
              <a:latin typeface="Times New Roman" panose="02020603050405020304" charset="0"/>
              <a:cs typeface="Times New Roman" panose="02020603050405020304" charset="0"/>
            </a:endParaRPr>
          </a:p>
          <a:p>
            <a:pPr marL="882650" lvl="1" indent="-285750" algn="just">
              <a:buFont typeface="Arial" panose="020B0604020202020204" pitchFamily="34" charset="0"/>
              <a:buChar char="•"/>
            </a:pPr>
            <a:r>
              <a:rPr lang="en-US" b="1" dirty="0" err="1">
                <a:latin typeface="Times New Roman" panose="02020603050405020304" charset="0"/>
                <a:cs typeface="Times New Roman" panose="02020603050405020304" charset="0"/>
              </a:rPr>
              <a:t>Chương</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trình</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khuyến</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mãi</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và</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tích</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điểm</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khách</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hàng</a:t>
            </a:r>
            <a:endParaRPr lang="en-US" dirty="0">
              <a:latin typeface="Times New Roman" panose="02020603050405020304" charset="0"/>
              <a:cs typeface="Times New Roman" panose="02020603050405020304" charset="0"/>
            </a:endParaRPr>
          </a:p>
          <a:p>
            <a:pPr marL="882650" lvl="1" indent="-285750" algn="just">
              <a:buFont typeface="Arial" panose="020B0604020202020204" pitchFamily="34" charset="0"/>
              <a:buChar char="•"/>
            </a:pPr>
            <a:r>
              <a:rPr lang="en-US" dirty="0" err="1">
                <a:latin typeface="Times New Roman" panose="02020603050405020304" charset="0"/>
                <a:cs typeface="Times New Roman" panose="02020603050405020304" charset="0"/>
              </a:rPr>
              <a:t>Kết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nối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hệ</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thống</a:t>
            </a:r>
            <a:r>
              <a:rPr lang="en-US" dirty="0">
                <a:latin typeface="Times New Roman" panose="02020603050405020304" charset="0"/>
                <a:cs typeface="Times New Roman" panose="02020603050405020304" charset="0"/>
              </a:rPr>
              <a:t> ERP: </a:t>
            </a:r>
            <a:r>
              <a:rPr lang="en-US" dirty="0" err="1">
                <a:latin typeface="Times New Roman" panose="02020603050405020304" charset="0"/>
                <a:cs typeface="Times New Roman" panose="02020603050405020304" charset="0"/>
              </a:rPr>
              <a:t>Chưa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có</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kết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nối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với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hệ</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thống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quản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lý</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tài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chính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kho</a:t>
            </a:r>
            <a:r>
              <a:rPr lang="en-US" dirty="0">
                <a:latin typeface="Times New Roman" panose="02020603050405020304" charset="0"/>
                <a:cs typeface="Times New Roman" panose="02020603050405020304" charset="0"/>
              </a:rPr>
              <a:t> hang, hay </a:t>
            </a:r>
            <a:r>
              <a:rPr lang="en-US" dirty="0" err="1">
                <a:latin typeface="Times New Roman" panose="02020603050405020304" charset="0"/>
                <a:cs typeface="Times New Roman" panose="02020603050405020304" charset="0"/>
              </a:rPr>
              <a:t>quản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lý</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nguồn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nhân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lực</a:t>
            </a:r>
            <a:r>
              <a:rPr lang="en-US" dirty="0">
                <a:latin typeface="Times New Roman" panose="02020603050405020304" charset="0"/>
                <a:cs typeface="Times New Roman" panose="02020603050405020304" charset="0"/>
              </a:rPr>
              <a:t> (ERP) </a:t>
            </a:r>
            <a:r>
              <a:rPr lang="en-US" dirty="0" err="1">
                <a:latin typeface="Times New Roman" panose="02020603050405020304" charset="0"/>
                <a:cs typeface="Times New Roman" panose="02020603050405020304" charset="0"/>
              </a:rPr>
              <a:t>để</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đồng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bộ</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dữ</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liệu</a:t>
            </a:r>
            <a:r>
              <a:rPr lang="en-US" dirty="0">
                <a:latin typeface="Times New Roman" panose="02020603050405020304" charset="0"/>
                <a:cs typeface="Times New Roman" panose="02020603050405020304" charset="0"/>
              </a:rPr>
              <a:t>.</a:t>
            </a:r>
            <a:endParaRPr lang="en-US" dirty="0">
              <a:latin typeface="Times New Roman" panose="02020603050405020304" charset="0"/>
              <a:cs typeface="Times New Roman" panose="02020603050405020304" charset="0"/>
            </a:endParaRPr>
          </a:p>
        </p:txBody>
      </p:sp>
      <p:grpSp>
        <p:nvGrpSpPr>
          <p:cNvPr id="946" name="Google Shape;946;p41"/>
          <p:cNvGrpSpPr/>
          <p:nvPr/>
        </p:nvGrpSpPr>
        <p:grpSpPr>
          <a:xfrm>
            <a:off x="7722260" y="1028448"/>
            <a:ext cx="437505" cy="437505"/>
            <a:chOff x="6402975" y="3654449"/>
            <a:chExt cx="958181" cy="958181"/>
          </a:xfrm>
        </p:grpSpPr>
        <p:sp>
          <p:nvSpPr>
            <p:cNvPr id="947" name="Google Shape;947;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14"/>
                                        </p:tgtEl>
                                        <p:attrNameLst>
                                          <p:attrName>style.visibility</p:attrName>
                                        </p:attrNameLst>
                                      </p:cBhvr>
                                      <p:to>
                                        <p:strVal val="visible"/>
                                      </p:to>
                                    </p:set>
                                    <p:animEffect transition="in" filter="fade">
                                      <p:cBhvr>
                                        <p:cTn id="7" dur="1000"/>
                                        <p:tgtEl>
                                          <p:spTgt spid="914"/>
                                        </p:tgtEl>
                                      </p:cBhvr>
                                    </p:animEffect>
                                    <p:anim calcmode="lin" valueType="num">
                                      <p:cBhvr>
                                        <p:cTn id="8" dur="1000" fill="hold"/>
                                        <p:tgtEl>
                                          <p:spTgt spid="914"/>
                                        </p:tgtEl>
                                        <p:attrNameLst>
                                          <p:attrName>ppt_x</p:attrName>
                                        </p:attrNameLst>
                                      </p:cBhvr>
                                      <p:tavLst>
                                        <p:tav tm="0">
                                          <p:val>
                                            <p:strVal val="#ppt_x"/>
                                          </p:val>
                                        </p:tav>
                                        <p:tav tm="100000">
                                          <p:val>
                                            <p:strVal val="#ppt_x"/>
                                          </p:val>
                                        </p:tav>
                                      </p:tavLst>
                                    </p:anim>
                                    <p:anim calcmode="lin" valueType="num">
                                      <p:cBhvr>
                                        <p:cTn id="9" dur="1000" fill="hold"/>
                                        <p:tgtEl>
                                          <p:spTgt spid="9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915">
                                            <p:txEl>
                                              <p:pRg st="0" end="0"/>
                                            </p:txEl>
                                          </p:spTgt>
                                        </p:tgtEl>
                                        <p:attrNameLst>
                                          <p:attrName>style.visibility</p:attrName>
                                        </p:attrNameLst>
                                      </p:cBhvr>
                                      <p:to>
                                        <p:strVal val="visible"/>
                                      </p:to>
                                    </p:set>
                                    <p:animEffect transition="in" filter="barn(inVertical)">
                                      <p:cBhvr>
                                        <p:cTn id="14" dur="500"/>
                                        <p:tgtEl>
                                          <p:spTgt spid="915">
                                            <p:txEl>
                                              <p:pRg st="0" end="0"/>
                                            </p:txEl>
                                          </p:spTgt>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915">
                                            <p:txEl>
                                              <p:pRg st="1" end="1"/>
                                            </p:txEl>
                                          </p:spTgt>
                                        </p:tgtEl>
                                        <p:attrNameLst>
                                          <p:attrName>style.visibility</p:attrName>
                                        </p:attrNameLst>
                                      </p:cBhvr>
                                      <p:to>
                                        <p:strVal val="visible"/>
                                      </p:to>
                                    </p:set>
                                    <p:animEffect transition="in" filter="barn(inVertical)">
                                      <p:cBhvr>
                                        <p:cTn id="17" dur="500"/>
                                        <p:tgtEl>
                                          <p:spTgt spid="915">
                                            <p:txEl>
                                              <p:pRg st="1" end="1"/>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915">
                                            <p:txEl>
                                              <p:pRg st="2" end="2"/>
                                            </p:txEl>
                                          </p:spTgt>
                                        </p:tgtEl>
                                        <p:attrNameLst>
                                          <p:attrName>style.visibility</p:attrName>
                                        </p:attrNameLst>
                                      </p:cBhvr>
                                      <p:to>
                                        <p:strVal val="visible"/>
                                      </p:to>
                                    </p:set>
                                    <p:animEffect transition="in" filter="barn(inVertical)">
                                      <p:cBhvr>
                                        <p:cTn id="20" dur="500"/>
                                        <p:tgtEl>
                                          <p:spTgt spid="915">
                                            <p:txEl>
                                              <p:pRg st="2" end="2"/>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915">
                                            <p:txEl>
                                              <p:pRg st="3" end="3"/>
                                            </p:txEl>
                                          </p:spTgt>
                                        </p:tgtEl>
                                        <p:attrNameLst>
                                          <p:attrName>style.visibility</p:attrName>
                                        </p:attrNameLst>
                                      </p:cBhvr>
                                      <p:to>
                                        <p:strVal val="visible"/>
                                      </p:to>
                                    </p:set>
                                    <p:animEffect transition="in" filter="barn(inVertical)">
                                      <p:cBhvr>
                                        <p:cTn id="23" dur="500"/>
                                        <p:tgtEl>
                                          <p:spTgt spid="9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 grpId="0"/>
      <p:bldP spid="91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grpSp>
        <p:nvGrpSpPr>
          <p:cNvPr id="905" name="Google Shape;905;p41"/>
          <p:cNvGrpSpPr/>
          <p:nvPr/>
        </p:nvGrpSpPr>
        <p:grpSpPr>
          <a:xfrm>
            <a:off x="7607439" y="105508"/>
            <a:ext cx="739428" cy="739428"/>
            <a:chOff x="6402975" y="3654449"/>
            <a:chExt cx="958181" cy="958181"/>
          </a:xfrm>
        </p:grpSpPr>
        <p:sp>
          <p:nvSpPr>
            <p:cNvPr id="906" name="Google Shape;906;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1" name="Google Shape;911;p41"/>
          <p:cNvGrpSpPr/>
          <p:nvPr/>
        </p:nvGrpSpPr>
        <p:grpSpPr>
          <a:xfrm>
            <a:off x="6883033" y="253799"/>
            <a:ext cx="572417" cy="572417"/>
            <a:chOff x="6402975" y="3654449"/>
            <a:chExt cx="958181" cy="958181"/>
          </a:xfrm>
        </p:grpSpPr>
        <p:sp>
          <p:nvSpPr>
            <p:cNvPr id="912" name="Google Shape;912;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4" name="Google Shape;914;p41"/>
          <p:cNvSpPr txBox="1">
            <a:spLocks noGrp="1"/>
          </p:cNvSpPr>
          <p:nvPr>
            <p:ph type="title"/>
          </p:nvPr>
        </p:nvSpPr>
        <p:spPr>
          <a:xfrm>
            <a:off x="1232588" y="151504"/>
            <a:ext cx="6401945" cy="1643204"/>
          </a:xfrm>
          <a:prstGeom prst="rect">
            <a:avLst/>
          </a:prstGeom>
        </p:spPr>
        <p:txBody>
          <a:bodyPr spcFirstLastPara="1" wrap="square" lIns="91425" tIns="91425" rIns="91425" bIns="91425" anchor="b" anchorCtr="0">
            <a:noAutofit/>
          </a:bodyPr>
          <a:lstStyle/>
          <a:p>
            <a:pPr algn="ctr"/>
            <a:r>
              <a:rPr lang="en-US" b="1" dirty="0">
                <a:latin typeface="Aptos Display" panose="020B0004020202020204" pitchFamily="34" charset="0"/>
              </a:rPr>
              <a:t>Ngôn Ngữ và Công cụ hỗ trợ</a:t>
            </a:r>
            <a:endParaRPr lang="en-US" b="1" dirty="0">
              <a:latin typeface="Aptos Display" panose="020B0004020202020204" pitchFamily="34" charset="0"/>
            </a:endParaRPr>
          </a:p>
        </p:txBody>
      </p:sp>
      <p:sp>
        <p:nvSpPr>
          <p:cNvPr id="915" name="Google Shape;915;p41"/>
          <p:cNvSpPr txBox="1">
            <a:spLocks noGrp="1"/>
          </p:cNvSpPr>
          <p:nvPr>
            <p:ph type="subTitle" idx="1"/>
          </p:nvPr>
        </p:nvSpPr>
        <p:spPr>
          <a:xfrm>
            <a:off x="-45085" y="2139237"/>
            <a:ext cx="9189383" cy="2670888"/>
          </a:xfrm>
          <a:prstGeom prst="rect">
            <a:avLst/>
          </a:prstGeom>
        </p:spPr>
        <p:txBody>
          <a:bodyPr spcFirstLastPara="1" wrap="square" lIns="91425" tIns="91425" rIns="91425" bIns="91425" anchor="t" anchorCtr="0">
            <a:noAutofit/>
          </a:bodyPr>
          <a:lstStyle/>
          <a:p>
            <a:pPr algn="l"/>
            <a:r>
              <a:rPr lang="en-US" sz="2100" dirty="0" err="1">
                <a:latin typeface="Times New Roman" panose="02020603050405020304" charset="0"/>
                <a:cs typeface="Times New Roman" panose="02020603050405020304" charset="0"/>
              </a:rPr>
              <a:t>Ngôn</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ngữ</a:t>
            </a:r>
            <a:r>
              <a:rPr lang="en-US" sz="2100" dirty="0">
                <a:latin typeface="Times New Roman" panose="02020603050405020304" charset="0"/>
                <a:cs typeface="Times New Roman" panose="02020603050405020304" charset="0"/>
              </a:rPr>
              <a:t> C# </a:t>
            </a:r>
            <a:endParaRPr lang="en-US" sz="2100" dirty="0">
              <a:latin typeface="Times New Roman" panose="02020603050405020304" charset="0"/>
              <a:cs typeface="Times New Roman" panose="02020603050405020304" charset="0"/>
            </a:endParaRPr>
          </a:p>
          <a:p>
            <a:pPr algn="l"/>
            <a:r>
              <a:rPr lang="en-US" sz="2100" dirty="0">
                <a:latin typeface="Times New Roman" panose="02020603050405020304" charset="0"/>
                <a:cs typeface="Times New Roman" panose="02020603050405020304" charset="0"/>
              </a:rPr>
              <a:t>Framework: ASP.NET Core MVC (Razor views .</a:t>
            </a:r>
            <a:r>
              <a:rPr lang="en-US" sz="2100" dirty="0" err="1">
                <a:latin typeface="Times New Roman" panose="02020603050405020304" charset="0"/>
                <a:cs typeface="Times New Roman" panose="02020603050405020304" charset="0"/>
              </a:rPr>
              <a:t>cshtml</a:t>
            </a:r>
            <a:r>
              <a:rPr lang="en-US" sz="2100" dirty="0">
                <a:latin typeface="Times New Roman" panose="02020603050405020304" charset="0"/>
                <a:cs typeface="Times New Roman" panose="02020603050405020304" charset="0"/>
              </a:rPr>
              <a:t>, Tag Helpers).</a:t>
            </a:r>
            <a:endParaRPr lang="en-US" sz="2100" dirty="0">
              <a:latin typeface="Times New Roman" panose="02020603050405020304" charset="0"/>
              <a:cs typeface="Times New Roman" panose="02020603050405020304" charset="0"/>
            </a:endParaRPr>
          </a:p>
          <a:p>
            <a:pPr algn="l"/>
            <a:r>
              <a:rPr lang="en-US" sz="2100" dirty="0">
                <a:latin typeface="Times New Roman" panose="02020603050405020304" charset="0"/>
                <a:cs typeface="Times New Roman" panose="02020603050405020304" charset="0"/>
              </a:rPr>
              <a:t>Công cụ hỗ trợ : Visual Studio 2022 .</a:t>
            </a:r>
            <a:endParaRPr lang="en-US" sz="2100" dirty="0">
              <a:latin typeface="Times New Roman" panose="02020603050405020304" charset="0"/>
              <a:cs typeface="Times New Roman" panose="02020603050405020304" charset="0"/>
            </a:endParaRPr>
          </a:p>
          <a:p>
            <a:pPr algn="l"/>
            <a:r>
              <a:rPr lang="en-US" sz="2100" dirty="0">
                <a:latin typeface="Times New Roman" panose="02020603050405020304" charset="0"/>
                <a:cs typeface="Times New Roman" panose="02020603050405020304" charset="0"/>
              </a:rPr>
              <a:t>Web server </a:t>
            </a:r>
            <a:r>
              <a:rPr lang="en-US" sz="2100" dirty="0" err="1">
                <a:latin typeface="Times New Roman" panose="02020603050405020304" charset="0"/>
                <a:cs typeface="Times New Roman" panose="02020603050405020304" charset="0"/>
              </a:rPr>
              <a:t>chạy</a:t>
            </a:r>
            <a:r>
              <a:rPr lang="en-US" sz="2100" dirty="0">
                <a:latin typeface="Times New Roman" panose="02020603050405020304" charset="0"/>
                <a:cs typeface="Times New Roman" panose="02020603050405020304" charset="0"/>
              </a:rPr>
              <a:t> local: IIS Express (Kestrel).</a:t>
            </a:r>
            <a:endParaRPr lang="en-US" sz="2100" dirty="0">
              <a:latin typeface="Times New Roman" panose="02020603050405020304" charset="0"/>
              <a:cs typeface="Times New Roman" panose="02020603050405020304" charset="0"/>
            </a:endParaRPr>
          </a:p>
          <a:p>
            <a:pPr algn="l"/>
            <a:r>
              <a:rPr lang="en-US" sz="2100" dirty="0" err="1">
                <a:latin typeface="Times New Roman" panose="02020603050405020304" charset="0"/>
                <a:cs typeface="Times New Roman" panose="02020603050405020304" charset="0"/>
              </a:rPr>
              <a:t>Cơ</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sở</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dữ</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liệu</a:t>
            </a:r>
            <a:r>
              <a:rPr lang="en-US" sz="2100" dirty="0">
                <a:latin typeface="Times New Roman" panose="02020603050405020304" charset="0"/>
                <a:cs typeface="Times New Roman" panose="02020603050405020304" charset="0"/>
              </a:rPr>
              <a:t>: SQL Server / </a:t>
            </a:r>
            <a:r>
              <a:rPr lang="en-US" sz="2100" dirty="0" err="1">
                <a:latin typeface="Times New Roman" panose="02020603050405020304" charset="0"/>
                <a:cs typeface="Times New Roman" panose="02020603050405020304" charset="0"/>
              </a:rPr>
              <a:t>LocalDB</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quản</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trị</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bằng</a:t>
            </a:r>
            <a:r>
              <a:rPr lang="en-US" sz="2100" dirty="0">
                <a:latin typeface="Times New Roman" panose="02020603050405020304" charset="0"/>
                <a:cs typeface="Times New Roman" panose="02020603050405020304" charset="0"/>
              </a:rPr>
              <a:t> SQL Server Management Studio (SSMS).</a:t>
            </a:r>
            <a:endParaRPr lang="en-US" sz="2100" dirty="0">
              <a:latin typeface="Times New Roman" panose="02020603050405020304" charset="0"/>
              <a:cs typeface="Times New Roman" panose="02020603050405020304" charset="0"/>
            </a:endParaRPr>
          </a:p>
          <a:p>
            <a:pPr algn="l"/>
            <a:endParaRPr lang="en-US" sz="2100" dirty="0">
              <a:latin typeface="Times New Roman" panose="02020603050405020304" charset="0"/>
              <a:cs typeface="Times New Roman" panose="02020603050405020304" charset="0"/>
            </a:endParaRPr>
          </a:p>
        </p:txBody>
      </p:sp>
      <p:grpSp>
        <p:nvGrpSpPr>
          <p:cNvPr id="946" name="Google Shape;946;p41"/>
          <p:cNvGrpSpPr/>
          <p:nvPr/>
        </p:nvGrpSpPr>
        <p:grpSpPr>
          <a:xfrm>
            <a:off x="7722260" y="1028448"/>
            <a:ext cx="437505" cy="437505"/>
            <a:chOff x="6402975" y="3654449"/>
            <a:chExt cx="958181" cy="958181"/>
          </a:xfrm>
        </p:grpSpPr>
        <p:sp>
          <p:nvSpPr>
            <p:cNvPr id="947" name="Google Shape;947;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14"/>
                                        </p:tgtEl>
                                        <p:attrNameLst>
                                          <p:attrName>style.visibility</p:attrName>
                                        </p:attrNameLst>
                                      </p:cBhvr>
                                      <p:to>
                                        <p:strVal val="visible"/>
                                      </p:to>
                                    </p:set>
                                    <p:animEffect transition="in" filter="barn(inVertical)">
                                      <p:cBhvr>
                                        <p:cTn id="7" dur="500"/>
                                        <p:tgtEl>
                                          <p:spTgt spid="9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15">
                                            <p:txEl>
                                              <p:pRg st="0" end="0"/>
                                            </p:txEl>
                                          </p:spTgt>
                                        </p:tgtEl>
                                        <p:attrNameLst>
                                          <p:attrName>style.visibility</p:attrName>
                                        </p:attrNameLst>
                                      </p:cBhvr>
                                      <p:to>
                                        <p:strVal val="visible"/>
                                      </p:to>
                                    </p:set>
                                    <p:animEffect transition="in" filter="barn(inVertical)">
                                      <p:cBhvr>
                                        <p:cTn id="12" dur="500"/>
                                        <p:tgtEl>
                                          <p:spTgt spid="9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15">
                                            <p:txEl>
                                              <p:pRg st="1" end="1"/>
                                            </p:txEl>
                                          </p:spTgt>
                                        </p:tgtEl>
                                        <p:attrNameLst>
                                          <p:attrName>style.visibility</p:attrName>
                                        </p:attrNameLst>
                                      </p:cBhvr>
                                      <p:to>
                                        <p:strVal val="visible"/>
                                      </p:to>
                                    </p:set>
                                    <p:animEffect transition="in" filter="barn(inVertical)">
                                      <p:cBhvr>
                                        <p:cTn id="17" dur="500"/>
                                        <p:tgtEl>
                                          <p:spTgt spid="9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15">
                                            <p:txEl>
                                              <p:pRg st="2" end="2"/>
                                            </p:txEl>
                                          </p:spTgt>
                                        </p:tgtEl>
                                        <p:attrNameLst>
                                          <p:attrName>style.visibility</p:attrName>
                                        </p:attrNameLst>
                                      </p:cBhvr>
                                      <p:to>
                                        <p:strVal val="visible"/>
                                      </p:to>
                                    </p:set>
                                    <p:animEffect transition="in" filter="barn(inVertical)">
                                      <p:cBhvr>
                                        <p:cTn id="22" dur="500"/>
                                        <p:tgtEl>
                                          <p:spTgt spid="9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15">
                                            <p:txEl>
                                              <p:pRg st="3" end="3"/>
                                            </p:txEl>
                                          </p:spTgt>
                                        </p:tgtEl>
                                        <p:attrNameLst>
                                          <p:attrName>style.visibility</p:attrName>
                                        </p:attrNameLst>
                                      </p:cBhvr>
                                      <p:to>
                                        <p:strVal val="visible"/>
                                      </p:to>
                                    </p:set>
                                    <p:animEffect transition="in" filter="barn(inVertical)">
                                      <p:cBhvr>
                                        <p:cTn id="27" dur="500"/>
                                        <p:tgtEl>
                                          <p:spTgt spid="91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915">
                                            <p:txEl>
                                              <p:pRg st="4" end="4"/>
                                            </p:txEl>
                                          </p:spTgt>
                                        </p:tgtEl>
                                        <p:attrNameLst>
                                          <p:attrName>style.visibility</p:attrName>
                                        </p:attrNameLst>
                                      </p:cBhvr>
                                      <p:to>
                                        <p:strVal val="visible"/>
                                      </p:to>
                                    </p:set>
                                    <p:animEffect transition="in" filter="barn(inVertical)">
                                      <p:cBhvr>
                                        <p:cTn id="32" dur="500"/>
                                        <p:tgtEl>
                                          <p:spTgt spid="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 grpId="0"/>
      <p:bldP spid="9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grpSp>
        <p:nvGrpSpPr>
          <p:cNvPr id="905" name="Google Shape;905;p41"/>
          <p:cNvGrpSpPr/>
          <p:nvPr/>
        </p:nvGrpSpPr>
        <p:grpSpPr>
          <a:xfrm>
            <a:off x="7607439" y="105508"/>
            <a:ext cx="739428" cy="739428"/>
            <a:chOff x="6402975" y="3654449"/>
            <a:chExt cx="958181" cy="958181"/>
          </a:xfrm>
        </p:grpSpPr>
        <p:sp>
          <p:nvSpPr>
            <p:cNvPr id="906" name="Google Shape;906;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1" name="Google Shape;911;p41"/>
          <p:cNvGrpSpPr/>
          <p:nvPr/>
        </p:nvGrpSpPr>
        <p:grpSpPr>
          <a:xfrm>
            <a:off x="6883033" y="253799"/>
            <a:ext cx="572417" cy="572417"/>
            <a:chOff x="6402975" y="3654449"/>
            <a:chExt cx="958181" cy="958181"/>
          </a:xfrm>
        </p:grpSpPr>
        <p:sp>
          <p:nvSpPr>
            <p:cNvPr id="912" name="Google Shape;912;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4" name="Google Shape;914;p41"/>
          <p:cNvSpPr txBox="1">
            <a:spLocks noGrp="1"/>
          </p:cNvSpPr>
          <p:nvPr>
            <p:ph type="title"/>
          </p:nvPr>
        </p:nvSpPr>
        <p:spPr>
          <a:xfrm>
            <a:off x="1232588" y="151504"/>
            <a:ext cx="6401945" cy="1643204"/>
          </a:xfrm>
          <a:prstGeom prst="rect">
            <a:avLst/>
          </a:prstGeom>
        </p:spPr>
        <p:txBody>
          <a:bodyPr spcFirstLastPara="1" wrap="square" lIns="91425" tIns="91425" rIns="91425" bIns="91425" anchor="b" anchorCtr="0">
            <a:noAutofit/>
          </a:bodyPr>
          <a:lstStyle/>
          <a:p>
            <a:pPr algn="ctr"/>
            <a:r>
              <a:rPr lang="en-US" b="1" dirty="0">
                <a:latin typeface="Aptos Display" panose="020B0004020202020204" pitchFamily="34" charset="0"/>
              </a:rPr>
              <a:t>KHẢO SÁT HỆ THỐNG</a:t>
            </a:r>
            <a:endParaRPr lang="en-US" b="1" dirty="0">
              <a:latin typeface="Aptos Display" panose="020B0004020202020204" pitchFamily="34" charset="0"/>
            </a:endParaRPr>
          </a:p>
        </p:txBody>
      </p:sp>
      <p:sp>
        <p:nvSpPr>
          <p:cNvPr id="915" name="Google Shape;915;p41"/>
          <p:cNvSpPr txBox="1">
            <a:spLocks noGrp="1"/>
          </p:cNvSpPr>
          <p:nvPr>
            <p:ph type="subTitle" idx="1"/>
          </p:nvPr>
        </p:nvSpPr>
        <p:spPr>
          <a:xfrm>
            <a:off x="0" y="1748712"/>
            <a:ext cx="9189383" cy="2670888"/>
          </a:xfrm>
          <a:prstGeom prst="rect">
            <a:avLst/>
          </a:prstGeom>
        </p:spPr>
        <p:txBody>
          <a:bodyPr spcFirstLastPara="1" wrap="square" lIns="91425" tIns="91425" rIns="91425" bIns="91425" anchor="t" anchorCtr="0">
            <a:noAutofit/>
          </a:bodyPr>
          <a:lstStyle/>
          <a:p>
            <a:pPr marL="139700" indent="0" algn="just"/>
            <a:r>
              <a:rPr lang="en-US" sz="2100" b="1" dirty="0">
                <a:latin typeface="Times New Roman" panose="02020603050405020304" charset="0"/>
                <a:cs typeface="Times New Roman" panose="02020603050405020304" charset="0"/>
              </a:rPr>
              <a:t>Quy </a:t>
            </a:r>
            <a:r>
              <a:rPr lang="en-US" sz="2100" b="1" dirty="0" err="1">
                <a:latin typeface="Times New Roman" panose="02020603050405020304" charset="0"/>
                <a:cs typeface="Times New Roman" panose="02020603050405020304" charset="0"/>
              </a:rPr>
              <a:t>trình</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nghiệp</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vụ</a:t>
            </a:r>
            <a:endParaRPr lang="en-US" sz="2100" b="1" dirty="0">
              <a:latin typeface="Times New Roman" panose="02020603050405020304" charset="0"/>
              <a:cs typeface="Times New Roman" panose="02020603050405020304" charset="0"/>
            </a:endParaRPr>
          </a:p>
          <a:p>
            <a:pPr marL="939800" lvl="1" indent="-342900" algn="just">
              <a:buFont typeface="Arial" panose="020B0604020202020204" pitchFamily="34" charset="0"/>
              <a:buChar char="•"/>
            </a:pPr>
            <a:r>
              <a:rPr lang="en-US" sz="2400" dirty="0">
                <a:latin typeface="Times New Roman" panose="02020603050405020304" charset="0"/>
                <a:cs typeface="Times New Roman" panose="02020603050405020304" charset="0"/>
              </a:rPr>
              <a:t>Quy </a:t>
            </a:r>
            <a:r>
              <a:rPr lang="en-US" sz="2400" dirty="0" err="1">
                <a:latin typeface="Times New Roman" panose="02020603050405020304" charset="0"/>
                <a:cs typeface="Times New Roman" panose="02020603050405020304" charset="0"/>
              </a:rPr>
              <a:t>Trình</a:t>
            </a:r>
            <a:r>
              <a:rPr lang="en-US" sz="2400" dirty="0">
                <a:latin typeface="Times New Roman" panose="02020603050405020304" charset="0"/>
                <a:cs typeface="Times New Roman" panose="02020603050405020304" charset="0"/>
              </a:rPr>
              <a:t> Bán </a:t>
            </a:r>
            <a:r>
              <a:rPr lang="en-US" sz="2400" dirty="0" err="1">
                <a:latin typeface="Times New Roman" panose="02020603050405020304" charset="0"/>
                <a:cs typeface="Times New Roman" panose="02020603050405020304" charset="0"/>
              </a:rPr>
              <a:t>Hàng</a:t>
            </a:r>
            <a:r>
              <a:rPr lang="en-US" sz="2400" dirty="0">
                <a:latin typeface="Times New Roman" panose="02020603050405020304" charset="0"/>
                <a:cs typeface="Times New Roman" panose="02020603050405020304" charset="0"/>
              </a:rPr>
              <a:t> – </a:t>
            </a:r>
            <a:r>
              <a:rPr lang="en-US" sz="2400" dirty="0" err="1">
                <a:latin typeface="Times New Roman" panose="02020603050405020304" charset="0"/>
                <a:cs typeface="Times New Roman" panose="02020603050405020304" charset="0"/>
              </a:rPr>
              <a:t>Đặt</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Hàng</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Của</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Khách</a:t>
            </a:r>
            <a:endParaRPr lang="en-US" sz="2400" dirty="0">
              <a:latin typeface="Times New Roman" panose="02020603050405020304" charset="0"/>
              <a:cs typeface="Times New Roman" panose="02020603050405020304" charset="0"/>
            </a:endParaRPr>
          </a:p>
          <a:p>
            <a:pPr marL="1397000" lvl="2" indent="-342900" algn="just">
              <a:buFont typeface="Arial" panose="020B0604020202020204" pitchFamily="34" charset="0"/>
              <a:buChar char="•"/>
            </a:pPr>
            <a:r>
              <a:rPr lang="en-US" sz="2400" dirty="0" err="1">
                <a:latin typeface="Times New Roman" panose="02020603050405020304" charset="0"/>
                <a:cs typeface="Times New Roman" panose="02020603050405020304" charset="0"/>
              </a:rPr>
              <a:t>Khách</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hàng</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duyệt</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sản</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phẩm</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chọn</a:t>
            </a:r>
            <a:r>
              <a:rPr lang="en-US" sz="2400" dirty="0">
                <a:latin typeface="Times New Roman" panose="02020603050405020304" charset="0"/>
                <a:cs typeface="Times New Roman" panose="02020603050405020304" charset="0"/>
              </a:rPr>
              <a:t> size, </a:t>
            </a:r>
            <a:r>
              <a:rPr lang="en-US" sz="2400" dirty="0" err="1">
                <a:latin typeface="Times New Roman" panose="02020603050405020304" charset="0"/>
                <a:cs typeface="Times New Roman" panose="02020603050405020304" charset="0"/>
              </a:rPr>
              <a:t>và</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thêm</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vào</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giỏ</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hàng</a:t>
            </a:r>
            <a:r>
              <a:rPr lang="en-US" sz="2400" dirty="0">
                <a:latin typeface="Times New Roman" panose="02020603050405020304" charset="0"/>
                <a:cs typeface="Times New Roman" panose="02020603050405020304" charset="0"/>
              </a:rPr>
              <a:t>.</a:t>
            </a:r>
            <a:endParaRPr lang="en-US" sz="2400" dirty="0">
              <a:latin typeface="Times New Roman" panose="02020603050405020304" charset="0"/>
              <a:cs typeface="Times New Roman" panose="02020603050405020304" charset="0"/>
            </a:endParaRPr>
          </a:p>
          <a:p>
            <a:pPr marL="1397000" lvl="2" indent="-342900" algn="just">
              <a:buFont typeface="Arial" panose="020B0604020202020204" pitchFamily="34" charset="0"/>
              <a:buChar char="•"/>
            </a:pPr>
            <a:r>
              <a:rPr lang="en-US" sz="2400" dirty="0" err="1">
                <a:latin typeface="Times New Roman" panose="02020603050405020304" charset="0"/>
                <a:cs typeface="Times New Roman" panose="02020603050405020304" charset="0"/>
              </a:rPr>
              <a:t>Xác</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nhận</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đặt</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hàng</a:t>
            </a:r>
            <a:r>
              <a:rPr lang="en-US" sz="2400" dirty="0">
                <a:latin typeface="Times New Roman" panose="02020603050405020304" charset="0"/>
                <a:cs typeface="Times New Roman" panose="02020603050405020304" charset="0"/>
              </a:rPr>
              <a:t>: Sau </a:t>
            </a:r>
            <a:r>
              <a:rPr lang="en-US" sz="2400" dirty="0" err="1">
                <a:latin typeface="Times New Roman" panose="02020603050405020304" charset="0"/>
                <a:cs typeface="Times New Roman" panose="02020603050405020304" charset="0"/>
              </a:rPr>
              <a:t>khi</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kiểm</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tra</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khách</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hàng</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cung</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cấp</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thông</a:t>
            </a:r>
            <a:r>
              <a:rPr lang="en-US" sz="2400" dirty="0">
                <a:latin typeface="Times New Roman" panose="02020603050405020304" charset="0"/>
                <a:cs typeface="Times New Roman" panose="02020603050405020304" charset="0"/>
              </a:rPr>
              <a:t> tin </a:t>
            </a:r>
            <a:r>
              <a:rPr lang="en-US" sz="2400" dirty="0" err="1">
                <a:latin typeface="Times New Roman" panose="02020603050405020304" charset="0"/>
                <a:cs typeface="Times New Roman" panose="02020603050405020304" charset="0"/>
              </a:rPr>
              <a:t>và</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hệ</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thống</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tạo</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đơn</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hàng</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mới</a:t>
            </a:r>
            <a:r>
              <a:rPr lang="en-US" sz="2400" dirty="0">
                <a:latin typeface="Times New Roman" panose="02020603050405020304" charset="0"/>
                <a:cs typeface="Times New Roman" panose="02020603050405020304" charset="0"/>
              </a:rPr>
              <a:t>.</a:t>
            </a:r>
            <a:endParaRPr lang="en-US" sz="2400" dirty="0">
              <a:latin typeface="Times New Roman" panose="02020603050405020304" charset="0"/>
              <a:cs typeface="Times New Roman" panose="02020603050405020304" charset="0"/>
            </a:endParaRPr>
          </a:p>
          <a:p>
            <a:pPr marL="1397000" lvl="2" indent="-342900" algn="just">
              <a:buFont typeface="Arial" panose="020B0604020202020204" pitchFamily="34" charset="0"/>
              <a:buChar char="•"/>
            </a:pPr>
            <a:r>
              <a:rPr lang="en-US" sz="2400" dirty="0">
                <a:latin typeface="Times New Roman" panose="02020603050405020304" charset="0"/>
                <a:cs typeface="Times New Roman" panose="02020603050405020304" charset="0"/>
              </a:rPr>
              <a:t>Thông </a:t>
            </a:r>
            <a:r>
              <a:rPr lang="en-US" sz="2400" dirty="0" err="1">
                <a:latin typeface="Times New Roman" panose="02020603050405020304" charset="0"/>
                <a:cs typeface="Times New Roman" panose="02020603050405020304" charset="0"/>
              </a:rPr>
              <a:t>báo</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mã</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đơn</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cho</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khách</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để</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theo</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dõi</a:t>
            </a:r>
            <a:r>
              <a:rPr lang="en-US" sz="2400" dirty="0">
                <a:latin typeface="Times New Roman" panose="02020603050405020304" charset="0"/>
                <a:cs typeface="Times New Roman" panose="02020603050405020304" charset="0"/>
              </a:rPr>
              <a:t>.</a:t>
            </a:r>
            <a:endParaRPr lang="en-US" sz="2400" dirty="0">
              <a:latin typeface="Times New Roman" panose="02020603050405020304" charset="0"/>
              <a:cs typeface="Times New Roman" panose="02020603050405020304" charset="0"/>
            </a:endParaRPr>
          </a:p>
        </p:txBody>
      </p:sp>
      <p:grpSp>
        <p:nvGrpSpPr>
          <p:cNvPr id="946" name="Google Shape;946;p41"/>
          <p:cNvGrpSpPr/>
          <p:nvPr/>
        </p:nvGrpSpPr>
        <p:grpSpPr>
          <a:xfrm>
            <a:off x="7722260" y="1028448"/>
            <a:ext cx="437505" cy="437505"/>
            <a:chOff x="6402975" y="3654449"/>
            <a:chExt cx="958181" cy="958181"/>
          </a:xfrm>
        </p:grpSpPr>
        <p:sp>
          <p:nvSpPr>
            <p:cNvPr id="947" name="Google Shape;947;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14"/>
                                        </p:tgtEl>
                                        <p:attrNameLst>
                                          <p:attrName>style.visibility</p:attrName>
                                        </p:attrNameLst>
                                      </p:cBhvr>
                                      <p:to>
                                        <p:strVal val="visible"/>
                                      </p:to>
                                    </p:set>
                                    <p:animEffect transition="in" filter="fade">
                                      <p:cBhvr>
                                        <p:cTn id="7" dur="1000"/>
                                        <p:tgtEl>
                                          <p:spTgt spid="914"/>
                                        </p:tgtEl>
                                      </p:cBhvr>
                                    </p:animEffect>
                                    <p:anim calcmode="lin" valueType="num">
                                      <p:cBhvr>
                                        <p:cTn id="8" dur="1000" fill="hold"/>
                                        <p:tgtEl>
                                          <p:spTgt spid="914"/>
                                        </p:tgtEl>
                                        <p:attrNameLst>
                                          <p:attrName>ppt_x</p:attrName>
                                        </p:attrNameLst>
                                      </p:cBhvr>
                                      <p:tavLst>
                                        <p:tav tm="0">
                                          <p:val>
                                            <p:strVal val="#ppt_x"/>
                                          </p:val>
                                        </p:tav>
                                        <p:tav tm="100000">
                                          <p:val>
                                            <p:strVal val="#ppt_x"/>
                                          </p:val>
                                        </p:tav>
                                      </p:tavLst>
                                    </p:anim>
                                    <p:anim calcmode="lin" valueType="num">
                                      <p:cBhvr>
                                        <p:cTn id="9" dur="1000" fill="hold"/>
                                        <p:tgtEl>
                                          <p:spTgt spid="9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915">
                                            <p:txEl>
                                              <p:pRg st="0" end="0"/>
                                            </p:txEl>
                                          </p:spTgt>
                                        </p:tgtEl>
                                        <p:attrNameLst>
                                          <p:attrName>style.visibility</p:attrName>
                                        </p:attrNameLst>
                                      </p:cBhvr>
                                      <p:to>
                                        <p:strVal val="visible"/>
                                      </p:to>
                                    </p:set>
                                    <p:animEffect transition="in" filter="barn(inVertical)">
                                      <p:cBhvr>
                                        <p:cTn id="14" dur="500"/>
                                        <p:tgtEl>
                                          <p:spTgt spid="915">
                                            <p:txEl>
                                              <p:pRg st="0" end="0"/>
                                            </p:txEl>
                                          </p:spTgt>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915">
                                            <p:txEl>
                                              <p:pRg st="1" end="1"/>
                                            </p:txEl>
                                          </p:spTgt>
                                        </p:tgtEl>
                                        <p:attrNameLst>
                                          <p:attrName>style.visibility</p:attrName>
                                        </p:attrNameLst>
                                      </p:cBhvr>
                                      <p:to>
                                        <p:strVal val="visible"/>
                                      </p:to>
                                    </p:set>
                                    <p:animEffect transition="in" filter="barn(inVertical)">
                                      <p:cBhvr>
                                        <p:cTn id="17" dur="500"/>
                                        <p:tgtEl>
                                          <p:spTgt spid="915">
                                            <p:txEl>
                                              <p:pRg st="1" end="1"/>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915">
                                            <p:txEl>
                                              <p:pRg st="2" end="2"/>
                                            </p:txEl>
                                          </p:spTgt>
                                        </p:tgtEl>
                                        <p:attrNameLst>
                                          <p:attrName>style.visibility</p:attrName>
                                        </p:attrNameLst>
                                      </p:cBhvr>
                                      <p:to>
                                        <p:strVal val="visible"/>
                                      </p:to>
                                    </p:set>
                                    <p:animEffect transition="in" filter="barn(inVertical)">
                                      <p:cBhvr>
                                        <p:cTn id="20" dur="500"/>
                                        <p:tgtEl>
                                          <p:spTgt spid="915">
                                            <p:txEl>
                                              <p:pRg st="2" end="2"/>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915">
                                            <p:txEl>
                                              <p:pRg st="3" end="3"/>
                                            </p:txEl>
                                          </p:spTgt>
                                        </p:tgtEl>
                                        <p:attrNameLst>
                                          <p:attrName>style.visibility</p:attrName>
                                        </p:attrNameLst>
                                      </p:cBhvr>
                                      <p:to>
                                        <p:strVal val="visible"/>
                                      </p:to>
                                    </p:set>
                                    <p:animEffect transition="in" filter="barn(inVertical)">
                                      <p:cBhvr>
                                        <p:cTn id="23" dur="500"/>
                                        <p:tgtEl>
                                          <p:spTgt spid="915">
                                            <p:txEl>
                                              <p:pRg st="3" end="3"/>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915">
                                            <p:txEl>
                                              <p:pRg st="4" end="4"/>
                                            </p:txEl>
                                          </p:spTgt>
                                        </p:tgtEl>
                                        <p:attrNameLst>
                                          <p:attrName>style.visibility</p:attrName>
                                        </p:attrNameLst>
                                      </p:cBhvr>
                                      <p:to>
                                        <p:strVal val="visible"/>
                                      </p:to>
                                    </p:set>
                                    <p:animEffect transition="in" filter="barn(inVertical)">
                                      <p:cBhvr>
                                        <p:cTn id="26" dur="500"/>
                                        <p:tgtEl>
                                          <p:spTgt spid="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 grpId="0"/>
      <p:bldP spid="91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grpSp>
        <p:nvGrpSpPr>
          <p:cNvPr id="905" name="Google Shape;905;p41"/>
          <p:cNvGrpSpPr/>
          <p:nvPr/>
        </p:nvGrpSpPr>
        <p:grpSpPr>
          <a:xfrm>
            <a:off x="7607439" y="105508"/>
            <a:ext cx="739428" cy="739428"/>
            <a:chOff x="6402975" y="3654449"/>
            <a:chExt cx="958181" cy="958181"/>
          </a:xfrm>
        </p:grpSpPr>
        <p:sp>
          <p:nvSpPr>
            <p:cNvPr id="906" name="Google Shape;906;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1" name="Google Shape;911;p41"/>
          <p:cNvGrpSpPr/>
          <p:nvPr/>
        </p:nvGrpSpPr>
        <p:grpSpPr>
          <a:xfrm>
            <a:off x="6883033" y="253799"/>
            <a:ext cx="572417" cy="572417"/>
            <a:chOff x="6402975" y="3654449"/>
            <a:chExt cx="958181" cy="958181"/>
          </a:xfrm>
        </p:grpSpPr>
        <p:sp>
          <p:nvSpPr>
            <p:cNvPr id="912" name="Google Shape;912;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4" name="Google Shape;914;p41"/>
          <p:cNvSpPr txBox="1">
            <a:spLocks noGrp="1"/>
          </p:cNvSpPr>
          <p:nvPr>
            <p:ph type="title"/>
          </p:nvPr>
        </p:nvSpPr>
        <p:spPr>
          <a:xfrm>
            <a:off x="1232588" y="151504"/>
            <a:ext cx="6401945" cy="1643204"/>
          </a:xfrm>
          <a:prstGeom prst="rect">
            <a:avLst/>
          </a:prstGeom>
        </p:spPr>
        <p:txBody>
          <a:bodyPr spcFirstLastPara="1" wrap="square" lIns="91425" tIns="91425" rIns="91425" bIns="91425" anchor="b" anchorCtr="0">
            <a:noAutofit/>
          </a:bodyPr>
          <a:lstStyle/>
          <a:p>
            <a:pPr algn="ctr"/>
            <a:r>
              <a:rPr lang="en-US" b="1" dirty="0">
                <a:latin typeface="Aptos Display" panose="020B0004020202020204" pitchFamily="34" charset="0"/>
              </a:rPr>
              <a:t>KHẢO SÁT HỆ THỐNG</a:t>
            </a:r>
            <a:endParaRPr lang="en-US" b="1" dirty="0">
              <a:latin typeface="Aptos Display" panose="020B0004020202020204" pitchFamily="34" charset="0"/>
            </a:endParaRPr>
          </a:p>
        </p:txBody>
      </p:sp>
      <p:sp>
        <p:nvSpPr>
          <p:cNvPr id="915" name="Google Shape;915;p41"/>
          <p:cNvSpPr txBox="1">
            <a:spLocks noGrp="1"/>
          </p:cNvSpPr>
          <p:nvPr>
            <p:ph type="subTitle" idx="1"/>
          </p:nvPr>
        </p:nvSpPr>
        <p:spPr>
          <a:xfrm>
            <a:off x="0" y="1748712"/>
            <a:ext cx="9189383" cy="2670888"/>
          </a:xfrm>
          <a:prstGeom prst="rect">
            <a:avLst/>
          </a:prstGeom>
        </p:spPr>
        <p:txBody>
          <a:bodyPr spcFirstLastPara="1" wrap="square" lIns="91425" tIns="91425" rIns="91425" bIns="91425" anchor="t" anchorCtr="0">
            <a:noAutofit/>
          </a:bodyPr>
          <a:lstStyle/>
          <a:p>
            <a:pPr marL="139700" indent="0" algn="just"/>
            <a:r>
              <a:rPr lang="en-US" sz="2100" b="1" dirty="0">
                <a:latin typeface="Times New Roman" panose="02020603050405020304" charset="0"/>
                <a:cs typeface="Times New Roman" panose="02020603050405020304" charset="0"/>
              </a:rPr>
              <a:t>Quy </a:t>
            </a:r>
            <a:r>
              <a:rPr lang="en-US" sz="2100" b="1" dirty="0" err="1">
                <a:latin typeface="Times New Roman" panose="02020603050405020304" charset="0"/>
                <a:cs typeface="Times New Roman" panose="02020603050405020304" charset="0"/>
              </a:rPr>
              <a:t>trình</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nghiệp</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vụ</a:t>
            </a:r>
            <a:endParaRPr lang="en-US" sz="2100" b="1" dirty="0">
              <a:latin typeface="Times New Roman" panose="02020603050405020304" charset="0"/>
              <a:cs typeface="Times New Roman" panose="02020603050405020304" charset="0"/>
            </a:endParaRPr>
          </a:p>
          <a:p>
            <a:pPr marL="939800" lvl="1" indent="-342900" algn="just">
              <a:buFont typeface="Arial" panose="020B0604020202020204" pitchFamily="34" charset="0"/>
              <a:buChar char="•"/>
            </a:pPr>
            <a:r>
              <a:rPr lang="en-US" sz="2400" dirty="0">
                <a:latin typeface="Times New Roman" panose="02020603050405020304" charset="0"/>
                <a:cs typeface="Times New Roman" panose="02020603050405020304" charset="0"/>
              </a:rPr>
              <a:t>Quy </a:t>
            </a:r>
            <a:r>
              <a:rPr lang="en-US" sz="2400" dirty="0" err="1">
                <a:latin typeface="Times New Roman" panose="02020603050405020304" charset="0"/>
                <a:cs typeface="Times New Roman" panose="02020603050405020304" charset="0"/>
              </a:rPr>
              <a:t>Trình</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Xử</a:t>
            </a:r>
            <a:r>
              <a:rPr lang="en-US" sz="2400" dirty="0">
                <a:latin typeface="Times New Roman" panose="02020603050405020304" charset="0"/>
                <a:cs typeface="Times New Roman" panose="02020603050405020304" charset="0"/>
              </a:rPr>
              <a:t> Lý </a:t>
            </a:r>
            <a:r>
              <a:rPr lang="en-US" sz="2400" dirty="0" err="1">
                <a:latin typeface="Times New Roman" panose="02020603050405020304" charset="0"/>
                <a:cs typeface="Times New Roman" panose="02020603050405020304" charset="0"/>
              </a:rPr>
              <a:t>Đơn</a:t>
            </a:r>
            <a:r>
              <a:rPr lang="en-US" sz="2400" dirty="0">
                <a:latin typeface="Times New Roman" panose="02020603050405020304" charset="0"/>
                <a:cs typeface="Times New Roman" panose="02020603050405020304" charset="0"/>
              </a:rPr>
              <a:t> – Pha </a:t>
            </a:r>
            <a:r>
              <a:rPr lang="en-US" sz="2400" dirty="0" err="1">
                <a:latin typeface="Times New Roman" panose="02020603050405020304" charset="0"/>
                <a:cs typeface="Times New Roman" panose="02020603050405020304" charset="0"/>
              </a:rPr>
              <a:t>Chế</a:t>
            </a:r>
            <a:r>
              <a:rPr lang="en-US" sz="2400" dirty="0">
                <a:latin typeface="Times New Roman" panose="02020603050405020304" charset="0"/>
                <a:cs typeface="Times New Roman" panose="02020603050405020304" charset="0"/>
              </a:rPr>
              <a:t> / Giao </a:t>
            </a:r>
            <a:r>
              <a:rPr lang="en-US" sz="2400" dirty="0" err="1">
                <a:latin typeface="Times New Roman" panose="02020603050405020304" charset="0"/>
                <a:cs typeface="Times New Roman" panose="02020603050405020304" charset="0"/>
              </a:rPr>
              <a:t>Hàng</a:t>
            </a:r>
            <a:endParaRPr lang="en-US" sz="2400" dirty="0">
              <a:latin typeface="Times New Roman" panose="02020603050405020304" charset="0"/>
              <a:cs typeface="Times New Roman" panose="02020603050405020304" charset="0"/>
            </a:endParaRPr>
          </a:p>
          <a:p>
            <a:pPr marL="1397000" lvl="2" indent="-342900" algn="just">
              <a:buFont typeface="Arial" panose="020B0604020202020204" pitchFamily="34" charset="0"/>
              <a:buChar char="•"/>
            </a:pPr>
            <a:r>
              <a:rPr lang="vi-VN" sz="2400" dirty="0">
                <a:latin typeface="Times New Roman" panose="02020603050405020304" charset="0"/>
                <a:cs typeface="Times New Roman" panose="02020603050405020304" charset="0"/>
              </a:rPr>
              <a:t>Nhân viên kiểm tra đơn hàng, tồn kho nguyên liệu.</a:t>
            </a:r>
            <a:endParaRPr lang="vi-VN" sz="2400" dirty="0">
              <a:latin typeface="Times New Roman" panose="02020603050405020304" charset="0"/>
              <a:cs typeface="Times New Roman" panose="02020603050405020304" charset="0"/>
            </a:endParaRPr>
          </a:p>
          <a:p>
            <a:pPr marL="1397000" lvl="2" indent="-342900" algn="just">
              <a:buFont typeface="Arial" panose="020B0604020202020204" pitchFamily="34" charset="0"/>
              <a:buChar char="•"/>
            </a:pPr>
            <a:r>
              <a:rPr lang="vi-VN" sz="2400" dirty="0">
                <a:latin typeface="Times New Roman" panose="02020603050405020304" charset="0"/>
                <a:cs typeface="Times New Roman" panose="02020603050405020304" charset="0"/>
              </a:rPr>
              <a:t>Duyệt đơn và chuyển trạng thái "Đang xử lý/Đang giao".</a:t>
            </a:r>
            <a:endParaRPr lang="vi-VN" sz="2400" dirty="0">
              <a:latin typeface="Times New Roman" panose="02020603050405020304" charset="0"/>
              <a:cs typeface="Times New Roman" panose="02020603050405020304" charset="0"/>
            </a:endParaRPr>
          </a:p>
          <a:p>
            <a:pPr marL="1397000" lvl="2" indent="-342900" algn="just">
              <a:buFont typeface="Arial" panose="020B0604020202020204" pitchFamily="34" charset="0"/>
              <a:buChar char="•"/>
            </a:pPr>
            <a:r>
              <a:rPr lang="vi-VN" sz="2400" dirty="0">
                <a:latin typeface="Times New Roman" panose="02020603050405020304" charset="0"/>
                <a:cs typeface="Times New Roman" panose="02020603050405020304" charset="0"/>
              </a:rPr>
              <a:t>Hoàn tất: Đơn hàng được cập nhật trạng thái hoàn tất và ghi nhận thời gian hoàn thành.</a:t>
            </a:r>
            <a:endParaRPr lang="en-US" sz="2400" dirty="0">
              <a:latin typeface="Times New Roman" panose="02020603050405020304" charset="0"/>
              <a:cs typeface="Times New Roman" panose="02020603050405020304" charset="0"/>
            </a:endParaRPr>
          </a:p>
        </p:txBody>
      </p:sp>
      <p:grpSp>
        <p:nvGrpSpPr>
          <p:cNvPr id="946" name="Google Shape;946;p41"/>
          <p:cNvGrpSpPr/>
          <p:nvPr/>
        </p:nvGrpSpPr>
        <p:grpSpPr>
          <a:xfrm>
            <a:off x="7722260" y="1028448"/>
            <a:ext cx="437505" cy="437505"/>
            <a:chOff x="6402975" y="3654449"/>
            <a:chExt cx="958181" cy="958181"/>
          </a:xfrm>
        </p:grpSpPr>
        <p:sp>
          <p:nvSpPr>
            <p:cNvPr id="947" name="Google Shape;947;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14"/>
                                        </p:tgtEl>
                                        <p:attrNameLst>
                                          <p:attrName>style.visibility</p:attrName>
                                        </p:attrNameLst>
                                      </p:cBhvr>
                                      <p:to>
                                        <p:strVal val="visible"/>
                                      </p:to>
                                    </p:set>
                                    <p:animEffect transition="in" filter="barn(inVertical)">
                                      <p:cBhvr>
                                        <p:cTn id="7" dur="500"/>
                                        <p:tgtEl>
                                          <p:spTgt spid="9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15">
                                            <p:txEl>
                                              <p:pRg st="0" end="0"/>
                                            </p:txEl>
                                          </p:spTgt>
                                        </p:tgtEl>
                                        <p:attrNameLst>
                                          <p:attrName>style.visibility</p:attrName>
                                        </p:attrNameLst>
                                      </p:cBhvr>
                                      <p:to>
                                        <p:strVal val="visible"/>
                                      </p:to>
                                    </p:set>
                                    <p:animEffect transition="in" filter="barn(inVertical)">
                                      <p:cBhvr>
                                        <p:cTn id="12" dur="500"/>
                                        <p:tgtEl>
                                          <p:spTgt spid="915">
                                            <p:txEl>
                                              <p:pRg st="0" end="0"/>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915">
                                            <p:txEl>
                                              <p:pRg st="1" end="1"/>
                                            </p:txEl>
                                          </p:spTgt>
                                        </p:tgtEl>
                                        <p:attrNameLst>
                                          <p:attrName>style.visibility</p:attrName>
                                        </p:attrNameLst>
                                      </p:cBhvr>
                                      <p:to>
                                        <p:strVal val="visible"/>
                                      </p:to>
                                    </p:set>
                                    <p:animEffect transition="in" filter="barn(inVertical)">
                                      <p:cBhvr>
                                        <p:cTn id="15" dur="500"/>
                                        <p:tgtEl>
                                          <p:spTgt spid="915">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915">
                                            <p:txEl>
                                              <p:pRg st="2" end="2"/>
                                            </p:txEl>
                                          </p:spTgt>
                                        </p:tgtEl>
                                        <p:attrNameLst>
                                          <p:attrName>style.visibility</p:attrName>
                                        </p:attrNameLst>
                                      </p:cBhvr>
                                      <p:to>
                                        <p:strVal val="visible"/>
                                      </p:to>
                                    </p:set>
                                    <p:animEffect transition="in" filter="barn(inVertical)">
                                      <p:cBhvr>
                                        <p:cTn id="18" dur="500"/>
                                        <p:tgtEl>
                                          <p:spTgt spid="915">
                                            <p:txEl>
                                              <p:pRg st="2" end="2"/>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915">
                                            <p:txEl>
                                              <p:pRg st="3" end="3"/>
                                            </p:txEl>
                                          </p:spTgt>
                                        </p:tgtEl>
                                        <p:attrNameLst>
                                          <p:attrName>style.visibility</p:attrName>
                                        </p:attrNameLst>
                                      </p:cBhvr>
                                      <p:to>
                                        <p:strVal val="visible"/>
                                      </p:to>
                                    </p:set>
                                    <p:animEffect transition="in" filter="barn(inVertical)">
                                      <p:cBhvr>
                                        <p:cTn id="21" dur="500"/>
                                        <p:tgtEl>
                                          <p:spTgt spid="915">
                                            <p:txEl>
                                              <p:pRg st="3" end="3"/>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915">
                                            <p:txEl>
                                              <p:pRg st="4" end="4"/>
                                            </p:txEl>
                                          </p:spTgt>
                                        </p:tgtEl>
                                        <p:attrNameLst>
                                          <p:attrName>style.visibility</p:attrName>
                                        </p:attrNameLst>
                                      </p:cBhvr>
                                      <p:to>
                                        <p:strVal val="visible"/>
                                      </p:to>
                                    </p:set>
                                    <p:animEffect transition="in" filter="barn(inVertical)">
                                      <p:cBhvr>
                                        <p:cTn id="24" dur="500"/>
                                        <p:tgtEl>
                                          <p:spTgt spid="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 grpId="0"/>
      <p:bldP spid="91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grpSp>
        <p:nvGrpSpPr>
          <p:cNvPr id="905" name="Google Shape;905;p41"/>
          <p:cNvGrpSpPr/>
          <p:nvPr/>
        </p:nvGrpSpPr>
        <p:grpSpPr>
          <a:xfrm>
            <a:off x="7607439" y="105508"/>
            <a:ext cx="739428" cy="739428"/>
            <a:chOff x="6402975" y="3654449"/>
            <a:chExt cx="958181" cy="958181"/>
          </a:xfrm>
        </p:grpSpPr>
        <p:sp>
          <p:nvSpPr>
            <p:cNvPr id="906" name="Google Shape;906;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1" name="Google Shape;911;p41"/>
          <p:cNvGrpSpPr/>
          <p:nvPr/>
        </p:nvGrpSpPr>
        <p:grpSpPr>
          <a:xfrm>
            <a:off x="6883033" y="253799"/>
            <a:ext cx="572417" cy="572417"/>
            <a:chOff x="6402975" y="3654449"/>
            <a:chExt cx="958181" cy="958181"/>
          </a:xfrm>
        </p:grpSpPr>
        <p:sp>
          <p:nvSpPr>
            <p:cNvPr id="912" name="Google Shape;912;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4" name="Google Shape;914;p41"/>
          <p:cNvSpPr txBox="1">
            <a:spLocks noGrp="1"/>
          </p:cNvSpPr>
          <p:nvPr>
            <p:ph type="title"/>
          </p:nvPr>
        </p:nvSpPr>
        <p:spPr>
          <a:xfrm>
            <a:off x="1232588" y="151504"/>
            <a:ext cx="6401945" cy="1643204"/>
          </a:xfrm>
          <a:prstGeom prst="rect">
            <a:avLst/>
          </a:prstGeom>
        </p:spPr>
        <p:txBody>
          <a:bodyPr spcFirstLastPara="1" wrap="square" lIns="91425" tIns="91425" rIns="91425" bIns="91425" anchor="b" anchorCtr="0">
            <a:noAutofit/>
          </a:bodyPr>
          <a:lstStyle/>
          <a:p>
            <a:pPr algn="ctr"/>
            <a:r>
              <a:rPr lang="en-US" b="1" dirty="0">
                <a:latin typeface="Aptos Display" panose="020B0004020202020204" pitchFamily="34" charset="0"/>
              </a:rPr>
              <a:t>KHẢO SÁT HỆ THỐNG</a:t>
            </a:r>
            <a:endParaRPr lang="en-US" b="1" dirty="0">
              <a:latin typeface="Aptos Display" panose="020B0004020202020204" pitchFamily="34" charset="0"/>
            </a:endParaRPr>
          </a:p>
        </p:txBody>
      </p:sp>
      <p:sp>
        <p:nvSpPr>
          <p:cNvPr id="915" name="Google Shape;915;p41"/>
          <p:cNvSpPr txBox="1">
            <a:spLocks noGrp="1"/>
          </p:cNvSpPr>
          <p:nvPr>
            <p:ph type="subTitle" idx="1"/>
          </p:nvPr>
        </p:nvSpPr>
        <p:spPr>
          <a:xfrm>
            <a:off x="0" y="1748712"/>
            <a:ext cx="9189383" cy="2670888"/>
          </a:xfrm>
          <a:prstGeom prst="rect">
            <a:avLst/>
          </a:prstGeom>
        </p:spPr>
        <p:txBody>
          <a:bodyPr spcFirstLastPara="1" wrap="square" lIns="91425" tIns="91425" rIns="91425" bIns="91425" anchor="t" anchorCtr="0">
            <a:noAutofit/>
          </a:bodyPr>
          <a:lstStyle/>
          <a:p>
            <a:pPr marL="139700" indent="0" algn="just"/>
            <a:r>
              <a:rPr lang="en-US" sz="2100" b="1" dirty="0">
                <a:latin typeface="Times New Roman" panose="02020603050405020304" charset="0"/>
                <a:cs typeface="Times New Roman" panose="02020603050405020304" charset="0"/>
              </a:rPr>
              <a:t>Quy </a:t>
            </a:r>
            <a:r>
              <a:rPr lang="en-US" sz="2100" b="1" dirty="0" err="1">
                <a:latin typeface="Times New Roman" panose="02020603050405020304" charset="0"/>
                <a:cs typeface="Times New Roman" panose="02020603050405020304" charset="0"/>
              </a:rPr>
              <a:t>trình</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nghiệp</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vụ</a:t>
            </a:r>
            <a:endParaRPr lang="en-US" sz="2100" b="1" dirty="0">
              <a:latin typeface="Times New Roman" panose="02020603050405020304" charset="0"/>
              <a:cs typeface="Times New Roman" panose="02020603050405020304" charset="0"/>
            </a:endParaRPr>
          </a:p>
          <a:p>
            <a:pPr marL="939800" lvl="1" indent="-342900" algn="just">
              <a:buFont typeface="Arial" panose="020B0604020202020204" pitchFamily="34" charset="0"/>
              <a:buChar char="•"/>
            </a:pPr>
            <a:r>
              <a:rPr lang="en-US" sz="2400" dirty="0">
                <a:latin typeface="Times New Roman" panose="02020603050405020304" charset="0"/>
                <a:cs typeface="Times New Roman" panose="02020603050405020304" charset="0"/>
              </a:rPr>
              <a:t>Quy </a:t>
            </a:r>
            <a:r>
              <a:rPr lang="en-US" sz="2400" dirty="0" err="1">
                <a:latin typeface="Times New Roman" panose="02020603050405020304" charset="0"/>
                <a:cs typeface="Times New Roman" panose="02020603050405020304" charset="0"/>
              </a:rPr>
              <a:t>Trình</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Trừ</a:t>
            </a:r>
            <a:r>
              <a:rPr lang="en-US" sz="2400" dirty="0">
                <a:latin typeface="Times New Roman" panose="02020603050405020304" charset="0"/>
                <a:cs typeface="Times New Roman" panose="02020603050405020304" charset="0"/>
              </a:rPr>
              <a:t> Kho Theo Công </a:t>
            </a:r>
            <a:r>
              <a:rPr lang="en-US" sz="2400" dirty="0" err="1">
                <a:latin typeface="Times New Roman" panose="02020603050405020304" charset="0"/>
                <a:cs typeface="Times New Roman" panose="02020603050405020304" charset="0"/>
              </a:rPr>
              <a:t>Thức</a:t>
            </a:r>
            <a:endParaRPr lang="en-US" sz="2400" dirty="0">
              <a:latin typeface="Times New Roman" panose="02020603050405020304" charset="0"/>
              <a:cs typeface="Times New Roman" panose="02020603050405020304" charset="0"/>
            </a:endParaRPr>
          </a:p>
          <a:p>
            <a:pPr marL="1397000" lvl="2" indent="-342900" algn="just">
              <a:buFont typeface="Arial" panose="020B0604020202020204" pitchFamily="34" charset="0"/>
              <a:buChar char="•"/>
            </a:pPr>
            <a:r>
              <a:rPr lang="vi-VN" sz="2400" dirty="0">
                <a:latin typeface="Times New Roman" panose="02020603050405020304" charset="0"/>
                <a:cs typeface="Times New Roman" panose="02020603050405020304" charset="0"/>
              </a:rPr>
              <a:t>Tính toán nguyên liệu dựa trên công thức pha chế.</a:t>
            </a:r>
            <a:endParaRPr lang="vi-VN" sz="2400" dirty="0">
              <a:latin typeface="Times New Roman" panose="02020603050405020304" charset="0"/>
              <a:cs typeface="Times New Roman" panose="02020603050405020304" charset="0"/>
            </a:endParaRPr>
          </a:p>
          <a:p>
            <a:pPr marL="1397000" lvl="2" indent="-342900" algn="just">
              <a:buFont typeface="Arial" panose="020B0604020202020204" pitchFamily="34" charset="0"/>
              <a:buChar char="•"/>
            </a:pPr>
            <a:r>
              <a:rPr lang="vi-VN" sz="2400" dirty="0">
                <a:latin typeface="Times New Roman" panose="02020603050405020304" charset="0"/>
                <a:cs typeface="Times New Roman" panose="02020603050405020304" charset="0"/>
              </a:rPr>
              <a:t>Trừ kho tự động và ghi nhận lịch sử xuất kho.</a:t>
            </a:r>
            <a:endParaRPr lang="vi-VN" sz="2400" dirty="0">
              <a:latin typeface="Times New Roman" panose="02020603050405020304" charset="0"/>
              <a:cs typeface="Times New Roman" panose="02020603050405020304" charset="0"/>
            </a:endParaRPr>
          </a:p>
          <a:p>
            <a:pPr marL="1397000" lvl="2" indent="-342900" algn="just">
              <a:buFont typeface="Arial" panose="020B0604020202020204" pitchFamily="34" charset="0"/>
              <a:buChar char="•"/>
            </a:pPr>
            <a:r>
              <a:rPr lang="vi-VN" sz="2400" dirty="0">
                <a:latin typeface="Times New Roman" panose="02020603050405020304" charset="0"/>
                <a:cs typeface="Times New Roman" panose="02020603050405020304" charset="0"/>
              </a:rPr>
              <a:t>Thông báo khi tồn kho không đủ.</a:t>
            </a:r>
            <a:endParaRPr lang="en-US" sz="2400" dirty="0">
              <a:latin typeface="Times New Roman" panose="02020603050405020304" charset="0"/>
              <a:cs typeface="Times New Roman" panose="02020603050405020304" charset="0"/>
            </a:endParaRPr>
          </a:p>
        </p:txBody>
      </p:sp>
      <p:grpSp>
        <p:nvGrpSpPr>
          <p:cNvPr id="946" name="Google Shape;946;p41"/>
          <p:cNvGrpSpPr/>
          <p:nvPr/>
        </p:nvGrpSpPr>
        <p:grpSpPr>
          <a:xfrm>
            <a:off x="7722260" y="1028448"/>
            <a:ext cx="437505" cy="437505"/>
            <a:chOff x="6402975" y="3654449"/>
            <a:chExt cx="958181" cy="958181"/>
          </a:xfrm>
        </p:grpSpPr>
        <p:sp>
          <p:nvSpPr>
            <p:cNvPr id="947" name="Google Shape;947;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14"/>
                                        </p:tgtEl>
                                        <p:attrNameLst>
                                          <p:attrName>style.visibility</p:attrName>
                                        </p:attrNameLst>
                                      </p:cBhvr>
                                      <p:to>
                                        <p:strVal val="visible"/>
                                      </p:to>
                                    </p:set>
                                    <p:animEffect transition="in" filter="fade">
                                      <p:cBhvr>
                                        <p:cTn id="7" dur="1000"/>
                                        <p:tgtEl>
                                          <p:spTgt spid="914"/>
                                        </p:tgtEl>
                                      </p:cBhvr>
                                    </p:animEffect>
                                    <p:anim calcmode="lin" valueType="num">
                                      <p:cBhvr>
                                        <p:cTn id="8" dur="1000" fill="hold"/>
                                        <p:tgtEl>
                                          <p:spTgt spid="914"/>
                                        </p:tgtEl>
                                        <p:attrNameLst>
                                          <p:attrName>ppt_x</p:attrName>
                                        </p:attrNameLst>
                                      </p:cBhvr>
                                      <p:tavLst>
                                        <p:tav tm="0">
                                          <p:val>
                                            <p:strVal val="#ppt_x"/>
                                          </p:val>
                                        </p:tav>
                                        <p:tav tm="100000">
                                          <p:val>
                                            <p:strVal val="#ppt_x"/>
                                          </p:val>
                                        </p:tav>
                                      </p:tavLst>
                                    </p:anim>
                                    <p:anim calcmode="lin" valueType="num">
                                      <p:cBhvr>
                                        <p:cTn id="9" dur="1000" fill="hold"/>
                                        <p:tgtEl>
                                          <p:spTgt spid="9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915">
                                            <p:txEl>
                                              <p:pRg st="0" end="0"/>
                                            </p:txEl>
                                          </p:spTgt>
                                        </p:tgtEl>
                                        <p:attrNameLst>
                                          <p:attrName>style.visibility</p:attrName>
                                        </p:attrNameLst>
                                      </p:cBhvr>
                                      <p:to>
                                        <p:strVal val="visible"/>
                                      </p:to>
                                    </p:set>
                                    <p:animEffect transition="in" filter="barn(inVertical)">
                                      <p:cBhvr>
                                        <p:cTn id="14" dur="500"/>
                                        <p:tgtEl>
                                          <p:spTgt spid="915">
                                            <p:txEl>
                                              <p:pRg st="0" end="0"/>
                                            </p:txEl>
                                          </p:spTgt>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915">
                                            <p:txEl>
                                              <p:pRg st="1" end="1"/>
                                            </p:txEl>
                                          </p:spTgt>
                                        </p:tgtEl>
                                        <p:attrNameLst>
                                          <p:attrName>style.visibility</p:attrName>
                                        </p:attrNameLst>
                                      </p:cBhvr>
                                      <p:to>
                                        <p:strVal val="visible"/>
                                      </p:to>
                                    </p:set>
                                    <p:animEffect transition="in" filter="barn(inVertical)">
                                      <p:cBhvr>
                                        <p:cTn id="17" dur="500"/>
                                        <p:tgtEl>
                                          <p:spTgt spid="915">
                                            <p:txEl>
                                              <p:pRg st="1" end="1"/>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915">
                                            <p:txEl>
                                              <p:pRg st="2" end="2"/>
                                            </p:txEl>
                                          </p:spTgt>
                                        </p:tgtEl>
                                        <p:attrNameLst>
                                          <p:attrName>style.visibility</p:attrName>
                                        </p:attrNameLst>
                                      </p:cBhvr>
                                      <p:to>
                                        <p:strVal val="visible"/>
                                      </p:to>
                                    </p:set>
                                    <p:animEffect transition="in" filter="barn(inVertical)">
                                      <p:cBhvr>
                                        <p:cTn id="20" dur="500"/>
                                        <p:tgtEl>
                                          <p:spTgt spid="915">
                                            <p:txEl>
                                              <p:pRg st="2" end="2"/>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915">
                                            <p:txEl>
                                              <p:pRg st="3" end="3"/>
                                            </p:txEl>
                                          </p:spTgt>
                                        </p:tgtEl>
                                        <p:attrNameLst>
                                          <p:attrName>style.visibility</p:attrName>
                                        </p:attrNameLst>
                                      </p:cBhvr>
                                      <p:to>
                                        <p:strVal val="visible"/>
                                      </p:to>
                                    </p:set>
                                    <p:animEffect transition="in" filter="barn(inVertical)">
                                      <p:cBhvr>
                                        <p:cTn id="23" dur="500"/>
                                        <p:tgtEl>
                                          <p:spTgt spid="915">
                                            <p:txEl>
                                              <p:pRg st="3" end="3"/>
                                            </p:txEl>
                                          </p:spTgt>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915">
                                            <p:txEl>
                                              <p:pRg st="4" end="4"/>
                                            </p:txEl>
                                          </p:spTgt>
                                        </p:tgtEl>
                                        <p:attrNameLst>
                                          <p:attrName>style.visibility</p:attrName>
                                        </p:attrNameLst>
                                      </p:cBhvr>
                                      <p:to>
                                        <p:strVal val="visible"/>
                                      </p:to>
                                    </p:set>
                                    <p:animEffect transition="in" filter="barn(inVertical)">
                                      <p:cBhvr>
                                        <p:cTn id="26" dur="500"/>
                                        <p:tgtEl>
                                          <p:spTgt spid="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 grpId="0"/>
      <p:bldP spid="91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grpSp>
        <p:nvGrpSpPr>
          <p:cNvPr id="905" name="Google Shape;905;p41"/>
          <p:cNvGrpSpPr/>
          <p:nvPr/>
        </p:nvGrpSpPr>
        <p:grpSpPr>
          <a:xfrm>
            <a:off x="7607439" y="105508"/>
            <a:ext cx="739428" cy="739428"/>
            <a:chOff x="6402975" y="3654449"/>
            <a:chExt cx="958181" cy="958181"/>
          </a:xfrm>
        </p:grpSpPr>
        <p:sp>
          <p:nvSpPr>
            <p:cNvPr id="906" name="Google Shape;906;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1" name="Google Shape;911;p41"/>
          <p:cNvGrpSpPr/>
          <p:nvPr/>
        </p:nvGrpSpPr>
        <p:grpSpPr>
          <a:xfrm>
            <a:off x="6883033" y="253799"/>
            <a:ext cx="572417" cy="572417"/>
            <a:chOff x="6402975" y="3654449"/>
            <a:chExt cx="958181" cy="958181"/>
          </a:xfrm>
        </p:grpSpPr>
        <p:sp>
          <p:nvSpPr>
            <p:cNvPr id="912" name="Google Shape;912;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4" name="Google Shape;914;p41"/>
          <p:cNvSpPr txBox="1">
            <a:spLocks noGrp="1"/>
          </p:cNvSpPr>
          <p:nvPr>
            <p:ph type="title"/>
          </p:nvPr>
        </p:nvSpPr>
        <p:spPr>
          <a:xfrm>
            <a:off x="1232588" y="151504"/>
            <a:ext cx="6401945" cy="1643204"/>
          </a:xfrm>
          <a:prstGeom prst="rect">
            <a:avLst/>
          </a:prstGeom>
        </p:spPr>
        <p:txBody>
          <a:bodyPr spcFirstLastPara="1" wrap="square" lIns="91425" tIns="91425" rIns="91425" bIns="91425" anchor="b" anchorCtr="0">
            <a:noAutofit/>
          </a:bodyPr>
          <a:lstStyle/>
          <a:p>
            <a:pPr algn="ctr"/>
            <a:r>
              <a:rPr lang="en-US" b="1" dirty="0">
                <a:latin typeface="Aptos Display" panose="020B0004020202020204" pitchFamily="34" charset="0"/>
              </a:rPr>
              <a:t>KHẢO SÁT HỆ THỐNG</a:t>
            </a:r>
            <a:endParaRPr lang="en-US" b="1" dirty="0">
              <a:latin typeface="Aptos Display" panose="020B0004020202020204" pitchFamily="34" charset="0"/>
            </a:endParaRPr>
          </a:p>
        </p:txBody>
      </p:sp>
      <p:sp>
        <p:nvSpPr>
          <p:cNvPr id="915" name="Google Shape;915;p41"/>
          <p:cNvSpPr txBox="1">
            <a:spLocks noGrp="1"/>
          </p:cNvSpPr>
          <p:nvPr>
            <p:ph type="subTitle" idx="1"/>
          </p:nvPr>
        </p:nvSpPr>
        <p:spPr>
          <a:xfrm>
            <a:off x="0" y="1748712"/>
            <a:ext cx="9189383" cy="2670888"/>
          </a:xfrm>
          <a:prstGeom prst="rect">
            <a:avLst/>
          </a:prstGeom>
        </p:spPr>
        <p:txBody>
          <a:bodyPr spcFirstLastPara="1" wrap="square" lIns="91425" tIns="91425" rIns="91425" bIns="91425" anchor="t" anchorCtr="0">
            <a:noAutofit/>
          </a:bodyPr>
          <a:lstStyle/>
          <a:p>
            <a:pPr marL="139700" indent="0" algn="just"/>
            <a:r>
              <a:rPr lang="en-US" sz="2100" b="1" dirty="0">
                <a:latin typeface="Times New Roman" panose="02020603050405020304" charset="0"/>
                <a:cs typeface="Times New Roman" panose="02020603050405020304" charset="0"/>
              </a:rPr>
              <a:t>Quy </a:t>
            </a:r>
            <a:r>
              <a:rPr lang="en-US" sz="2100" b="1" dirty="0" err="1">
                <a:latin typeface="Times New Roman" panose="02020603050405020304" charset="0"/>
                <a:cs typeface="Times New Roman" panose="02020603050405020304" charset="0"/>
              </a:rPr>
              <a:t>trình</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nghiệp</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vụ</a:t>
            </a:r>
            <a:endParaRPr lang="en-US" sz="2100" b="1" dirty="0">
              <a:latin typeface="Times New Roman" panose="02020603050405020304" charset="0"/>
              <a:cs typeface="Times New Roman" panose="02020603050405020304" charset="0"/>
            </a:endParaRPr>
          </a:p>
          <a:p>
            <a:pPr marL="939800" lvl="1" indent="-342900" algn="just">
              <a:buFont typeface="Arial" panose="020B0604020202020204" pitchFamily="34" charset="0"/>
              <a:buChar char="•"/>
            </a:pPr>
            <a:r>
              <a:rPr lang="en-US" sz="2400" dirty="0">
                <a:latin typeface="Times New Roman" panose="02020603050405020304" charset="0"/>
                <a:cs typeface="Times New Roman" panose="02020603050405020304" charset="0"/>
              </a:rPr>
              <a:t>Quy </a:t>
            </a:r>
            <a:r>
              <a:rPr lang="en-US" sz="2400" dirty="0" err="1">
                <a:latin typeface="Times New Roman" panose="02020603050405020304" charset="0"/>
                <a:cs typeface="Times New Roman" panose="02020603050405020304" charset="0"/>
              </a:rPr>
              <a:t>Trình</a:t>
            </a:r>
            <a:r>
              <a:rPr lang="en-US" sz="2400" dirty="0">
                <a:latin typeface="Times New Roman" panose="02020603050405020304" charset="0"/>
                <a:cs typeface="Times New Roman" panose="02020603050405020304" charset="0"/>
              </a:rPr>
              <a:t> </a:t>
            </a:r>
            <a:r>
              <a:rPr lang="en-US" sz="2400" dirty="0" err="1">
                <a:latin typeface="Times New Roman" panose="02020603050405020304" charset="0"/>
                <a:cs typeface="Times New Roman" panose="02020603050405020304" charset="0"/>
              </a:rPr>
              <a:t>Nhập</a:t>
            </a:r>
            <a:r>
              <a:rPr lang="en-US" sz="2400" dirty="0">
                <a:latin typeface="Times New Roman" panose="02020603050405020304" charset="0"/>
                <a:cs typeface="Times New Roman" panose="02020603050405020304" charset="0"/>
              </a:rPr>
              <a:t> Kho Nguyên Liệu</a:t>
            </a:r>
            <a:endParaRPr lang="en-US" sz="2400" dirty="0">
              <a:latin typeface="Times New Roman" panose="02020603050405020304" charset="0"/>
              <a:cs typeface="Times New Roman" panose="02020603050405020304" charset="0"/>
            </a:endParaRPr>
          </a:p>
          <a:p>
            <a:pPr marL="1397000" lvl="2" indent="-342900" algn="just">
              <a:buFont typeface="Arial" panose="020B0604020202020204" pitchFamily="34" charset="0"/>
              <a:buChar char="•"/>
            </a:pPr>
            <a:r>
              <a:rPr lang="vi-VN" sz="2400" dirty="0">
                <a:latin typeface="Times New Roman" panose="02020603050405020304" charset="0"/>
                <a:cs typeface="Times New Roman" panose="02020603050405020304" charset="0"/>
              </a:rPr>
              <a:t>Nhân viên nhập phiếu nhập kho, khai báo thông tin nguyên liệu.</a:t>
            </a:r>
            <a:endParaRPr lang="vi-VN" sz="2400" dirty="0">
              <a:latin typeface="Times New Roman" panose="02020603050405020304" charset="0"/>
              <a:cs typeface="Times New Roman" panose="02020603050405020304" charset="0"/>
            </a:endParaRPr>
          </a:p>
          <a:p>
            <a:pPr marL="1397000" lvl="2" indent="-342900" algn="just">
              <a:buFont typeface="Arial" panose="020B0604020202020204" pitchFamily="34" charset="0"/>
              <a:buChar char="•"/>
            </a:pPr>
            <a:r>
              <a:rPr lang="vi-VN" sz="2400" dirty="0">
                <a:latin typeface="Times New Roman" panose="02020603050405020304" charset="0"/>
                <a:cs typeface="Times New Roman" panose="02020603050405020304" charset="0"/>
              </a:rPr>
              <a:t>Cập nhật tồn kho và giá vốn.</a:t>
            </a:r>
            <a:endParaRPr lang="en-US" sz="2400" dirty="0">
              <a:latin typeface="Times New Roman" panose="02020603050405020304" charset="0"/>
              <a:cs typeface="Times New Roman" panose="02020603050405020304" charset="0"/>
            </a:endParaRPr>
          </a:p>
        </p:txBody>
      </p:sp>
      <p:grpSp>
        <p:nvGrpSpPr>
          <p:cNvPr id="946" name="Google Shape;946;p41"/>
          <p:cNvGrpSpPr/>
          <p:nvPr/>
        </p:nvGrpSpPr>
        <p:grpSpPr>
          <a:xfrm>
            <a:off x="7722260" y="1028448"/>
            <a:ext cx="437505" cy="437505"/>
            <a:chOff x="6402975" y="3654449"/>
            <a:chExt cx="958181" cy="958181"/>
          </a:xfrm>
        </p:grpSpPr>
        <p:sp>
          <p:nvSpPr>
            <p:cNvPr id="947" name="Google Shape;947;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14"/>
                                        </p:tgtEl>
                                        <p:attrNameLst>
                                          <p:attrName>style.visibility</p:attrName>
                                        </p:attrNameLst>
                                      </p:cBhvr>
                                      <p:to>
                                        <p:strVal val="visible"/>
                                      </p:to>
                                    </p:set>
                                    <p:animEffect transition="in" filter="fade">
                                      <p:cBhvr>
                                        <p:cTn id="7" dur="1000"/>
                                        <p:tgtEl>
                                          <p:spTgt spid="914"/>
                                        </p:tgtEl>
                                      </p:cBhvr>
                                    </p:animEffect>
                                    <p:anim calcmode="lin" valueType="num">
                                      <p:cBhvr>
                                        <p:cTn id="8" dur="1000" fill="hold"/>
                                        <p:tgtEl>
                                          <p:spTgt spid="914"/>
                                        </p:tgtEl>
                                        <p:attrNameLst>
                                          <p:attrName>ppt_x</p:attrName>
                                        </p:attrNameLst>
                                      </p:cBhvr>
                                      <p:tavLst>
                                        <p:tav tm="0">
                                          <p:val>
                                            <p:strVal val="#ppt_x"/>
                                          </p:val>
                                        </p:tav>
                                        <p:tav tm="100000">
                                          <p:val>
                                            <p:strVal val="#ppt_x"/>
                                          </p:val>
                                        </p:tav>
                                      </p:tavLst>
                                    </p:anim>
                                    <p:anim calcmode="lin" valueType="num">
                                      <p:cBhvr>
                                        <p:cTn id="9" dur="1000" fill="hold"/>
                                        <p:tgtEl>
                                          <p:spTgt spid="9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915">
                                            <p:txEl>
                                              <p:pRg st="0" end="0"/>
                                            </p:txEl>
                                          </p:spTgt>
                                        </p:tgtEl>
                                        <p:attrNameLst>
                                          <p:attrName>style.visibility</p:attrName>
                                        </p:attrNameLst>
                                      </p:cBhvr>
                                      <p:to>
                                        <p:strVal val="visible"/>
                                      </p:to>
                                    </p:set>
                                    <p:animEffect transition="in" filter="barn(inVertical)">
                                      <p:cBhvr>
                                        <p:cTn id="14" dur="500"/>
                                        <p:tgtEl>
                                          <p:spTgt spid="915">
                                            <p:txEl>
                                              <p:pRg st="0" end="0"/>
                                            </p:txEl>
                                          </p:spTgt>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915">
                                            <p:txEl>
                                              <p:pRg st="1" end="1"/>
                                            </p:txEl>
                                          </p:spTgt>
                                        </p:tgtEl>
                                        <p:attrNameLst>
                                          <p:attrName>style.visibility</p:attrName>
                                        </p:attrNameLst>
                                      </p:cBhvr>
                                      <p:to>
                                        <p:strVal val="visible"/>
                                      </p:to>
                                    </p:set>
                                    <p:animEffect transition="in" filter="barn(inVertical)">
                                      <p:cBhvr>
                                        <p:cTn id="17" dur="500"/>
                                        <p:tgtEl>
                                          <p:spTgt spid="915">
                                            <p:txEl>
                                              <p:pRg st="1" end="1"/>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915">
                                            <p:txEl>
                                              <p:pRg st="2" end="2"/>
                                            </p:txEl>
                                          </p:spTgt>
                                        </p:tgtEl>
                                        <p:attrNameLst>
                                          <p:attrName>style.visibility</p:attrName>
                                        </p:attrNameLst>
                                      </p:cBhvr>
                                      <p:to>
                                        <p:strVal val="visible"/>
                                      </p:to>
                                    </p:set>
                                    <p:animEffect transition="in" filter="barn(inVertical)">
                                      <p:cBhvr>
                                        <p:cTn id="20" dur="500"/>
                                        <p:tgtEl>
                                          <p:spTgt spid="915">
                                            <p:txEl>
                                              <p:pRg st="2" end="2"/>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915">
                                            <p:txEl>
                                              <p:pRg st="3" end="3"/>
                                            </p:txEl>
                                          </p:spTgt>
                                        </p:tgtEl>
                                        <p:attrNameLst>
                                          <p:attrName>style.visibility</p:attrName>
                                        </p:attrNameLst>
                                      </p:cBhvr>
                                      <p:to>
                                        <p:strVal val="visible"/>
                                      </p:to>
                                    </p:set>
                                    <p:animEffect transition="in" filter="barn(inVertical)">
                                      <p:cBhvr>
                                        <p:cTn id="23" dur="500"/>
                                        <p:tgtEl>
                                          <p:spTgt spid="9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 grpId="0"/>
      <p:bldP spid="91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grpSp>
        <p:nvGrpSpPr>
          <p:cNvPr id="905" name="Google Shape;905;p41"/>
          <p:cNvGrpSpPr/>
          <p:nvPr/>
        </p:nvGrpSpPr>
        <p:grpSpPr>
          <a:xfrm>
            <a:off x="7607439" y="105508"/>
            <a:ext cx="739428" cy="739428"/>
            <a:chOff x="6402975" y="3654449"/>
            <a:chExt cx="958181" cy="958181"/>
          </a:xfrm>
        </p:grpSpPr>
        <p:sp>
          <p:nvSpPr>
            <p:cNvPr id="906" name="Google Shape;906;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1" name="Google Shape;911;p41"/>
          <p:cNvGrpSpPr/>
          <p:nvPr/>
        </p:nvGrpSpPr>
        <p:grpSpPr>
          <a:xfrm>
            <a:off x="6883033" y="253799"/>
            <a:ext cx="572417" cy="572417"/>
            <a:chOff x="6402975" y="3654449"/>
            <a:chExt cx="958181" cy="958181"/>
          </a:xfrm>
        </p:grpSpPr>
        <p:sp>
          <p:nvSpPr>
            <p:cNvPr id="912" name="Google Shape;912;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4" name="Google Shape;914;p41"/>
          <p:cNvSpPr txBox="1">
            <a:spLocks noGrp="1"/>
          </p:cNvSpPr>
          <p:nvPr>
            <p:ph type="title"/>
          </p:nvPr>
        </p:nvSpPr>
        <p:spPr>
          <a:xfrm>
            <a:off x="1232588" y="151504"/>
            <a:ext cx="6401945" cy="1643204"/>
          </a:xfrm>
          <a:prstGeom prst="rect">
            <a:avLst/>
          </a:prstGeom>
        </p:spPr>
        <p:txBody>
          <a:bodyPr spcFirstLastPara="1" wrap="square" lIns="91425" tIns="91425" rIns="91425" bIns="91425" anchor="b" anchorCtr="0">
            <a:noAutofit/>
          </a:bodyPr>
          <a:lstStyle/>
          <a:p>
            <a:pPr algn="ctr"/>
            <a:r>
              <a:rPr lang="en-US" b="1" dirty="0">
                <a:latin typeface="Aptos Display" panose="020B0004020202020204" pitchFamily="34" charset="0"/>
              </a:rPr>
              <a:t>KHẢO SÁT HỆ THỐNG</a:t>
            </a:r>
            <a:endParaRPr lang="en-US" b="1" dirty="0">
              <a:latin typeface="Aptos Display" panose="020B0004020202020204" pitchFamily="34" charset="0"/>
            </a:endParaRPr>
          </a:p>
        </p:txBody>
      </p:sp>
      <p:sp>
        <p:nvSpPr>
          <p:cNvPr id="915" name="Google Shape;915;p41"/>
          <p:cNvSpPr txBox="1">
            <a:spLocks noGrp="1"/>
          </p:cNvSpPr>
          <p:nvPr>
            <p:ph type="subTitle" idx="1"/>
          </p:nvPr>
        </p:nvSpPr>
        <p:spPr>
          <a:xfrm>
            <a:off x="0" y="1748712"/>
            <a:ext cx="9189383" cy="2670888"/>
          </a:xfrm>
          <a:prstGeom prst="rect">
            <a:avLst/>
          </a:prstGeom>
        </p:spPr>
        <p:txBody>
          <a:bodyPr spcFirstLastPara="1" wrap="square" lIns="91425" tIns="91425" rIns="91425" bIns="91425" anchor="t" anchorCtr="0">
            <a:noAutofit/>
          </a:bodyPr>
          <a:lstStyle/>
          <a:p>
            <a:pPr marL="139700" indent="0" algn="just"/>
            <a:r>
              <a:rPr lang="en-US" sz="2100" b="1" dirty="0">
                <a:latin typeface="Times New Roman" panose="02020603050405020304" charset="0"/>
                <a:cs typeface="Times New Roman" panose="02020603050405020304" charset="0"/>
              </a:rPr>
              <a:t>Quy </a:t>
            </a:r>
            <a:r>
              <a:rPr lang="en-US" sz="2100" b="1" dirty="0" err="1">
                <a:latin typeface="Times New Roman" panose="02020603050405020304" charset="0"/>
                <a:cs typeface="Times New Roman" panose="02020603050405020304" charset="0"/>
              </a:rPr>
              <a:t>trình</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nghiệp</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vụ</a:t>
            </a:r>
            <a:endParaRPr lang="en-US" sz="2100" b="1" dirty="0">
              <a:latin typeface="Times New Roman" panose="02020603050405020304" charset="0"/>
              <a:cs typeface="Times New Roman" panose="02020603050405020304" charset="0"/>
            </a:endParaRPr>
          </a:p>
          <a:p>
            <a:pPr marL="939800" lvl="1" indent="-342900" algn="just">
              <a:buFont typeface="Arial" panose="020B0604020202020204" pitchFamily="34" charset="0"/>
              <a:buChar char="•"/>
            </a:pPr>
            <a:r>
              <a:rPr lang="en-US" b="1" dirty="0">
                <a:latin typeface="Times New Roman" panose="02020603050405020304" charset="0"/>
                <a:cs typeface="Times New Roman" panose="02020603050405020304" charset="0"/>
              </a:rPr>
              <a:t>Quy </a:t>
            </a:r>
            <a:r>
              <a:rPr lang="en-US" b="1" dirty="0" err="1">
                <a:latin typeface="Times New Roman" panose="02020603050405020304" charset="0"/>
                <a:cs typeface="Times New Roman" panose="02020603050405020304" charset="0"/>
              </a:rPr>
              <a:t>Trình</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Nhân</a:t>
            </a:r>
            <a:r>
              <a:rPr lang="en-US" b="1" dirty="0">
                <a:latin typeface="Times New Roman" panose="02020603050405020304" charset="0"/>
                <a:cs typeface="Times New Roman" panose="02020603050405020304" charset="0"/>
              </a:rPr>
              <a:t> Viên </a:t>
            </a:r>
            <a:r>
              <a:rPr lang="en-US" b="1" dirty="0" err="1">
                <a:latin typeface="Times New Roman" panose="02020603050405020304" charset="0"/>
                <a:cs typeface="Times New Roman" panose="02020603050405020304" charset="0"/>
              </a:rPr>
              <a:t>Khách</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Hàng</a:t>
            </a:r>
            <a:endParaRPr lang="en-US" b="1" dirty="0">
              <a:latin typeface="Times New Roman" panose="02020603050405020304" charset="0"/>
              <a:cs typeface="Times New Roman" panose="02020603050405020304" charset="0"/>
            </a:endParaRPr>
          </a:p>
          <a:p>
            <a:pPr marL="1397000" lvl="2" indent="-342900" algn="just">
              <a:buFont typeface="Arial" panose="020B0604020202020204" pitchFamily="34" charset="0"/>
              <a:buChar char="•"/>
            </a:pPr>
            <a:r>
              <a:rPr lang="en-US" dirty="0" err="1">
                <a:latin typeface="Times New Roman" panose="02020603050405020304" charset="0"/>
                <a:cs typeface="Times New Roman" panose="02020603050405020304" charset="0"/>
              </a:rPr>
              <a:t>Cập</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nhật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sản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phẩm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Thêm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chỉnh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sửa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cập</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nhật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thông</a:t>
            </a:r>
            <a:r>
              <a:rPr lang="en-US" dirty="0">
                <a:latin typeface="Times New Roman" panose="02020603050405020304" charset="0"/>
                <a:cs typeface="Times New Roman" panose="02020603050405020304" charset="0"/>
              </a:rPr>
              <a:t> tin, </a:t>
            </a:r>
            <a:r>
              <a:rPr lang="en-US" dirty="0" err="1">
                <a:latin typeface="Times New Roman" panose="02020603050405020304" charset="0"/>
                <a:cs typeface="Times New Roman" panose="02020603050405020304" charset="0"/>
              </a:rPr>
              <a:t>giá</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cả</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ảnh</a:t>
            </a:r>
            <a:r>
              <a:rPr lang="en-US" dirty="0">
                <a:latin typeface="Times New Roman" panose="02020603050405020304" charset="0"/>
                <a:cs typeface="Times New Roman" panose="02020603050405020304" charset="0"/>
              </a:rPr>
              <a:t>.</a:t>
            </a:r>
            <a:endParaRPr lang="en-US" dirty="0">
              <a:latin typeface="Times New Roman" panose="02020603050405020304" charset="0"/>
              <a:cs typeface="Times New Roman" panose="02020603050405020304" charset="0"/>
            </a:endParaRPr>
          </a:p>
          <a:p>
            <a:pPr marL="1397000" lvl="2" indent="-342900" algn="just">
              <a:buFont typeface="Arial" panose="020B0604020202020204" pitchFamily="34" charset="0"/>
              <a:buChar char="•"/>
            </a:pPr>
            <a:r>
              <a:rPr lang="en-US" dirty="0">
                <a:latin typeface="Times New Roman" panose="02020603050405020304" charset="0"/>
                <a:cs typeface="Times New Roman" panose="02020603050405020304" charset="0"/>
              </a:rPr>
              <a:t>Quản </a:t>
            </a:r>
            <a:r>
              <a:rPr lang="en-US" dirty="0" err="1">
                <a:latin typeface="Times New Roman" panose="02020603050405020304" charset="0"/>
                <a:cs typeface="Times New Roman" panose="02020603050405020304" charset="0"/>
              </a:rPr>
              <a:t>lý</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hiển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thị</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sản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phẩm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theo</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danh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mục</a:t>
            </a:r>
            <a:r>
              <a:rPr lang="en-US" dirty="0">
                <a:latin typeface="Times New Roman" panose="02020603050405020304" charset="0"/>
                <a:cs typeface="Times New Roman" panose="02020603050405020304" charset="0"/>
              </a:rPr>
              <a:t>.</a:t>
            </a:r>
            <a:endParaRPr lang="en-US" dirty="0">
              <a:latin typeface="Times New Roman" panose="02020603050405020304" charset="0"/>
              <a:cs typeface="Times New Roman" panose="02020603050405020304" charset="0"/>
            </a:endParaRPr>
          </a:p>
        </p:txBody>
      </p:sp>
      <p:grpSp>
        <p:nvGrpSpPr>
          <p:cNvPr id="946" name="Google Shape;946;p41"/>
          <p:cNvGrpSpPr/>
          <p:nvPr/>
        </p:nvGrpSpPr>
        <p:grpSpPr>
          <a:xfrm>
            <a:off x="7722260" y="1028448"/>
            <a:ext cx="437505" cy="437505"/>
            <a:chOff x="6402975" y="3654449"/>
            <a:chExt cx="958181" cy="958181"/>
          </a:xfrm>
        </p:grpSpPr>
        <p:sp>
          <p:nvSpPr>
            <p:cNvPr id="947" name="Google Shape;947;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14"/>
                                        </p:tgtEl>
                                        <p:attrNameLst>
                                          <p:attrName>style.visibility</p:attrName>
                                        </p:attrNameLst>
                                      </p:cBhvr>
                                      <p:to>
                                        <p:strVal val="visible"/>
                                      </p:to>
                                    </p:set>
                                    <p:animEffect transition="in" filter="fade">
                                      <p:cBhvr>
                                        <p:cTn id="7" dur="1000"/>
                                        <p:tgtEl>
                                          <p:spTgt spid="914"/>
                                        </p:tgtEl>
                                      </p:cBhvr>
                                    </p:animEffect>
                                    <p:anim calcmode="lin" valueType="num">
                                      <p:cBhvr>
                                        <p:cTn id="8" dur="1000" fill="hold"/>
                                        <p:tgtEl>
                                          <p:spTgt spid="914"/>
                                        </p:tgtEl>
                                        <p:attrNameLst>
                                          <p:attrName>ppt_x</p:attrName>
                                        </p:attrNameLst>
                                      </p:cBhvr>
                                      <p:tavLst>
                                        <p:tav tm="0">
                                          <p:val>
                                            <p:strVal val="#ppt_x"/>
                                          </p:val>
                                        </p:tav>
                                        <p:tav tm="100000">
                                          <p:val>
                                            <p:strVal val="#ppt_x"/>
                                          </p:val>
                                        </p:tav>
                                      </p:tavLst>
                                    </p:anim>
                                    <p:anim calcmode="lin" valueType="num">
                                      <p:cBhvr>
                                        <p:cTn id="9" dur="1000" fill="hold"/>
                                        <p:tgtEl>
                                          <p:spTgt spid="9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915">
                                            <p:txEl>
                                              <p:pRg st="0" end="0"/>
                                            </p:txEl>
                                          </p:spTgt>
                                        </p:tgtEl>
                                        <p:attrNameLst>
                                          <p:attrName>style.visibility</p:attrName>
                                        </p:attrNameLst>
                                      </p:cBhvr>
                                      <p:to>
                                        <p:strVal val="visible"/>
                                      </p:to>
                                    </p:set>
                                    <p:animEffect transition="in" filter="barn(inVertical)">
                                      <p:cBhvr>
                                        <p:cTn id="14" dur="500"/>
                                        <p:tgtEl>
                                          <p:spTgt spid="915">
                                            <p:txEl>
                                              <p:pRg st="0" end="0"/>
                                            </p:txEl>
                                          </p:spTgt>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915">
                                            <p:txEl>
                                              <p:pRg st="1" end="1"/>
                                            </p:txEl>
                                          </p:spTgt>
                                        </p:tgtEl>
                                        <p:attrNameLst>
                                          <p:attrName>style.visibility</p:attrName>
                                        </p:attrNameLst>
                                      </p:cBhvr>
                                      <p:to>
                                        <p:strVal val="visible"/>
                                      </p:to>
                                    </p:set>
                                    <p:animEffect transition="in" filter="barn(inVertical)">
                                      <p:cBhvr>
                                        <p:cTn id="17" dur="500"/>
                                        <p:tgtEl>
                                          <p:spTgt spid="915">
                                            <p:txEl>
                                              <p:pRg st="1" end="1"/>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915">
                                            <p:txEl>
                                              <p:pRg st="2" end="2"/>
                                            </p:txEl>
                                          </p:spTgt>
                                        </p:tgtEl>
                                        <p:attrNameLst>
                                          <p:attrName>style.visibility</p:attrName>
                                        </p:attrNameLst>
                                      </p:cBhvr>
                                      <p:to>
                                        <p:strVal val="visible"/>
                                      </p:to>
                                    </p:set>
                                    <p:animEffect transition="in" filter="barn(inVertical)">
                                      <p:cBhvr>
                                        <p:cTn id="20" dur="500"/>
                                        <p:tgtEl>
                                          <p:spTgt spid="915">
                                            <p:txEl>
                                              <p:pRg st="2" end="2"/>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915">
                                            <p:txEl>
                                              <p:pRg st="3" end="3"/>
                                            </p:txEl>
                                          </p:spTgt>
                                        </p:tgtEl>
                                        <p:attrNameLst>
                                          <p:attrName>style.visibility</p:attrName>
                                        </p:attrNameLst>
                                      </p:cBhvr>
                                      <p:to>
                                        <p:strVal val="visible"/>
                                      </p:to>
                                    </p:set>
                                    <p:animEffect transition="in" filter="barn(inVertical)">
                                      <p:cBhvr>
                                        <p:cTn id="23" dur="500"/>
                                        <p:tgtEl>
                                          <p:spTgt spid="9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 grpId="0"/>
      <p:bldP spid="91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grpSp>
        <p:nvGrpSpPr>
          <p:cNvPr id="905" name="Google Shape;905;p41"/>
          <p:cNvGrpSpPr/>
          <p:nvPr/>
        </p:nvGrpSpPr>
        <p:grpSpPr>
          <a:xfrm>
            <a:off x="7607439" y="105508"/>
            <a:ext cx="739428" cy="739428"/>
            <a:chOff x="6402975" y="3654449"/>
            <a:chExt cx="958181" cy="958181"/>
          </a:xfrm>
        </p:grpSpPr>
        <p:sp>
          <p:nvSpPr>
            <p:cNvPr id="906" name="Google Shape;906;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1" name="Google Shape;911;p41"/>
          <p:cNvGrpSpPr/>
          <p:nvPr/>
        </p:nvGrpSpPr>
        <p:grpSpPr>
          <a:xfrm>
            <a:off x="6883033" y="253799"/>
            <a:ext cx="572417" cy="572417"/>
            <a:chOff x="6402975" y="3654449"/>
            <a:chExt cx="958181" cy="958181"/>
          </a:xfrm>
        </p:grpSpPr>
        <p:sp>
          <p:nvSpPr>
            <p:cNvPr id="912" name="Google Shape;912;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4" name="Google Shape;914;p41"/>
          <p:cNvSpPr txBox="1">
            <a:spLocks noGrp="1"/>
          </p:cNvSpPr>
          <p:nvPr>
            <p:ph type="title"/>
          </p:nvPr>
        </p:nvSpPr>
        <p:spPr>
          <a:xfrm>
            <a:off x="1232588" y="151504"/>
            <a:ext cx="6401945" cy="1643204"/>
          </a:xfrm>
          <a:prstGeom prst="rect">
            <a:avLst/>
          </a:prstGeom>
        </p:spPr>
        <p:txBody>
          <a:bodyPr spcFirstLastPara="1" wrap="square" lIns="91425" tIns="91425" rIns="91425" bIns="91425" anchor="b" anchorCtr="0">
            <a:noAutofit/>
          </a:bodyPr>
          <a:lstStyle/>
          <a:p>
            <a:pPr algn="ctr"/>
            <a:r>
              <a:rPr lang="en-US" b="1" dirty="0">
                <a:latin typeface="Aptos Display" panose="020B0004020202020204" pitchFamily="34" charset="0"/>
              </a:rPr>
              <a:t>KHẢO SÁT HỆ THỐNG</a:t>
            </a:r>
            <a:endParaRPr lang="en-US" b="1" dirty="0">
              <a:latin typeface="Aptos Display" panose="020B0004020202020204" pitchFamily="34" charset="0"/>
            </a:endParaRPr>
          </a:p>
        </p:txBody>
      </p:sp>
      <p:sp>
        <p:nvSpPr>
          <p:cNvPr id="915" name="Google Shape;915;p41"/>
          <p:cNvSpPr txBox="1">
            <a:spLocks noGrp="1"/>
          </p:cNvSpPr>
          <p:nvPr>
            <p:ph type="subTitle" idx="1"/>
          </p:nvPr>
        </p:nvSpPr>
        <p:spPr>
          <a:xfrm>
            <a:off x="0" y="1748712"/>
            <a:ext cx="9189383" cy="2670888"/>
          </a:xfrm>
          <a:prstGeom prst="rect">
            <a:avLst/>
          </a:prstGeom>
        </p:spPr>
        <p:txBody>
          <a:bodyPr spcFirstLastPara="1" wrap="square" lIns="91425" tIns="91425" rIns="91425" bIns="91425" anchor="t" anchorCtr="0">
            <a:noAutofit/>
          </a:bodyPr>
          <a:lstStyle/>
          <a:p>
            <a:pPr marL="139700" indent="0" algn="just"/>
            <a:r>
              <a:rPr lang="en-US" sz="2100" b="1" dirty="0">
                <a:latin typeface="Times New Roman" panose="02020603050405020304" charset="0"/>
                <a:cs typeface="Times New Roman" panose="02020603050405020304" charset="0"/>
              </a:rPr>
              <a:t>Quy </a:t>
            </a:r>
            <a:r>
              <a:rPr lang="en-US" sz="2100" b="1" dirty="0" err="1">
                <a:latin typeface="Times New Roman" panose="02020603050405020304" charset="0"/>
                <a:cs typeface="Times New Roman" panose="02020603050405020304" charset="0"/>
              </a:rPr>
              <a:t>trình</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nghiệp</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vụ</a:t>
            </a:r>
            <a:endParaRPr lang="en-US" sz="2100" b="1" dirty="0">
              <a:latin typeface="Times New Roman" panose="02020603050405020304" charset="0"/>
              <a:cs typeface="Times New Roman" panose="02020603050405020304" charset="0"/>
            </a:endParaRPr>
          </a:p>
          <a:p>
            <a:pPr marL="939800" lvl="1" indent="-342900" algn="just">
              <a:buFont typeface="Arial" panose="020B0604020202020204" pitchFamily="34" charset="0"/>
              <a:buChar char="•"/>
            </a:pPr>
            <a:r>
              <a:rPr lang="en-US" b="1" dirty="0">
                <a:latin typeface="Times New Roman" panose="02020603050405020304" charset="0"/>
                <a:cs typeface="Times New Roman" panose="02020603050405020304" charset="0"/>
              </a:rPr>
              <a:t>Quy </a:t>
            </a:r>
            <a:r>
              <a:rPr lang="en-US" b="1" dirty="0" err="1">
                <a:latin typeface="Times New Roman" panose="02020603050405020304" charset="0"/>
                <a:cs typeface="Times New Roman" panose="02020603050405020304" charset="0"/>
              </a:rPr>
              <a:t>Trình</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Đánh</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Giá</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Sản</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Phẩm</a:t>
            </a:r>
            <a:endParaRPr lang="en-US" b="1" dirty="0">
              <a:latin typeface="Times New Roman" panose="02020603050405020304" charset="0"/>
              <a:cs typeface="Times New Roman" panose="02020603050405020304" charset="0"/>
            </a:endParaRPr>
          </a:p>
          <a:p>
            <a:pPr marL="1397000" lvl="2" indent="-342900" algn="just">
              <a:buFont typeface="Arial" panose="020B0604020202020204" pitchFamily="34" charset="0"/>
              <a:buChar char="•"/>
            </a:pPr>
            <a:r>
              <a:rPr lang="en-US" dirty="0" err="1">
                <a:latin typeface="Times New Roman" panose="02020603050405020304" charset="0"/>
                <a:cs typeface="Times New Roman" panose="02020603050405020304" charset="0"/>
              </a:rPr>
              <a:t>Khách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hàng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có</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thể</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gửi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đánh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giá</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sản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phẩm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đã</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mua</a:t>
            </a:r>
            <a:r>
              <a:rPr lang="en-US" dirty="0">
                <a:latin typeface="Times New Roman" panose="02020603050405020304" charset="0"/>
                <a:cs typeface="Times New Roman" panose="02020603050405020304" charset="0"/>
              </a:rPr>
              <a:t>.</a:t>
            </a:r>
            <a:endParaRPr lang="en-US" dirty="0">
              <a:latin typeface="Times New Roman" panose="02020603050405020304" charset="0"/>
              <a:cs typeface="Times New Roman" panose="02020603050405020304" charset="0"/>
            </a:endParaRPr>
          </a:p>
          <a:p>
            <a:pPr marL="1397000" lvl="2" indent="-342900" algn="just">
              <a:buFont typeface="Arial" panose="020B0604020202020204" pitchFamily="34" charset="0"/>
              <a:buChar char="•"/>
            </a:pPr>
            <a:r>
              <a:rPr lang="en-US" dirty="0" err="1">
                <a:latin typeface="Times New Roman" panose="02020603050405020304" charset="0"/>
                <a:cs typeface="Times New Roman" panose="02020603050405020304" charset="0"/>
              </a:rPr>
              <a:t>Duyệt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đánh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giá</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Nhân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viên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duyệt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hoặc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ẩn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đánh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giá</a:t>
            </a:r>
            <a:r>
              <a:rPr lang="en-US" dirty="0">
                <a:latin typeface="Times New Roman" panose="02020603050405020304" charset="0"/>
                <a:cs typeface="Times New Roman" panose="02020603050405020304" charset="0"/>
              </a:rPr>
              <a:t> vi </a:t>
            </a:r>
            <a:r>
              <a:rPr lang="en-US" dirty="0" err="1">
                <a:latin typeface="Times New Roman" panose="02020603050405020304" charset="0"/>
                <a:cs typeface="Times New Roman" panose="02020603050405020304" charset="0"/>
              </a:rPr>
              <a:t>phạm</a:t>
            </a:r>
            <a:r>
              <a:rPr lang="en-US" dirty="0">
                <a:latin typeface="Times New Roman" panose="02020603050405020304" charset="0"/>
                <a:cs typeface="Times New Roman" panose="02020603050405020304" charset="0"/>
              </a:rPr>
              <a:t>.</a:t>
            </a:r>
            <a:endParaRPr lang="en-US" dirty="0">
              <a:latin typeface="Times New Roman" panose="02020603050405020304" charset="0"/>
              <a:cs typeface="Times New Roman" panose="02020603050405020304" charset="0"/>
            </a:endParaRPr>
          </a:p>
        </p:txBody>
      </p:sp>
      <p:grpSp>
        <p:nvGrpSpPr>
          <p:cNvPr id="946" name="Google Shape;946;p41"/>
          <p:cNvGrpSpPr/>
          <p:nvPr/>
        </p:nvGrpSpPr>
        <p:grpSpPr>
          <a:xfrm>
            <a:off x="7722260" y="1028448"/>
            <a:ext cx="437505" cy="437505"/>
            <a:chOff x="6402975" y="3654449"/>
            <a:chExt cx="958181" cy="958181"/>
          </a:xfrm>
        </p:grpSpPr>
        <p:sp>
          <p:nvSpPr>
            <p:cNvPr id="947" name="Google Shape;947;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14"/>
                                        </p:tgtEl>
                                        <p:attrNameLst>
                                          <p:attrName>style.visibility</p:attrName>
                                        </p:attrNameLst>
                                      </p:cBhvr>
                                      <p:to>
                                        <p:strVal val="visible"/>
                                      </p:to>
                                    </p:set>
                                    <p:animEffect transition="in" filter="fade">
                                      <p:cBhvr>
                                        <p:cTn id="7" dur="1000"/>
                                        <p:tgtEl>
                                          <p:spTgt spid="914"/>
                                        </p:tgtEl>
                                      </p:cBhvr>
                                    </p:animEffect>
                                    <p:anim calcmode="lin" valueType="num">
                                      <p:cBhvr>
                                        <p:cTn id="8" dur="1000" fill="hold"/>
                                        <p:tgtEl>
                                          <p:spTgt spid="914"/>
                                        </p:tgtEl>
                                        <p:attrNameLst>
                                          <p:attrName>ppt_x</p:attrName>
                                        </p:attrNameLst>
                                      </p:cBhvr>
                                      <p:tavLst>
                                        <p:tav tm="0">
                                          <p:val>
                                            <p:strVal val="#ppt_x"/>
                                          </p:val>
                                        </p:tav>
                                        <p:tav tm="100000">
                                          <p:val>
                                            <p:strVal val="#ppt_x"/>
                                          </p:val>
                                        </p:tav>
                                      </p:tavLst>
                                    </p:anim>
                                    <p:anim calcmode="lin" valueType="num">
                                      <p:cBhvr>
                                        <p:cTn id="9" dur="1000" fill="hold"/>
                                        <p:tgtEl>
                                          <p:spTgt spid="9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915">
                                            <p:txEl>
                                              <p:pRg st="0" end="0"/>
                                            </p:txEl>
                                          </p:spTgt>
                                        </p:tgtEl>
                                        <p:attrNameLst>
                                          <p:attrName>style.visibility</p:attrName>
                                        </p:attrNameLst>
                                      </p:cBhvr>
                                      <p:to>
                                        <p:strVal val="visible"/>
                                      </p:to>
                                    </p:set>
                                    <p:animEffect transition="in" filter="barn(inVertical)">
                                      <p:cBhvr>
                                        <p:cTn id="14" dur="500"/>
                                        <p:tgtEl>
                                          <p:spTgt spid="915">
                                            <p:txEl>
                                              <p:pRg st="0" end="0"/>
                                            </p:txEl>
                                          </p:spTgt>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915">
                                            <p:txEl>
                                              <p:pRg st="1" end="1"/>
                                            </p:txEl>
                                          </p:spTgt>
                                        </p:tgtEl>
                                        <p:attrNameLst>
                                          <p:attrName>style.visibility</p:attrName>
                                        </p:attrNameLst>
                                      </p:cBhvr>
                                      <p:to>
                                        <p:strVal val="visible"/>
                                      </p:to>
                                    </p:set>
                                    <p:animEffect transition="in" filter="barn(inVertical)">
                                      <p:cBhvr>
                                        <p:cTn id="17" dur="500"/>
                                        <p:tgtEl>
                                          <p:spTgt spid="915">
                                            <p:txEl>
                                              <p:pRg st="1" end="1"/>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915">
                                            <p:txEl>
                                              <p:pRg st="2" end="2"/>
                                            </p:txEl>
                                          </p:spTgt>
                                        </p:tgtEl>
                                        <p:attrNameLst>
                                          <p:attrName>style.visibility</p:attrName>
                                        </p:attrNameLst>
                                      </p:cBhvr>
                                      <p:to>
                                        <p:strVal val="visible"/>
                                      </p:to>
                                    </p:set>
                                    <p:animEffect transition="in" filter="barn(inVertical)">
                                      <p:cBhvr>
                                        <p:cTn id="20" dur="500"/>
                                        <p:tgtEl>
                                          <p:spTgt spid="915">
                                            <p:txEl>
                                              <p:pRg st="2" end="2"/>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915">
                                            <p:txEl>
                                              <p:pRg st="3" end="3"/>
                                            </p:txEl>
                                          </p:spTgt>
                                        </p:tgtEl>
                                        <p:attrNameLst>
                                          <p:attrName>style.visibility</p:attrName>
                                        </p:attrNameLst>
                                      </p:cBhvr>
                                      <p:to>
                                        <p:strVal val="visible"/>
                                      </p:to>
                                    </p:set>
                                    <p:animEffect transition="in" filter="barn(inVertical)">
                                      <p:cBhvr>
                                        <p:cTn id="23" dur="500"/>
                                        <p:tgtEl>
                                          <p:spTgt spid="9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 grpId="0"/>
      <p:bldP spid="91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grpSp>
        <p:nvGrpSpPr>
          <p:cNvPr id="905" name="Google Shape;905;p41"/>
          <p:cNvGrpSpPr/>
          <p:nvPr/>
        </p:nvGrpSpPr>
        <p:grpSpPr>
          <a:xfrm>
            <a:off x="7607439" y="105508"/>
            <a:ext cx="739428" cy="739428"/>
            <a:chOff x="6402975" y="3654449"/>
            <a:chExt cx="958181" cy="958181"/>
          </a:xfrm>
        </p:grpSpPr>
        <p:sp>
          <p:nvSpPr>
            <p:cNvPr id="906" name="Google Shape;906;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1" name="Google Shape;911;p41"/>
          <p:cNvGrpSpPr/>
          <p:nvPr/>
        </p:nvGrpSpPr>
        <p:grpSpPr>
          <a:xfrm>
            <a:off x="6883033" y="253799"/>
            <a:ext cx="572417" cy="572417"/>
            <a:chOff x="6402975" y="3654449"/>
            <a:chExt cx="958181" cy="958181"/>
          </a:xfrm>
        </p:grpSpPr>
        <p:sp>
          <p:nvSpPr>
            <p:cNvPr id="912" name="Google Shape;912;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4" name="Google Shape;914;p41"/>
          <p:cNvSpPr txBox="1">
            <a:spLocks noGrp="1"/>
          </p:cNvSpPr>
          <p:nvPr>
            <p:ph type="title"/>
          </p:nvPr>
        </p:nvSpPr>
        <p:spPr>
          <a:xfrm>
            <a:off x="1232588" y="151504"/>
            <a:ext cx="6401945" cy="1643204"/>
          </a:xfrm>
          <a:prstGeom prst="rect">
            <a:avLst/>
          </a:prstGeom>
        </p:spPr>
        <p:txBody>
          <a:bodyPr spcFirstLastPara="1" wrap="square" lIns="91425" tIns="91425" rIns="91425" bIns="91425" anchor="b" anchorCtr="0">
            <a:noAutofit/>
          </a:bodyPr>
          <a:lstStyle/>
          <a:p>
            <a:pPr algn="ctr"/>
            <a:r>
              <a:rPr lang="en-US" b="1" dirty="0">
                <a:latin typeface="Aptos Display" panose="020B0004020202020204" pitchFamily="34" charset="0"/>
              </a:rPr>
              <a:t>KHẢO SÁT HỆ THỐNG</a:t>
            </a:r>
            <a:endParaRPr lang="en-US" b="1" dirty="0">
              <a:latin typeface="Aptos Display" panose="020B0004020202020204" pitchFamily="34" charset="0"/>
            </a:endParaRPr>
          </a:p>
        </p:txBody>
      </p:sp>
      <p:sp>
        <p:nvSpPr>
          <p:cNvPr id="915" name="Google Shape;915;p41"/>
          <p:cNvSpPr txBox="1">
            <a:spLocks noGrp="1"/>
          </p:cNvSpPr>
          <p:nvPr>
            <p:ph type="subTitle" idx="1"/>
          </p:nvPr>
        </p:nvSpPr>
        <p:spPr>
          <a:xfrm>
            <a:off x="0" y="1748712"/>
            <a:ext cx="9189383" cy="2670888"/>
          </a:xfrm>
          <a:prstGeom prst="rect">
            <a:avLst/>
          </a:prstGeom>
        </p:spPr>
        <p:txBody>
          <a:bodyPr spcFirstLastPara="1" wrap="square" lIns="91425" tIns="91425" rIns="91425" bIns="91425" anchor="t" anchorCtr="0">
            <a:noAutofit/>
          </a:bodyPr>
          <a:lstStyle/>
          <a:p>
            <a:pPr marL="139700" indent="0" algn="just"/>
            <a:r>
              <a:rPr lang="en-US" sz="2100" b="1" dirty="0">
                <a:latin typeface="Times New Roman" panose="02020603050405020304" charset="0"/>
                <a:cs typeface="Times New Roman" panose="02020603050405020304" charset="0"/>
              </a:rPr>
              <a:t>Quy </a:t>
            </a:r>
            <a:r>
              <a:rPr lang="en-US" sz="2100" b="1" dirty="0" err="1">
                <a:latin typeface="Times New Roman" panose="02020603050405020304" charset="0"/>
                <a:cs typeface="Times New Roman" panose="02020603050405020304" charset="0"/>
              </a:rPr>
              <a:t>trình</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nghiệp</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vụ</a:t>
            </a:r>
            <a:endParaRPr lang="en-US" sz="2100" b="1" dirty="0">
              <a:latin typeface="Times New Roman" panose="02020603050405020304" charset="0"/>
              <a:cs typeface="Times New Roman" panose="02020603050405020304" charset="0"/>
            </a:endParaRPr>
          </a:p>
          <a:p>
            <a:pPr marL="939800" lvl="1" indent="-342900" algn="just">
              <a:buFont typeface="Arial" panose="020B0604020202020204" pitchFamily="34" charset="0"/>
              <a:buChar char="•"/>
            </a:pPr>
            <a:r>
              <a:rPr lang="en-US" b="1" dirty="0">
                <a:latin typeface="Times New Roman" panose="02020603050405020304" charset="0"/>
                <a:cs typeface="Times New Roman" panose="02020603050405020304" charset="0"/>
              </a:rPr>
              <a:t>Quy </a:t>
            </a:r>
            <a:r>
              <a:rPr lang="en-US" b="1" dirty="0" err="1">
                <a:latin typeface="Times New Roman" panose="02020603050405020304" charset="0"/>
                <a:cs typeface="Times New Roman" panose="02020603050405020304" charset="0"/>
              </a:rPr>
              <a:t>Trình</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Thống</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Kê</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Và</a:t>
            </a:r>
            <a:r>
              <a:rPr lang="en-US" b="1" dirty="0">
                <a:latin typeface="Times New Roman" panose="02020603050405020304" charset="0"/>
                <a:cs typeface="Times New Roman" panose="02020603050405020304" charset="0"/>
              </a:rPr>
              <a:t> Báo Cáo</a:t>
            </a:r>
            <a:endParaRPr lang="en-US" b="1" dirty="0">
              <a:latin typeface="Times New Roman" panose="02020603050405020304" charset="0"/>
              <a:cs typeface="Times New Roman" panose="02020603050405020304" charset="0"/>
            </a:endParaRPr>
          </a:p>
          <a:p>
            <a:pPr marL="1397000" lvl="2" indent="-342900" algn="just">
              <a:buFont typeface="Arial" panose="020B0604020202020204" pitchFamily="34" charset="0"/>
              <a:buChar char="•"/>
            </a:pPr>
            <a:r>
              <a:rPr lang="vi-VN" dirty="0">
                <a:latin typeface="Times New Roman" panose="02020603050405020304" charset="0"/>
                <a:cs typeface="Times New Roman" panose="02020603050405020304" charset="0"/>
              </a:rPr>
              <a:t>Xem báo cáo doanh thu, đơn hàng, sản phẩm bán chạy.</a:t>
            </a:r>
            <a:endParaRPr lang="vi-VN" dirty="0">
              <a:latin typeface="Times New Roman" panose="02020603050405020304" charset="0"/>
              <a:cs typeface="Times New Roman" panose="02020603050405020304" charset="0"/>
            </a:endParaRPr>
          </a:p>
          <a:p>
            <a:pPr marL="1397000" lvl="2" indent="-342900" algn="just">
              <a:buFont typeface="Arial" panose="020B0604020202020204" pitchFamily="34" charset="0"/>
              <a:buChar char="•"/>
            </a:pPr>
            <a:r>
              <a:rPr lang="vi-VN" dirty="0">
                <a:latin typeface="Times New Roman" panose="02020603050405020304" charset="0"/>
                <a:cs typeface="Times New Roman" panose="02020603050405020304" charset="0"/>
              </a:rPr>
              <a:t>Lọc theo thời gian, danh mục, sản phẩm và xuất báo cáo.</a:t>
            </a:r>
            <a:endParaRPr lang="en-US" dirty="0">
              <a:latin typeface="Times New Roman" panose="02020603050405020304" charset="0"/>
              <a:cs typeface="Times New Roman" panose="02020603050405020304" charset="0"/>
            </a:endParaRPr>
          </a:p>
        </p:txBody>
      </p:sp>
      <p:grpSp>
        <p:nvGrpSpPr>
          <p:cNvPr id="946" name="Google Shape;946;p41"/>
          <p:cNvGrpSpPr/>
          <p:nvPr/>
        </p:nvGrpSpPr>
        <p:grpSpPr>
          <a:xfrm>
            <a:off x="7722260" y="1028448"/>
            <a:ext cx="437505" cy="437505"/>
            <a:chOff x="6402975" y="3654449"/>
            <a:chExt cx="958181" cy="958181"/>
          </a:xfrm>
        </p:grpSpPr>
        <p:sp>
          <p:nvSpPr>
            <p:cNvPr id="947" name="Google Shape;947;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14"/>
                                        </p:tgtEl>
                                        <p:attrNameLst>
                                          <p:attrName>style.visibility</p:attrName>
                                        </p:attrNameLst>
                                      </p:cBhvr>
                                      <p:to>
                                        <p:strVal val="visible"/>
                                      </p:to>
                                    </p:set>
                                    <p:animEffect transition="in" filter="fade">
                                      <p:cBhvr>
                                        <p:cTn id="7" dur="1000"/>
                                        <p:tgtEl>
                                          <p:spTgt spid="914"/>
                                        </p:tgtEl>
                                      </p:cBhvr>
                                    </p:animEffect>
                                    <p:anim calcmode="lin" valueType="num">
                                      <p:cBhvr>
                                        <p:cTn id="8" dur="1000" fill="hold"/>
                                        <p:tgtEl>
                                          <p:spTgt spid="914"/>
                                        </p:tgtEl>
                                        <p:attrNameLst>
                                          <p:attrName>ppt_x</p:attrName>
                                        </p:attrNameLst>
                                      </p:cBhvr>
                                      <p:tavLst>
                                        <p:tav tm="0">
                                          <p:val>
                                            <p:strVal val="#ppt_x"/>
                                          </p:val>
                                        </p:tav>
                                        <p:tav tm="100000">
                                          <p:val>
                                            <p:strVal val="#ppt_x"/>
                                          </p:val>
                                        </p:tav>
                                      </p:tavLst>
                                    </p:anim>
                                    <p:anim calcmode="lin" valueType="num">
                                      <p:cBhvr>
                                        <p:cTn id="9" dur="1000" fill="hold"/>
                                        <p:tgtEl>
                                          <p:spTgt spid="9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915">
                                            <p:txEl>
                                              <p:pRg st="0" end="0"/>
                                            </p:txEl>
                                          </p:spTgt>
                                        </p:tgtEl>
                                        <p:attrNameLst>
                                          <p:attrName>style.visibility</p:attrName>
                                        </p:attrNameLst>
                                      </p:cBhvr>
                                      <p:to>
                                        <p:strVal val="visible"/>
                                      </p:to>
                                    </p:set>
                                    <p:animEffect transition="in" filter="barn(inVertical)">
                                      <p:cBhvr>
                                        <p:cTn id="14" dur="500"/>
                                        <p:tgtEl>
                                          <p:spTgt spid="915">
                                            <p:txEl>
                                              <p:pRg st="0" end="0"/>
                                            </p:txEl>
                                          </p:spTgt>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915">
                                            <p:txEl>
                                              <p:pRg st="1" end="1"/>
                                            </p:txEl>
                                          </p:spTgt>
                                        </p:tgtEl>
                                        <p:attrNameLst>
                                          <p:attrName>style.visibility</p:attrName>
                                        </p:attrNameLst>
                                      </p:cBhvr>
                                      <p:to>
                                        <p:strVal val="visible"/>
                                      </p:to>
                                    </p:set>
                                    <p:animEffect transition="in" filter="barn(inVertical)">
                                      <p:cBhvr>
                                        <p:cTn id="17" dur="500"/>
                                        <p:tgtEl>
                                          <p:spTgt spid="915">
                                            <p:txEl>
                                              <p:pRg st="1" end="1"/>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915">
                                            <p:txEl>
                                              <p:pRg st="2" end="2"/>
                                            </p:txEl>
                                          </p:spTgt>
                                        </p:tgtEl>
                                        <p:attrNameLst>
                                          <p:attrName>style.visibility</p:attrName>
                                        </p:attrNameLst>
                                      </p:cBhvr>
                                      <p:to>
                                        <p:strVal val="visible"/>
                                      </p:to>
                                    </p:set>
                                    <p:animEffect transition="in" filter="barn(inVertical)">
                                      <p:cBhvr>
                                        <p:cTn id="20" dur="500"/>
                                        <p:tgtEl>
                                          <p:spTgt spid="915">
                                            <p:txEl>
                                              <p:pRg st="2" end="2"/>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915">
                                            <p:txEl>
                                              <p:pRg st="3" end="3"/>
                                            </p:txEl>
                                          </p:spTgt>
                                        </p:tgtEl>
                                        <p:attrNameLst>
                                          <p:attrName>style.visibility</p:attrName>
                                        </p:attrNameLst>
                                      </p:cBhvr>
                                      <p:to>
                                        <p:strVal val="visible"/>
                                      </p:to>
                                    </p:set>
                                    <p:animEffect transition="in" filter="barn(inVertical)">
                                      <p:cBhvr>
                                        <p:cTn id="23" dur="500"/>
                                        <p:tgtEl>
                                          <p:spTgt spid="9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 grpId="0"/>
      <p:bldP spid="91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565150" y="386715"/>
            <a:ext cx="7765415" cy="1213485"/>
          </a:xfrm>
        </p:spPr>
        <p:txBody>
          <a:bodyPr/>
          <a:p>
            <a:pPr algn="ctr"/>
            <a:r>
              <a:rPr lang="en-US"/>
              <a:t>Thành viên </a:t>
            </a:r>
            <a:endParaRPr lang="en-US"/>
          </a:p>
        </p:txBody>
      </p:sp>
      <p:sp>
        <p:nvSpPr>
          <p:cNvPr id="3" name="Subtitle 2"/>
          <p:cNvSpPr>
            <a:spLocks noGrp="1"/>
          </p:cNvSpPr>
          <p:nvPr>
            <p:ph type="subTitle" idx="1"/>
          </p:nvPr>
        </p:nvSpPr>
        <p:spPr>
          <a:xfrm>
            <a:off x="1397635" y="1820545"/>
            <a:ext cx="6100445" cy="2844800"/>
          </a:xfrm>
        </p:spPr>
        <p:txBody>
          <a:bodyPr/>
          <a:p>
            <a:pPr marL="482600" indent="-342900">
              <a:buAutoNum type="arabicPeriod"/>
            </a:pPr>
            <a:r>
              <a:rPr lang="en-US" altLang="en-US" sz="2800">
                <a:latin typeface="Times New Roman" panose="02020603050405020304" charset="0"/>
                <a:cs typeface="Times New Roman" panose="02020603050405020304" charset="0"/>
              </a:rPr>
              <a:t>2001200179 – Nguyễn Anh Nguyên</a:t>
            </a:r>
            <a:endParaRPr lang="en-US" altLang="en-US" sz="2800">
              <a:latin typeface="Times New Roman" panose="02020603050405020304" charset="0"/>
              <a:cs typeface="Times New Roman" panose="02020603050405020304" charset="0"/>
            </a:endParaRPr>
          </a:p>
          <a:p>
            <a:pPr marL="482600" indent="-342900">
              <a:buAutoNum type="arabicPeriod"/>
            </a:pPr>
            <a:r>
              <a:rPr lang="en-US" altLang="en-US" sz="2800">
                <a:latin typeface="Times New Roman" panose="02020603050405020304" charset="0"/>
                <a:cs typeface="Times New Roman" panose="02020603050405020304" charset="0"/>
              </a:rPr>
              <a:t>2001210227 – V</a:t>
            </a:r>
            <a:r>
              <a:rPr lang="en-US" altLang="en-US" sz="2800">
                <a:latin typeface="Times New Roman" panose="02020603050405020304" charset="0"/>
                <a:cs typeface="Times New Roman" panose="02020603050405020304" charset="0"/>
              </a:rPr>
              <a:t>ũ</a:t>
            </a:r>
            <a:r>
              <a:rPr lang="en-US" altLang="en-US" sz="2800">
                <a:latin typeface="Times New Roman" panose="02020603050405020304" charset="0"/>
                <a:cs typeface="Times New Roman" panose="02020603050405020304" charset="0"/>
              </a:rPr>
              <a:t> Mạnh Hùng</a:t>
            </a:r>
            <a:endParaRPr lang="en-US" altLang="en-US" sz="2800">
              <a:latin typeface="Times New Roman" panose="02020603050405020304" charset="0"/>
              <a:cs typeface="Times New Roman" panose="02020603050405020304" charset="0"/>
            </a:endParaRPr>
          </a:p>
          <a:p>
            <a:pPr marL="482600" indent="-342900">
              <a:buAutoNum type="arabicPeriod"/>
            </a:pPr>
            <a:r>
              <a:rPr lang="en-US" altLang="en-US" sz="2800">
                <a:latin typeface="Times New Roman" panose="02020603050405020304" charset="0"/>
                <a:cs typeface="Times New Roman" panose="02020603050405020304" charset="0"/>
              </a:rPr>
              <a:t>2001210676 – Huỳnh Trần Gia Bảo</a:t>
            </a:r>
            <a:endParaRPr lang="en-US" altLang="en-US" sz="280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grpSp>
        <p:nvGrpSpPr>
          <p:cNvPr id="905" name="Google Shape;905;p41"/>
          <p:cNvGrpSpPr/>
          <p:nvPr/>
        </p:nvGrpSpPr>
        <p:grpSpPr>
          <a:xfrm>
            <a:off x="7607439" y="105508"/>
            <a:ext cx="739428" cy="739428"/>
            <a:chOff x="6402975" y="3654449"/>
            <a:chExt cx="958181" cy="958181"/>
          </a:xfrm>
        </p:grpSpPr>
        <p:sp>
          <p:nvSpPr>
            <p:cNvPr id="906" name="Google Shape;906;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1" name="Google Shape;911;p41"/>
          <p:cNvGrpSpPr/>
          <p:nvPr/>
        </p:nvGrpSpPr>
        <p:grpSpPr>
          <a:xfrm>
            <a:off x="6883033" y="253799"/>
            <a:ext cx="572417" cy="572417"/>
            <a:chOff x="6402975" y="3654449"/>
            <a:chExt cx="958181" cy="958181"/>
          </a:xfrm>
        </p:grpSpPr>
        <p:sp>
          <p:nvSpPr>
            <p:cNvPr id="912" name="Google Shape;912;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4" name="Google Shape;914;p41"/>
          <p:cNvSpPr txBox="1">
            <a:spLocks noGrp="1"/>
          </p:cNvSpPr>
          <p:nvPr>
            <p:ph type="title"/>
          </p:nvPr>
        </p:nvSpPr>
        <p:spPr>
          <a:xfrm>
            <a:off x="1232588" y="151504"/>
            <a:ext cx="6401945" cy="1643204"/>
          </a:xfrm>
          <a:prstGeom prst="rect">
            <a:avLst/>
          </a:prstGeom>
        </p:spPr>
        <p:txBody>
          <a:bodyPr spcFirstLastPara="1" wrap="square" lIns="91425" tIns="91425" rIns="91425" bIns="91425" anchor="b" anchorCtr="0">
            <a:noAutofit/>
          </a:bodyPr>
          <a:lstStyle/>
          <a:p>
            <a:pPr algn="ctr"/>
            <a:r>
              <a:rPr lang="en-US" b="1" dirty="0">
                <a:latin typeface="Aptos Display" panose="020B0004020202020204" pitchFamily="34" charset="0"/>
              </a:rPr>
              <a:t>KHẢO SÁT HỆ THỐNG</a:t>
            </a:r>
            <a:endParaRPr lang="en-US" b="1" dirty="0">
              <a:latin typeface="Aptos Display" panose="020B0004020202020204" pitchFamily="34" charset="0"/>
            </a:endParaRPr>
          </a:p>
        </p:txBody>
      </p:sp>
      <p:sp>
        <p:nvSpPr>
          <p:cNvPr id="915" name="Google Shape;915;p41"/>
          <p:cNvSpPr txBox="1">
            <a:spLocks noGrp="1"/>
          </p:cNvSpPr>
          <p:nvPr>
            <p:ph type="subTitle" idx="1"/>
          </p:nvPr>
        </p:nvSpPr>
        <p:spPr>
          <a:xfrm>
            <a:off x="0" y="1748712"/>
            <a:ext cx="9189383" cy="2670888"/>
          </a:xfrm>
          <a:prstGeom prst="rect">
            <a:avLst/>
          </a:prstGeom>
        </p:spPr>
        <p:txBody>
          <a:bodyPr spcFirstLastPara="1" wrap="square" lIns="91425" tIns="91425" rIns="91425" bIns="91425" anchor="t" anchorCtr="0">
            <a:noAutofit/>
          </a:bodyPr>
          <a:lstStyle/>
          <a:p>
            <a:pPr marL="139700" indent="0" algn="just"/>
            <a:r>
              <a:rPr lang="en-US" sz="2100" b="1" dirty="0">
                <a:latin typeface="Times New Roman" panose="02020603050405020304" charset="0"/>
                <a:cs typeface="Times New Roman" panose="02020603050405020304" charset="0"/>
              </a:rPr>
              <a:t>Quy </a:t>
            </a:r>
            <a:r>
              <a:rPr lang="en-US" sz="2100" b="1" dirty="0" err="1">
                <a:latin typeface="Times New Roman" panose="02020603050405020304" charset="0"/>
                <a:cs typeface="Times New Roman" panose="02020603050405020304" charset="0"/>
              </a:rPr>
              <a:t>trình</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nghiệp</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vụ</a:t>
            </a:r>
            <a:endParaRPr lang="en-US" sz="2100" b="1" dirty="0">
              <a:latin typeface="Times New Roman" panose="02020603050405020304" charset="0"/>
              <a:cs typeface="Times New Roman" panose="02020603050405020304" charset="0"/>
            </a:endParaRPr>
          </a:p>
          <a:p>
            <a:pPr marL="939800" lvl="1" indent="-342900" algn="just">
              <a:buFont typeface="Arial" panose="020B0604020202020204" pitchFamily="34" charset="0"/>
              <a:buChar char="•"/>
            </a:pPr>
            <a:r>
              <a:rPr lang="en-US" b="1" dirty="0">
                <a:latin typeface="Times New Roman" panose="02020603050405020304" charset="0"/>
                <a:cs typeface="Times New Roman" panose="02020603050405020304" charset="0"/>
              </a:rPr>
              <a:t>Quy </a:t>
            </a:r>
            <a:r>
              <a:rPr lang="en-US" b="1" dirty="0" err="1">
                <a:latin typeface="Times New Roman" panose="02020603050405020304" charset="0"/>
                <a:cs typeface="Times New Roman" panose="02020603050405020304" charset="0"/>
              </a:rPr>
              <a:t>Trình</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Cảnh</a:t>
            </a:r>
            <a:r>
              <a:rPr lang="en-US" b="1" dirty="0">
                <a:latin typeface="Times New Roman" panose="02020603050405020304" charset="0"/>
                <a:cs typeface="Times New Roman" panose="02020603050405020304" charset="0"/>
              </a:rPr>
              <a:t> Báo </a:t>
            </a:r>
            <a:r>
              <a:rPr lang="en-US" b="1" dirty="0" err="1">
                <a:latin typeface="Times New Roman" panose="02020603050405020304" charset="0"/>
                <a:cs typeface="Times New Roman" panose="02020603050405020304" charset="0"/>
              </a:rPr>
              <a:t>Tồn</a:t>
            </a:r>
            <a:r>
              <a:rPr lang="en-US" b="1" dirty="0">
                <a:latin typeface="Times New Roman" panose="02020603050405020304" charset="0"/>
                <a:cs typeface="Times New Roman" panose="02020603050405020304" charset="0"/>
              </a:rPr>
              <a:t> Kho</a:t>
            </a:r>
            <a:endParaRPr lang="en-US" b="1" dirty="0">
              <a:latin typeface="Times New Roman" panose="02020603050405020304" charset="0"/>
              <a:cs typeface="Times New Roman" panose="02020603050405020304" charset="0"/>
            </a:endParaRPr>
          </a:p>
          <a:p>
            <a:pPr marL="1397000" lvl="2" indent="-342900" algn="just">
              <a:buFont typeface="Arial" panose="020B0604020202020204" pitchFamily="34" charset="0"/>
              <a:buChar char="•"/>
            </a:pPr>
            <a:r>
              <a:rPr lang="vi-VN" dirty="0">
                <a:latin typeface="Times New Roman" panose="02020603050405020304" charset="0"/>
                <a:cs typeface="Times New Roman" panose="02020603050405020304" charset="0"/>
              </a:rPr>
              <a:t>Cảnh báo tồn kho khi lượng tồn thấp hơn ngưỡng tối thiểu.</a:t>
            </a:r>
            <a:endParaRPr lang="vi-VN" dirty="0">
              <a:latin typeface="Times New Roman" panose="02020603050405020304" charset="0"/>
              <a:cs typeface="Times New Roman" panose="02020603050405020304" charset="0"/>
            </a:endParaRPr>
          </a:p>
          <a:p>
            <a:pPr marL="1397000" lvl="2" indent="-342900" algn="just">
              <a:buFont typeface="Arial" panose="020B0604020202020204" pitchFamily="34" charset="0"/>
              <a:buChar char="•"/>
            </a:pPr>
            <a:r>
              <a:rPr lang="vi-VN" dirty="0">
                <a:latin typeface="Times New Roman" panose="02020603050405020304" charset="0"/>
                <a:cs typeface="Times New Roman" panose="02020603050405020304" charset="0"/>
              </a:rPr>
              <a:t>Nhân viên kho nhận thông báo và thực hiện nhập kho bổ sung.</a:t>
            </a:r>
            <a:endParaRPr lang="en-US" dirty="0">
              <a:latin typeface="Times New Roman" panose="02020603050405020304" charset="0"/>
              <a:cs typeface="Times New Roman" panose="02020603050405020304" charset="0"/>
            </a:endParaRPr>
          </a:p>
        </p:txBody>
      </p:sp>
      <p:grpSp>
        <p:nvGrpSpPr>
          <p:cNvPr id="946" name="Google Shape;946;p41"/>
          <p:cNvGrpSpPr/>
          <p:nvPr/>
        </p:nvGrpSpPr>
        <p:grpSpPr>
          <a:xfrm>
            <a:off x="7722260" y="1028448"/>
            <a:ext cx="437505" cy="437505"/>
            <a:chOff x="6402975" y="3654449"/>
            <a:chExt cx="958181" cy="958181"/>
          </a:xfrm>
        </p:grpSpPr>
        <p:sp>
          <p:nvSpPr>
            <p:cNvPr id="947" name="Google Shape;947;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14"/>
                                        </p:tgtEl>
                                        <p:attrNameLst>
                                          <p:attrName>style.visibility</p:attrName>
                                        </p:attrNameLst>
                                      </p:cBhvr>
                                      <p:to>
                                        <p:strVal val="visible"/>
                                      </p:to>
                                    </p:set>
                                    <p:animEffect transition="in" filter="fade">
                                      <p:cBhvr>
                                        <p:cTn id="7" dur="1000"/>
                                        <p:tgtEl>
                                          <p:spTgt spid="914"/>
                                        </p:tgtEl>
                                      </p:cBhvr>
                                    </p:animEffect>
                                    <p:anim calcmode="lin" valueType="num">
                                      <p:cBhvr>
                                        <p:cTn id="8" dur="1000" fill="hold"/>
                                        <p:tgtEl>
                                          <p:spTgt spid="914"/>
                                        </p:tgtEl>
                                        <p:attrNameLst>
                                          <p:attrName>ppt_x</p:attrName>
                                        </p:attrNameLst>
                                      </p:cBhvr>
                                      <p:tavLst>
                                        <p:tav tm="0">
                                          <p:val>
                                            <p:strVal val="#ppt_x"/>
                                          </p:val>
                                        </p:tav>
                                        <p:tav tm="100000">
                                          <p:val>
                                            <p:strVal val="#ppt_x"/>
                                          </p:val>
                                        </p:tav>
                                      </p:tavLst>
                                    </p:anim>
                                    <p:anim calcmode="lin" valueType="num">
                                      <p:cBhvr>
                                        <p:cTn id="9" dur="1000" fill="hold"/>
                                        <p:tgtEl>
                                          <p:spTgt spid="9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915">
                                            <p:txEl>
                                              <p:pRg st="0" end="0"/>
                                            </p:txEl>
                                          </p:spTgt>
                                        </p:tgtEl>
                                        <p:attrNameLst>
                                          <p:attrName>style.visibility</p:attrName>
                                        </p:attrNameLst>
                                      </p:cBhvr>
                                      <p:to>
                                        <p:strVal val="visible"/>
                                      </p:to>
                                    </p:set>
                                    <p:animEffect transition="in" filter="barn(inVertical)">
                                      <p:cBhvr>
                                        <p:cTn id="14" dur="500"/>
                                        <p:tgtEl>
                                          <p:spTgt spid="915">
                                            <p:txEl>
                                              <p:pRg st="0" end="0"/>
                                            </p:txEl>
                                          </p:spTgt>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915">
                                            <p:txEl>
                                              <p:pRg st="1" end="1"/>
                                            </p:txEl>
                                          </p:spTgt>
                                        </p:tgtEl>
                                        <p:attrNameLst>
                                          <p:attrName>style.visibility</p:attrName>
                                        </p:attrNameLst>
                                      </p:cBhvr>
                                      <p:to>
                                        <p:strVal val="visible"/>
                                      </p:to>
                                    </p:set>
                                    <p:animEffect transition="in" filter="barn(inVertical)">
                                      <p:cBhvr>
                                        <p:cTn id="17" dur="500"/>
                                        <p:tgtEl>
                                          <p:spTgt spid="915">
                                            <p:txEl>
                                              <p:pRg st="1" end="1"/>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915">
                                            <p:txEl>
                                              <p:pRg st="2" end="2"/>
                                            </p:txEl>
                                          </p:spTgt>
                                        </p:tgtEl>
                                        <p:attrNameLst>
                                          <p:attrName>style.visibility</p:attrName>
                                        </p:attrNameLst>
                                      </p:cBhvr>
                                      <p:to>
                                        <p:strVal val="visible"/>
                                      </p:to>
                                    </p:set>
                                    <p:animEffect transition="in" filter="barn(inVertical)">
                                      <p:cBhvr>
                                        <p:cTn id="20" dur="500"/>
                                        <p:tgtEl>
                                          <p:spTgt spid="915">
                                            <p:txEl>
                                              <p:pRg st="2" end="2"/>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915">
                                            <p:txEl>
                                              <p:pRg st="3" end="3"/>
                                            </p:txEl>
                                          </p:spTgt>
                                        </p:tgtEl>
                                        <p:attrNameLst>
                                          <p:attrName>style.visibility</p:attrName>
                                        </p:attrNameLst>
                                      </p:cBhvr>
                                      <p:to>
                                        <p:strVal val="visible"/>
                                      </p:to>
                                    </p:set>
                                    <p:animEffect transition="in" filter="barn(inVertical)">
                                      <p:cBhvr>
                                        <p:cTn id="23" dur="500"/>
                                        <p:tgtEl>
                                          <p:spTgt spid="9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 grpId="0"/>
      <p:bldP spid="91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grpSp>
        <p:nvGrpSpPr>
          <p:cNvPr id="905" name="Google Shape;905;p41"/>
          <p:cNvGrpSpPr/>
          <p:nvPr/>
        </p:nvGrpSpPr>
        <p:grpSpPr>
          <a:xfrm>
            <a:off x="7607439" y="105508"/>
            <a:ext cx="739428" cy="739428"/>
            <a:chOff x="6402975" y="3654449"/>
            <a:chExt cx="958181" cy="958181"/>
          </a:xfrm>
        </p:grpSpPr>
        <p:sp>
          <p:nvSpPr>
            <p:cNvPr id="906" name="Google Shape;906;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1" name="Google Shape;911;p41"/>
          <p:cNvGrpSpPr/>
          <p:nvPr/>
        </p:nvGrpSpPr>
        <p:grpSpPr>
          <a:xfrm>
            <a:off x="6883033" y="253799"/>
            <a:ext cx="572417" cy="572417"/>
            <a:chOff x="6402975" y="3654449"/>
            <a:chExt cx="958181" cy="958181"/>
          </a:xfrm>
        </p:grpSpPr>
        <p:sp>
          <p:nvSpPr>
            <p:cNvPr id="912" name="Google Shape;912;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4" name="Google Shape;914;p41"/>
          <p:cNvSpPr txBox="1">
            <a:spLocks noGrp="1"/>
          </p:cNvSpPr>
          <p:nvPr>
            <p:ph type="title"/>
          </p:nvPr>
        </p:nvSpPr>
        <p:spPr>
          <a:xfrm>
            <a:off x="1232588" y="151504"/>
            <a:ext cx="6401945" cy="1643204"/>
          </a:xfrm>
          <a:prstGeom prst="rect">
            <a:avLst/>
          </a:prstGeom>
        </p:spPr>
        <p:txBody>
          <a:bodyPr spcFirstLastPara="1" wrap="square" lIns="91425" tIns="91425" rIns="91425" bIns="91425" anchor="b" anchorCtr="0">
            <a:noAutofit/>
          </a:bodyPr>
          <a:lstStyle/>
          <a:p>
            <a:pPr algn="ctr"/>
            <a:r>
              <a:rPr lang="en-US" b="1" dirty="0">
                <a:latin typeface="Aptos Display" panose="020B0004020202020204" pitchFamily="34" charset="0"/>
              </a:rPr>
              <a:t>KHẢO SÁT HỆ THỐNG</a:t>
            </a:r>
            <a:endParaRPr lang="en-US" b="1" dirty="0">
              <a:latin typeface="Aptos Display" panose="020B0004020202020204" pitchFamily="34" charset="0"/>
            </a:endParaRPr>
          </a:p>
        </p:txBody>
      </p:sp>
      <p:sp>
        <p:nvSpPr>
          <p:cNvPr id="915" name="Google Shape;915;p41"/>
          <p:cNvSpPr txBox="1">
            <a:spLocks noGrp="1"/>
          </p:cNvSpPr>
          <p:nvPr>
            <p:ph type="subTitle" idx="1"/>
          </p:nvPr>
        </p:nvSpPr>
        <p:spPr>
          <a:xfrm>
            <a:off x="0" y="1748712"/>
            <a:ext cx="9189383" cy="2670888"/>
          </a:xfrm>
          <a:prstGeom prst="rect">
            <a:avLst/>
          </a:prstGeom>
        </p:spPr>
        <p:txBody>
          <a:bodyPr spcFirstLastPara="1" wrap="square" lIns="91425" tIns="91425" rIns="91425" bIns="91425" anchor="t" anchorCtr="0">
            <a:noAutofit/>
          </a:bodyPr>
          <a:lstStyle/>
          <a:p>
            <a:pPr marL="139700" indent="0" algn="just"/>
            <a:r>
              <a:rPr lang="en-US" sz="2100" b="1" dirty="0">
                <a:latin typeface="Times New Roman" panose="02020603050405020304" charset="0"/>
                <a:cs typeface="Times New Roman" panose="02020603050405020304" charset="0"/>
              </a:rPr>
              <a:t>Quy </a:t>
            </a:r>
            <a:r>
              <a:rPr lang="en-US" sz="2100" b="1" dirty="0" err="1">
                <a:latin typeface="Times New Roman" panose="02020603050405020304" charset="0"/>
                <a:cs typeface="Times New Roman" panose="02020603050405020304" charset="0"/>
              </a:rPr>
              <a:t>trình</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nghiệp</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vụ</a:t>
            </a:r>
            <a:endParaRPr lang="en-US" sz="2100" b="1" dirty="0">
              <a:latin typeface="Times New Roman" panose="02020603050405020304" charset="0"/>
              <a:cs typeface="Times New Roman" panose="02020603050405020304" charset="0"/>
            </a:endParaRPr>
          </a:p>
          <a:p>
            <a:pPr marL="939800" lvl="1" indent="-342900" algn="just">
              <a:buFont typeface="Arial" panose="020B0604020202020204" pitchFamily="34" charset="0"/>
              <a:buChar char="•"/>
            </a:pPr>
            <a:r>
              <a:rPr lang="vi-VN" b="1" dirty="0">
                <a:latin typeface="Times New Roman" panose="02020603050405020304" charset="0"/>
                <a:cs typeface="Times New Roman" panose="02020603050405020304" charset="0"/>
              </a:rPr>
              <a:t>Quy Trình Hủy/Hoàn Đơn</a:t>
            </a:r>
            <a:endParaRPr lang="en-US" b="1" dirty="0">
              <a:latin typeface="Times New Roman" panose="02020603050405020304" charset="0"/>
              <a:cs typeface="Times New Roman" panose="02020603050405020304" charset="0"/>
            </a:endParaRPr>
          </a:p>
          <a:p>
            <a:pPr marL="1397000" lvl="2" indent="-342900" algn="just">
              <a:buFont typeface="Arial" panose="020B0604020202020204" pitchFamily="34" charset="0"/>
              <a:buChar char="•"/>
            </a:pPr>
            <a:r>
              <a:rPr lang="vi-VN" dirty="0">
                <a:latin typeface="Times New Roman" panose="02020603050405020304" charset="0"/>
                <a:cs typeface="Times New Roman" panose="02020603050405020304" charset="0"/>
              </a:rPr>
              <a:t>Hủy đơn: Chuyển trạng thái đơn hàng sang hủy nếu khách yêu cầu.</a:t>
            </a:r>
            <a:endParaRPr lang="vi-VN" dirty="0">
              <a:latin typeface="Times New Roman" panose="02020603050405020304" charset="0"/>
              <a:cs typeface="Times New Roman" panose="02020603050405020304" charset="0"/>
            </a:endParaRPr>
          </a:p>
          <a:p>
            <a:pPr marL="1397000" lvl="2" indent="-342900" algn="just">
              <a:buFont typeface="Arial" panose="020B0604020202020204" pitchFamily="34" charset="0"/>
              <a:buChar char="•"/>
            </a:pPr>
            <a:r>
              <a:rPr lang="vi-VN" dirty="0">
                <a:latin typeface="Times New Roman" panose="02020603050405020304" charset="0"/>
                <a:cs typeface="Times New Roman" panose="02020603050405020304" charset="0"/>
              </a:rPr>
              <a:t>Hoàn kho: Nếu đơn đã trừ kho và chưa pha chế, kho sẽ được hoàn lại.</a:t>
            </a:r>
            <a:endParaRPr lang="en-US" dirty="0">
              <a:latin typeface="Times New Roman" panose="02020603050405020304" charset="0"/>
              <a:cs typeface="Times New Roman" panose="02020603050405020304" charset="0"/>
            </a:endParaRPr>
          </a:p>
        </p:txBody>
      </p:sp>
      <p:grpSp>
        <p:nvGrpSpPr>
          <p:cNvPr id="946" name="Google Shape;946;p41"/>
          <p:cNvGrpSpPr/>
          <p:nvPr/>
        </p:nvGrpSpPr>
        <p:grpSpPr>
          <a:xfrm>
            <a:off x="7722260" y="1028448"/>
            <a:ext cx="437505" cy="437505"/>
            <a:chOff x="6402975" y="3654449"/>
            <a:chExt cx="958181" cy="958181"/>
          </a:xfrm>
        </p:grpSpPr>
        <p:sp>
          <p:nvSpPr>
            <p:cNvPr id="947" name="Google Shape;947;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14"/>
                                        </p:tgtEl>
                                        <p:attrNameLst>
                                          <p:attrName>style.visibility</p:attrName>
                                        </p:attrNameLst>
                                      </p:cBhvr>
                                      <p:to>
                                        <p:strVal val="visible"/>
                                      </p:to>
                                    </p:set>
                                    <p:animEffect transition="in" filter="fade">
                                      <p:cBhvr>
                                        <p:cTn id="7" dur="1000"/>
                                        <p:tgtEl>
                                          <p:spTgt spid="914"/>
                                        </p:tgtEl>
                                      </p:cBhvr>
                                    </p:animEffect>
                                    <p:anim calcmode="lin" valueType="num">
                                      <p:cBhvr>
                                        <p:cTn id="8" dur="1000" fill="hold"/>
                                        <p:tgtEl>
                                          <p:spTgt spid="914"/>
                                        </p:tgtEl>
                                        <p:attrNameLst>
                                          <p:attrName>ppt_x</p:attrName>
                                        </p:attrNameLst>
                                      </p:cBhvr>
                                      <p:tavLst>
                                        <p:tav tm="0">
                                          <p:val>
                                            <p:strVal val="#ppt_x"/>
                                          </p:val>
                                        </p:tav>
                                        <p:tav tm="100000">
                                          <p:val>
                                            <p:strVal val="#ppt_x"/>
                                          </p:val>
                                        </p:tav>
                                      </p:tavLst>
                                    </p:anim>
                                    <p:anim calcmode="lin" valueType="num">
                                      <p:cBhvr>
                                        <p:cTn id="9" dur="1000" fill="hold"/>
                                        <p:tgtEl>
                                          <p:spTgt spid="9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915">
                                            <p:txEl>
                                              <p:pRg st="0" end="0"/>
                                            </p:txEl>
                                          </p:spTgt>
                                        </p:tgtEl>
                                        <p:attrNameLst>
                                          <p:attrName>style.visibility</p:attrName>
                                        </p:attrNameLst>
                                      </p:cBhvr>
                                      <p:to>
                                        <p:strVal val="visible"/>
                                      </p:to>
                                    </p:set>
                                    <p:animEffect transition="in" filter="barn(inVertical)">
                                      <p:cBhvr>
                                        <p:cTn id="14" dur="500"/>
                                        <p:tgtEl>
                                          <p:spTgt spid="915">
                                            <p:txEl>
                                              <p:pRg st="0" end="0"/>
                                            </p:txEl>
                                          </p:spTgt>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915">
                                            <p:txEl>
                                              <p:pRg st="1" end="1"/>
                                            </p:txEl>
                                          </p:spTgt>
                                        </p:tgtEl>
                                        <p:attrNameLst>
                                          <p:attrName>style.visibility</p:attrName>
                                        </p:attrNameLst>
                                      </p:cBhvr>
                                      <p:to>
                                        <p:strVal val="visible"/>
                                      </p:to>
                                    </p:set>
                                    <p:animEffect transition="in" filter="barn(inVertical)">
                                      <p:cBhvr>
                                        <p:cTn id="17" dur="500"/>
                                        <p:tgtEl>
                                          <p:spTgt spid="915">
                                            <p:txEl>
                                              <p:pRg st="1" end="1"/>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915">
                                            <p:txEl>
                                              <p:pRg st="2" end="2"/>
                                            </p:txEl>
                                          </p:spTgt>
                                        </p:tgtEl>
                                        <p:attrNameLst>
                                          <p:attrName>style.visibility</p:attrName>
                                        </p:attrNameLst>
                                      </p:cBhvr>
                                      <p:to>
                                        <p:strVal val="visible"/>
                                      </p:to>
                                    </p:set>
                                    <p:animEffect transition="in" filter="barn(inVertical)">
                                      <p:cBhvr>
                                        <p:cTn id="20" dur="500"/>
                                        <p:tgtEl>
                                          <p:spTgt spid="915">
                                            <p:txEl>
                                              <p:pRg st="2" end="2"/>
                                            </p:txEl>
                                          </p:spTgt>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915">
                                            <p:txEl>
                                              <p:pRg st="3" end="3"/>
                                            </p:txEl>
                                          </p:spTgt>
                                        </p:tgtEl>
                                        <p:attrNameLst>
                                          <p:attrName>style.visibility</p:attrName>
                                        </p:attrNameLst>
                                      </p:cBhvr>
                                      <p:to>
                                        <p:strVal val="visible"/>
                                      </p:to>
                                    </p:set>
                                    <p:animEffect transition="in" filter="barn(inVertical)">
                                      <p:cBhvr>
                                        <p:cTn id="23" dur="500"/>
                                        <p:tgtEl>
                                          <p:spTgt spid="9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 grpId="0"/>
      <p:bldP spid="91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40"/>
          <p:cNvSpPr/>
          <p:nvPr/>
        </p:nvSpPr>
        <p:spPr>
          <a:xfrm>
            <a:off x="4021200" y="1134575"/>
            <a:ext cx="1101600" cy="110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40"/>
          <p:cNvSpPr txBox="1">
            <a:spLocks noGrp="1"/>
          </p:cNvSpPr>
          <p:nvPr>
            <p:ph type="title"/>
          </p:nvPr>
        </p:nvSpPr>
        <p:spPr>
          <a:xfrm>
            <a:off x="2977808" y="3055486"/>
            <a:ext cx="3188383" cy="56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panose="020B0604020202020204"/>
              <a:buNone/>
            </a:pPr>
            <a:r>
              <a:rPr lang="en-GB" sz="4000" b="1" dirty="0">
                <a:latin typeface="Aptos Display" panose="020B0004020202020204" pitchFamily="34" charset="0"/>
              </a:rPr>
              <a:t>PHÂN TÍCH HỆ THỐNG</a:t>
            </a:r>
            <a:endParaRPr sz="4000" b="1" dirty="0">
              <a:latin typeface="Aptos Display" panose="020B0004020202020204" pitchFamily="34" charset="0"/>
            </a:endParaRPr>
          </a:p>
        </p:txBody>
      </p:sp>
      <p:sp>
        <p:nvSpPr>
          <p:cNvPr id="733" name="Google Shape;733;p40"/>
          <p:cNvSpPr txBox="1">
            <a:spLocks noGrp="1"/>
          </p:cNvSpPr>
          <p:nvPr>
            <p:ph type="title" idx="2"/>
          </p:nvPr>
        </p:nvSpPr>
        <p:spPr>
          <a:xfrm>
            <a:off x="4041300" y="1361775"/>
            <a:ext cx="1061400" cy="6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02</a:t>
            </a:r>
            <a:endParaRPr dirty="0"/>
          </a:p>
        </p:txBody>
      </p:sp>
      <p:grpSp>
        <p:nvGrpSpPr>
          <p:cNvPr id="734" name="Google Shape;734;p40"/>
          <p:cNvGrpSpPr/>
          <p:nvPr/>
        </p:nvGrpSpPr>
        <p:grpSpPr>
          <a:xfrm>
            <a:off x="1939532" y="3037878"/>
            <a:ext cx="1059886" cy="1722238"/>
            <a:chOff x="1289781" y="1472949"/>
            <a:chExt cx="1905242" cy="3095880"/>
          </a:xfrm>
        </p:grpSpPr>
        <p:sp>
          <p:nvSpPr>
            <p:cNvPr id="735" name="Google Shape;735;p40"/>
            <p:cNvSpPr/>
            <p:nvPr/>
          </p:nvSpPr>
          <p:spPr>
            <a:xfrm>
              <a:off x="1666555" y="4393894"/>
              <a:ext cx="1136708" cy="174935"/>
            </a:xfrm>
            <a:custGeom>
              <a:avLst/>
              <a:gdLst/>
              <a:ahLst/>
              <a:cxnLst/>
              <a:rect l="l" t="t" r="r" b="b"/>
              <a:pathLst>
                <a:path w="9253" h="1424" extrusionOk="0">
                  <a:moveTo>
                    <a:pt x="4627" y="1"/>
                  </a:moveTo>
                  <a:cubicBezTo>
                    <a:pt x="2078" y="1"/>
                    <a:pt x="1" y="322"/>
                    <a:pt x="1" y="708"/>
                  </a:cubicBezTo>
                  <a:cubicBezTo>
                    <a:pt x="1" y="1106"/>
                    <a:pt x="2078" y="1424"/>
                    <a:pt x="4627" y="1424"/>
                  </a:cubicBezTo>
                  <a:cubicBezTo>
                    <a:pt x="7178" y="1424"/>
                    <a:pt x="9252" y="1106"/>
                    <a:pt x="9252" y="708"/>
                  </a:cubicBezTo>
                  <a:cubicBezTo>
                    <a:pt x="9252" y="322"/>
                    <a:pt x="7178" y="1"/>
                    <a:pt x="4627" y="1"/>
                  </a:cubicBezTo>
                  <a:close/>
                </a:path>
              </a:pathLst>
            </a:custGeom>
            <a:solidFill>
              <a:srgbClr val="54486B">
                <a:alpha val="18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40"/>
            <p:cNvSpPr/>
            <p:nvPr/>
          </p:nvSpPr>
          <p:spPr>
            <a:xfrm>
              <a:off x="1768518" y="4096849"/>
              <a:ext cx="911406" cy="376036"/>
            </a:xfrm>
            <a:custGeom>
              <a:avLst/>
              <a:gdLst/>
              <a:ahLst/>
              <a:cxnLst/>
              <a:rect l="l" t="t" r="r" b="b"/>
              <a:pathLst>
                <a:path w="7419" h="3061" extrusionOk="0">
                  <a:moveTo>
                    <a:pt x="2329" y="0"/>
                  </a:moveTo>
                  <a:lnTo>
                    <a:pt x="2329" y="1524"/>
                  </a:lnTo>
                  <a:lnTo>
                    <a:pt x="760" y="1524"/>
                  </a:lnTo>
                  <a:cubicBezTo>
                    <a:pt x="342" y="1524"/>
                    <a:pt x="0" y="1868"/>
                    <a:pt x="0" y="2297"/>
                  </a:cubicBezTo>
                  <a:cubicBezTo>
                    <a:pt x="0" y="2716"/>
                    <a:pt x="342" y="3060"/>
                    <a:pt x="760" y="3060"/>
                  </a:cubicBezTo>
                  <a:lnTo>
                    <a:pt x="6644" y="3060"/>
                  </a:lnTo>
                  <a:cubicBezTo>
                    <a:pt x="7076" y="3060"/>
                    <a:pt x="7418" y="2716"/>
                    <a:pt x="7418" y="2297"/>
                  </a:cubicBezTo>
                  <a:cubicBezTo>
                    <a:pt x="7418" y="1868"/>
                    <a:pt x="7076" y="1524"/>
                    <a:pt x="6644" y="1524"/>
                  </a:cubicBezTo>
                  <a:lnTo>
                    <a:pt x="5079" y="1524"/>
                  </a:lnTo>
                  <a:lnTo>
                    <a:pt x="5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40"/>
            <p:cNvSpPr/>
            <p:nvPr/>
          </p:nvSpPr>
          <p:spPr>
            <a:xfrm>
              <a:off x="1289781" y="2269124"/>
              <a:ext cx="1905242" cy="1928337"/>
            </a:xfrm>
            <a:custGeom>
              <a:avLst/>
              <a:gdLst/>
              <a:ahLst/>
              <a:cxnLst/>
              <a:rect l="l" t="t" r="r" b="b"/>
              <a:pathLst>
                <a:path w="15509" h="15697" extrusionOk="0">
                  <a:moveTo>
                    <a:pt x="1237" y="0"/>
                  </a:moveTo>
                  <a:cubicBezTo>
                    <a:pt x="0" y="9834"/>
                    <a:pt x="2021" y="15697"/>
                    <a:pt x="7749" y="15697"/>
                  </a:cubicBezTo>
                  <a:cubicBezTo>
                    <a:pt x="13490" y="15697"/>
                    <a:pt x="15509" y="9834"/>
                    <a:pt x="14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40"/>
            <p:cNvSpPr/>
            <p:nvPr/>
          </p:nvSpPr>
          <p:spPr>
            <a:xfrm>
              <a:off x="1554272" y="2427597"/>
              <a:ext cx="1375278" cy="1612373"/>
            </a:xfrm>
            <a:custGeom>
              <a:avLst/>
              <a:gdLst/>
              <a:ahLst/>
              <a:cxnLst/>
              <a:rect l="l" t="t" r="r" b="b"/>
              <a:pathLst>
                <a:path w="11195" h="13125" extrusionOk="0">
                  <a:moveTo>
                    <a:pt x="231" y="0"/>
                  </a:moveTo>
                  <a:cubicBezTo>
                    <a:pt x="176" y="564"/>
                    <a:pt x="133" y="1105"/>
                    <a:pt x="88" y="1635"/>
                  </a:cubicBezTo>
                  <a:cubicBezTo>
                    <a:pt x="22" y="2771"/>
                    <a:pt x="1" y="3820"/>
                    <a:pt x="33" y="4803"/>
                  </a:cubicBezTo>
                  <a:cubicBezTo>
                    <a:pt x="54" y="5232"/>
                    <a:pt x="78" y="5654"/>
                    <a:pt x="110" y="6062"/>
                  </a:cubicBezTo>
                  <a:cubicBezTo>
                    <a:pt x="155" y="6459"/>
                    <a:pt x="200" y="6833"/>
                    <a:pt x="253" y="7209"/>
                  </a:cubicBezTo>
                  <a:cubicBezTo>
                    <a:pt x="319" y="7627"/>
                    <a:pt x="398" y="8038"/>
                    <a:pt x="496" y="8412"/>
                  </a:cubicBezTo>
                  <a:cubicBezTo>
                    <a:pt x="827" y="9781"/>
                    <a:pt x="1336" y="10862"/>
                    <a:pt x="2020" y="11646"/>
                  </a:cubicBezTo>
                  <a:cubicBezTo>
                    <a:pt x="2902" y="12640"/>
                    <a:pt x="4073" y="13125"/>
                    <a:pt x="5596" y="13125"/>
                  </a:cubicBezTo>
                  <a:cubicBezTo>
                    <a:pt x="7130" y="13125"/>
                    <a:pt x="8301" y="12640"/>
                    <a:pt x="9173" y="11646"/>
                  </a:cubicBezTo>
                  <a:cubicBezTo>
                    <a:pt x="9856" y="10862"/>
                    <a:pt x="10375" y="9781"/>
                    <a:pt x="10707" y="8412"/>
                  </a:cubicBezTo>
                  <a:cubicBezTo>
                    <a:pt x="10797" y="8038"/>
                    <a:pt x="10874" y="7627"/>
                    <a:pt x="10950" y="7209"/>
                  </a:cubicBezTo>
                  <a:cubicBezTo>
                    <a:pt x="11006" y="6833"/>
                    <a:pt x="11048" y="6459"/>
                    <a:pt x="11083" y="6062"/>
                  </a:cubicBezTo>
                  <a:cubicBezTo>
                    <a:pt x="11115" y="5654"/>
                    <a:pt x="11149" y="5232"/>
                    <a:pt x="11160" y="4803"/>
                  </a:cubicBezTo>
                  <a:cubicBezTo>
                    <a:pt x="11194" y="3810"/>
                    <a:pt x="11181" y="2740"/>
                    <a:pt x="11104" y="1590"/>
                  </a:cubicBezTo>
                  <a:cubicBezTo>
                    <a:pt x="11072" y="1084"/>
                    <a:pt x="11027" y="541"/>
                    <a:pt x="10961" y="0"/>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40"/>
            <p:cNvSpPr/>
            <p:nvPr/>
          </p:nvSpPr>
          <p:spPr>
            <a:xfrm>
              <a:off x="1585230" y="3313082"/>
              <a:ext cx="1312994" cy="726889"/>
            </a:xfrm>
            <a:custGeom>
              <a:avLst/>
              <a:gdLst/>
              <a:ahLst/>
              <a:cxnLst/>
              <a:rect l="l" t="t" r="r" b="b"/>
              <a:pathLst>
                <a:path w="10688" h="5917" extrusionOk="0">
                  <a:moveTo>
                    <a:pt x="1" y="1"/>
                  </a:moveTo>
                  <a:cubicBezTo>
                    <a:pt x="300" y="1943"/>
                    <a:pt x="896" y="3445"/>
                    <a:pt x="1768" y="4438"/>
                  </a:cubicBezTo>
                  <a:cubicBezTo>
                    <a:pt x="2650" y="5432"/>
                    <a:pt x="3821" y="5917"/>
                    <a:pt x="5344" y="5917"/>
                  </a:cubicBezTo>
                  <a:cubicBezTo>
                    <a:pt x="6878" y="5917"/>
                    <a:pt x="8049" y="5432"/>
                    <a:pt x="8921" y="4438"/>
                  </a:cubicBezTo>
                  <a:cubicBezTo>
                    <a:pt x="9792" y="3445"/>
                    <a:pt x="10388" y="1943"/>
                    <a:pt x="10688" y="1"/>
                  </a:cubicBezTo>
                  <a:close/>
                </a:path>
              </a:pathLst>
            </a:custGeom>
            <a:solidFill>
              <a:srgbClr val="544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40"/>
            <p:cNvSpPr/>
            <p:nvPr/>
          </p:nvSpPr>
          <p:spPr>
            <a:xfrm>
              <a:off x="1550095" y="1472949"/>
              <a:ext cx="1371224" cy="549251"/>
            </a:xfrm>
            <a:custGeom>
              <a:avLst/>
              <a:gdLst/>
              <a:ahLst/>
              <a:cxnLst/>
              <a:rect l="l" t="t" r="r" b="b"/>
              <a:pathLst>
                <a:path w="11162" h="4471" extrusionOk="0">
                  <a:moveTo>
                    <a:pt x="3148" y="1"/>
                  </a:moveTo>
                  <a:cubicBezTo>
                    <a:pt x="2528" y="1"/>
                    <a:pt x="1977" y="353"/>
                    <a:pt x="1712" y="907"/>
                  </a:cubicBezTo>
                  <a:lnTo>
                    <a:pt x="0" y="4470"/>
                  </a:lnTo>
                  <a:lnTo>
                    <a:pt x="11162" y="4470"/>
                  </a:lnTo>
                  <a:lnTo>
                    <a:pt x="9440" y="907"/>
                  </a:lnTo>
                  <a:cubicBezTo>
                    <a:pt x="9175" y="353"/>
                    <a:pt x="8621" y="1"/>
                    <a:pt x="8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40"/>
            <p:cNvSpPr/>
            <p:nvPr/>
          </p:nvSpPr>
          <p:spPr>
            <a:xfrm>
              <a:off x="1565083" y="2427597"/>
              <a:ext cx="1353288" cy="427632"/>
            </a:xfrm>
            <a:custGeom>
              <a:avLst/>
              <a:gdLst/>
              <a:ahLst/>
              <a:cxnLst/>
              <a:rect l="l" t="t" r="r" b="b"/>
              <a:pathLst>
                <a:path w="11016" h="3481" extrusionOk="0">
                  <a:moveTo>
                    <a:pt x="143" y="0"/>
                  </a:moveTo>
                  <a:cubicBezTo>
                    <a:pt x="88" y="564"/>
                    <a:pt x="45" y="1105"/>
                    <a:pt x="0" y="1635"/>
                  </a:cubicBezTo>
                  <a:cubicBezTo>
                    <a:pt x="709" y="2999"/>
                    <a:pt x="1437" y="3480"/>
                    <a:pt x="2195" y="3480"/>
                  </a:cubicBezTo>
                  <a:cubicBezTo>
                    <a:pt x="4004" y="3480"/>
                    <a:pt x="5980" y="737"/>
                    <a:pt x="8247" y="737"/>
                  </a:cubicBezTo>
                  <a:cubicBezTo>
                    <a:pt x="8670" y="737"/>
                    <a:pt x="9104" y="833"/>
                    <a:pt x="9548" y="1060"/>
                  </a:cubicBezTo>
                  <a:cubicBezTo>
                    <a:pt x="10113" y="1349"/>
                    <a:pt x="10597" y="1513"/>
                    <a:pt x="11016" y="1590"/>
                  </a:cubicBezTo>
                  <a:cubicBezTo>
                    <a:pt x="10984" y="1084"/>
                    <a:pt x="10939" y="541"/>
                    <a:pt x="10873"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40"/>
            <p:cNvSpPr/>
            <p:nvPr/>
          </p:nvSpPr>
          <p:spPr>
            <a:xfrm>
              <a:off x="1746037" y="3399567"/>
              <a:ext cx="256628" cy="194099"/>
            </a:xfrm>
            <a:custGeom>
              <a:avLst/>
              <a:gdLst/>
              <a:ahLst/>
              <a:cxnLst/>
              <a:rect l="l" t="t" r="r" b="b"/>
              <a:pathLst>
                <a:path w="2089" h="1580" extrusionOk="0">
                  <a:moveTo>
                    <a:pt x="1047" y="1"/>
                  </a:moveTo>
                  <a:cubicBezTo>
                    <a:pt x="447" y="1"/>
                    <a:pt x="1" y="673"/>
                    <a:pt x="427" y="1305"/>
                  </a:cubicBezTo>
                  <a:cubicBezTo>
                    <a:pt x="448" y="1350"/>
                    <a:pt x="493" y="1384"/>
                    <a:pt x="535" y="1416"/>
                  </a:cubicBezTo>
                  <a:cubicBezTo>
                    <a:pt x="708" y="1530"/>
                    <a:pt x="883" y="1579"/>
                    <a:pt x="1047" y="1579"/>
                  </a:cubicBezTo>
                  <a:cubicBezTo>
                    <a:pt x="1646" y="1579"/>
                    <a:pt x="2088" y="912"/>
                    <a:pt x="1672" y="280"/>
                  </a:cubicBezTo>
                  <a:cubicBezTo>
                    <a:pt x="1640" y="235"/>
                    <a:pt x="1606" y="192"/>
                    <a:pt x="1563" y="168"/>
                  </a:cubicBezTo>
                  <a:cubicBezTo>
                    <a:pt x="1390" y="52"/>
                    <a:pt x="1213" y="1"/>
                    <a:pt x="1047"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40"/>
            <p:cNvSpPr/>
            <p:nvPr/>
          </p:nvSpPr>
          <p:spPr>
            <a:xfrm>
              <a:off x="1976867" y="3586663"/>
              <a:ext cx="309084" cy="233410"/>
            </a:xfrm>
            <a:custGeom>
              <a:avLst/>
              <a:gdLst/>
              <a:ahLst/>
              <a:cxnLst/>
              <a:rect l="l" t="t" r="r" b="b"/>
              <a:pathLst>
                <a:path w="2516" h="1900" extrusionOk="0">
                  <a:moveTo>
                    <a:pt x="1258" y="1"/>
                  </a:moveTo>
                  <a:cubicBezTo>
                    <a:pt x="534" y="1"/>
                    <a:pt x="0" y="810"/>
                    <a:pt x="511" y="1570"/>
                  </a:cubicBezTo>
                  <a:cubicBezTo>
                    <a:pt x="545" y="1626"/>
                    <a:pt x="588" y="1660"/>
                    <a:pt x="633" y="1703"/>
                  </a:cubicBezTo>
                  <a:cubicBezTo>
                    <a:pt x="840" y="1840"/>
                    <a:pt x="1052" y="1899"/>
                    <a:pt x="1249" y="1899"/>
                  </a:cubicBezTo>
                  <a:cubicBezTo>
                    <a:pt x="1976" y="1899"/>
                    <a:pt x="2515" y="1088"/>
                    <a:pt x="2003" y="325"/>
                  </a:cubicBezTo>
                  <a:cubicBezTo>
                    <a:pt x="1968" y="280"/>
                    <a:pt x="1926" y="235"/>
                    <a:pt x="1881" y="203"/>
                  </a:cubicBezTo>
                  <a:cubicBezTo>
                    <a:pt x="1671" y="62"/>
                    <a:pt x="1457" y="1"/>
                    <a:pt x="1258"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40"/>
            <p:cNvSpPr/>
            <p:nvPr/>
          </p:nvSpPr>
          <p:spPr>
            <a:xfrm>
              <a:off x="2146643" y="3406815"/>
              <a:ext cx="101963" cy="101718"/>
            </a:xfrm>
            <a:custGeom>
              <a:avLst/>
              <a:gdLst/>
              <a:ahLst/>
              <a:cxnLst/>
              <a:rect l="l" t="t" r="r" b="b"/>
              <a:pathLst>
                <a:path w="830" h="828" extrusionOk="0">
                  <a:moveTo>
                    <a:pt x="411" y="1"/>
                  </a:moveTo>
                  <a:cubicBezTo>
                    <a:pt x="189" y="1"/>
                    <a:pt x="1" y="186"/>
                    <a:pt x="1" y="409"/>
                  </a:cubicBezTo>
                  <a:cubicBezTo>
                    <a:pt x="1" y="639"/>
                    <a:pt x="189" y="827"/>
                    <a:pt x="411" y="827"/>
                  </a:cubicBezTo>
                  <a:cubicBezTo>
                    <a:pt x="642" y="827"/>
                    <a:pt x="830" y="639"/>
                    <a:pt x="830" y="409"/>
                  </a:cubicBezTo>
                  <a:cubicBezTo>
                    <a:pt x="830" y="186"/>
                    <a:pt x="642" y="1"/>
                    <a:pt x="411"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40"/>
            <p:cNvSpPr/>
            <p:nvPr/>
          </p:nvSpPr>
          <p:spPr>
            <a:xfrm>
              <a:off x="2298482" y="3424382"/>
              <a:ext cx="290780" cy="219774"/>
            </a:xfrm>
            <a:custGeom>
              <a:avLst/>
              <a:gdLst/>
              <a:ahLst/>
              <a:cxnLst/>
              <a:rect l="l" t="t" r="r" b="b"/>
              <a:pathLst>
                <a:path w="2367" h="1789" extrusionOk="0">
                  <a:moveTo>
                    <a:pt x="1183" y="0"/>
                  </a:moveTo>
                  <a:cubicBezTo>
                    <a:pt x="502" y="0"/>
                    <a:pt x="0" y="760"/>
                    <a:pt x="476" y="1479"/>
                  </a:cubicBezTo>
                  <a:cubicBezTo>
                    <a:pt x="510" y="1535"/>
                    <a:pt x="553" y="1567"/>
                    <a:pt x="598" y="1601"/>
                  </a:cubicBezTo>
                  <a:cubicBezTo>
                    <a:pt x="795" y="1732"/>
                    <a:pt x="995" y="1788"/>
                    <a:pt x="1182" y="1788"/>
                  </a:cubicBezTo>
                  <a:cubicBezTo>
                    <a:pt x="1864" y="1788"/>
                    <a:pt x="2367" y="1030"/>
                    <a:pt x="1891" y="321"/>
                  </a:cubicBezTo>
                  <a:cubicBezTo>
                    <a:pt x="1856" y="266"/>
                    <a:pt x="1811" y="221"/>
                    <a:pt x="1769" y="189"/>
                  </a:cubicBezTo>
                  <a:cubicBezTo>
                    <a:pt x="1571" y="58"/>
                    <a:pt x="1371" y="0"/>
                    <a:pt x="1183"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40"/>
            <p:cNvSpPr/>
            <p:nvPr/>
          </p:nvSpPr>
          <p:spPr>
            <a:xfrm>
              <a:off x="2301553" y="3729658"/>
              <a:ext cx="267070" cy="201716"/>
            </a:xfrm>
            <a:custGeom>
              <a:avLst/>
              <a:gdLst/>
              <a:ahLst/>
              <a:cxnLst/>
              <a:rect l="l" t="t" r="r" b="b"/>
              <a:pathLst>
                <a:path w="2174" h="1642" extrusionOk="0">
                  <a:moveTo>
                    <a:pt x="1083" y="0"/>
                  </a:moveTo>
                  <a:cubicBezTo>
                    <a:pt x="460" y="0"/>
                    <a:pt x="0" y="699"/>
                    <a:pt x="440" y="1357"/>
                  </a:cubicBezTo>
                  <a:cubicBezTo>
                    <a:pt x="462" y="1400"/>
                    <a:pt x="507" y="1434"/>
                    <a:pt x="552" y="1466"/>
                  </a:cubicBezTo>
                  <a:cubicBezTo>
                    <a:pt x="733" y="1588"/>
                    <a:pt x="917" y="1641"/>
                    <a:pt x="1089" y="1641"/>
                  </a:cubicBezTo>
                  <a:cubicBezTo>
                    <a:pt x="1712" y="1641"/>
                    <a:pt x="2173" y="943"/>
                    <a:pt x="1733" y="287"/>
                  </a:cubicBezTo>
                  <a:cubicBezTo>
                    <a:pt x="1709" y="242"/>
                    <a:pt x="1667" y="197"/>
                    <a:pt x="1622" y="176"/>
                  </a:cubicBezTo>
                  <a:cubicBezTo>
                    <a:pt x="1440" y="54"/>
                    <a:pt x="1256" y="0"/>
                    <a:pt x="1083"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40"/>
            <p:cNvSpPr/>
            <p:nvPr/>
          </p:nvSpPr>
          <p:spPr>
            <a:xfrm>
              <a:off x="2696017" y="3400058"/>
              <a:ext cx="116582" cy="115231"/>
            </a:xfrm>
            <a:custGeom>
              <a:avLst/>
              <a:gdLst/>
              <a:ahLst/>
              <a:cxnLst/>
              <a:rect l="l" t="t" r="r" b="b"/>
              <a:pathLst>
                <a:path w="949" h="938" extrusionOk="0">
                  <a:moveTo>
                    <a:pt x="475" y="0"/>
                  </a:moveTo>
                  <a:cubicBezTo>
                    <a:pt x="210" y="0"/>
                    <a:pt x="1" y="209"/>
                    <a:pt x="1" y="464"/>
                  </a:cubicBezTo>
                  <a:cubicBezTo>
                    <a:pt x="1" y="729"/>
                    <a:pt x="210" y="938"/>
                    <a:pt x="475" y="938"/>
                  </a:cubicBezTo>
                  <a:cubicBezTo>
                    <a:pt x="740" y="938"/>
                    <a:pt x="949" y="729"/>
                    <a:pt x="949" y="464"/>
                  </a:cubicBezTo>
                  <a:cubicBezTo>
                    <a:pt x="949" y="209"/>
                    <a:pt x="740" y="0"/>
                    <a:pt x="475"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40"/>
            <p:cNvSpPr/>
            <p:nvPr/>
          </p:nvSpPr>
          <p:spPr>
            <a:xfrm>
              <a:off x="1825397" y="3709142"/>
              <a:ext cx="97787" cy="99138"/>
            </a:xfrm>
            <a:custGeom>
              <a:avLst/>
              <a:gdLst/>
              <a:ahLst/>
              <a:cxnLst/>
              <a:rect l="l" t="t" r="r" b="b"/>
              <a:pathLst>
                <a:path w="796" h="807" extrusionOk="0">
                  <a:moveTo>
                    <a:pt x="398" y="1"/>
                  </a:moveTo>
                  <a:cubicBezTo>
                    <a:pt x="178" y="1"/>
                    <a:pt x="1" y="176"/>
                    <a:pt x="1" y="398"/>
                  </a:cubicBezTo>
                  <a:cubicBezTo>
                    <a:pt x="1" y="618"/>
                    <a:pt x="178" y="806"/>
                    <a:pt x="398" y="806"/>
                  </a:cubicBezTo>
                  <a:cubicBezTo>
                    <a:pt x="618" y="806"/>
                    <a:pt x="796" y="618"/>
                    <a:pt x="796" y="398"/>
                  </a:cubicBezTo>
                  <a:cubicBezTo>
                    <a:pt x="796" y="176"/>
                    <a:pt x="618" y="1"/>
                    <a:pt x="398"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40"/>
            <p:cNvSpPr/>
            <p:nvPr/>
          </p:nvSpPr>
          <p:spPr>
            <a:xfrm>
              <a:off x="2177846" y="3878795"/>
              <a:ext cx="100735" cy="100366"/>
            </a:xfrm>
            <a:custGeom>
              <a:avLst/>
              <a:gdLst/>
              <a:ahLst/>
              <a:cxnLst/>
              <a:rect l="l" t="t" r="r" b="b"/>
              <a:pathLst>
                <a:path w="820" h="817" extrusionOk="0">
                  <a:moveTo>
                    <a:pt x="409" y="0"/>
                  </a:moveTo>
                  <a:cubicBezTo>
                    <a:pt x="178" y="0"/>
                    <a:pt x="1" y="186"/>
                    <a:pt x="1" y="408"/>
                  </a:cubicBezTo>
                  <a:cubicBezTo>
                    <a:pt x="1" y="639"/>
                    <a:pt x="178" y="816"/>
                    <a:pt x="409" y="816"/>
                  </a:cubicBezTo>
                  <a:cubicBezTo>
                    <a:pt x="642" y="816"/>
                    <a:pt x="820" y="639"/>
                    <a:pt x="820" y="408"/>
                  </a:cubicBezTo>
                  <a:cubicBezTo>
                    <a:pt x="820" y="186"/>
                    <a:pt x="642" y="0"/>
                    <a:pt x="409"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40"/>
            <p:cNvSpPr/>
            <p:nvPr/>
          </p:nvSpPr>
          <p:spPr>
            <a:xfrm>
              <a:off x="2580417" y="3608530"/>
              <a:ext cx="135132" cy="100735"/>
            </a:xfrm>
            <a:custGeom>
              <a:avLst/>
              <a:gdLst/>
              <a:ahLst/>
              <a:cxnLst/>
              <a:rect l="l" t="t" r="r" b="b"/>
              <a:pathLst>
                <a:path w="1100" h="820" extrusionOk="0">
                  <a:moveTo>
                    <a:pt x="546" y="0"/>
                  </a:moveTo>
                  <a:cubicBezTo>
                    <a:pt x="234" y="0"/>
                    <a:pt x="0" y="350"/>
                    <a:pt x="224" y="688"/>
                  </a:cubicBezTo>
                  <a:cubicBezTo>
                    <a:pt x="245" y="698"/>
                    <a:pt x="258" y="719"/>
                    <a:pt x="279" y="730"/>
                  </a:cubicBezTo>
                  <a:cubicBezTo>
                    <a:pt x="370" y="792"/>
                    <a:pt x="463" y="820"/>
                    <a:pt x="550" y="820"/>
                  </a:cubicBezTo>
                  <a:cubicBezTo>
                    <a:pt x="864" y="820"/>
                    <a:pt x="1099" y="464"/>
                    <a:pt x="875" y="134"/>
                  </a:cubicBezTo>
                  <a:cubicBezTo>
                    <a:pt x="854" y="113"/>
                    <a:pt x="841" y="102"/>
                    <a:pt x="820" y="91"/>
                  </a:cubicBezTo>
                  <a:cubicBezTo>
                    <a:pt x="728" y="28"/>
                    <a:pt x="634" y="0"/>
                    <a:pt x="546"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40"/>
            <p:cNvSpPr/>
            <p:nvPr/>
          </p:nvSpPr>
          <p:spPr>
            <a:xfrm>
              <a:off x="1996155" y="1606362"/>
              <a:ext cx="436846" cy="328617"/>
            </a:xfrm>
            <a:custGeom>
              <a:avLst/>
              <a:gdLst/>
              <a:ahLst/>
              <a:cxnLst/>
              <a:rect l="l" t="t" r="r" b="b"/>
              <a:pathLst>
                <a:path w="3556" h="2675" extrusionOk="0">
                  <a:moveTo>
                    <a:pt x="1780" y="1"/>
                  </a:moveTo>
                  <a:cubicBezTo>
                    <a:pt x="755" y="1"/>
                    <a:pt x="1" y="1142"/>
                    <a:pt x="720" y="2216"/>
                  </a:cubicBezTo>
                  <a:cubicBezTo>
                    <a:pt x="775" y="2282"/>
                    <a:pt x="828" y="2348"/>
                    <a:pt x="894" y="2391"/>
                  </a:cubicBezTo>
                  <a:cubicBezTo>
                    <a:pt x="1190" y="2588"/>
                    <a:pt x="1491" y="2675"/>
                    <a:pt x="1772" y="2675"/>
                  </a:cubicBezTo>
                  <a:cubicBezTo>
                    <a:pt x="2795" y="2675"/>
                    <a:pt x="3556" y="1534"/>
                    <a:pt x="2828" y="459"/>
                  </a:cubicBezTo>
                  <a:cubicBezTo>
                    <a:pt x="2783" y="393"/>
                    <a:pt x="2728" y="327"/>
                    <a:pt x="2661" y="285"/>
                  </a:cubicBezTo>
                  <a:cubicBezTo>
                    <a:pt x="2364" y="87"/>
                    <a:pt x="2062" y="1"/>
                    <a:pt x="1780"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40"/>
            <p:cNvSpPr/>
            <p:nvPr/>
          </p:nvSpPr>
          <p:spPr>
            <a:xfrm>
              <a:off x="1647145" y="2647617"/>
              <a:ext cx="420876" cy="317438"/>
            </a:xfrm>
            <a:custGeom>
              <a:avLst/>
              <a:gdLst/>
              <a:ahLst/>
              <a:cxnLst/>
              <a:rect l="l" t="t" r="r" b="b"/>
              <a:pathLst>
                <a:path w="3426" h="2584" extrusionOk="0">
                  <a:moveTo>
                    <a:pt x="1712" y="0"/>
                  </a:moveTo>
                  <a:cubicBezTo>
                    <a:pt x="1441" y="0"/>
                    <a:pt x="1152" y="83"/>
                    <a:pt x="866" y="273"/>
                  </a:cubicBezTo>
                  <a:cubicBezTo>
                    <a:pt x="800" y="318"/>
                    <a:pt x="744" y="384"/>
                    <a:pt x="702" y="440"/>
                  </a:cubicBezTo>
                  <a:cubicBezTo>
                    <a:pt x="1" y="1478"/>
                    <a:pt x="730" y="2584"/>
                    <a:pt x="1715" y="2584"/>
                  </a:cubicBezTo>
                  <a:cubicBezTo>
                    <a:pt x="1988" y="2584"/>
                    <a:pt x="2280" y="2499"/>
                    <a:pt x="2567" y="2305"/>
                  </a:cubicBezTo>
                  <a:cubicBezTo>
                    <a:pt x="2633" y="2260"/>
                    <a:pt x="2689" y="2207"/>
                    <a:pt x="2731" y="2141"/>
                  </a:cubicBezTo>
                  <a:cubicBezTo>
                    <a:pt x="3426" y="1101"/>
                    <a:pt x="2698" y="0"/>
                    <a:pt x="1712" y="0"/>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40"/>
            <p:cNvSpPr/>
            <p:nvPr/>
          </p:nvSpPr>
          <p:spPr>
            <a:xfrm>
              <a:off x="1841858" y="2697862"/>
              <a:ext cx="144960" cy="109089"/>
            </a:xfrm>
            <a:custGeom>
              <a:avLst/>
              <a:gdLst/>
              <a:ahLst/>
              <a:cxnLst/>
              <a:rect l="l" t="t" r="r" b="b"/>
              <a:pathLst>
                <a:path w="1180" h="888" extrusionOk="0">
                  <a:moveTo>
                    <a:pt x="588" y="1"/>
                  </a:moveTo>
                  <a:cubicBezTo>
                    <a:pt x="494" y="1"/>
                    <a:pt x="394" y="30"/>
                    <a:pt x="296" y="97"/>
                  </a:cubicBezTo>
                  <a:cubicBezTo>
                    <a:pt x="275" y="108"/>
                    <a:pt x="254" y="129"/>
                    <a:pt x="243" y="153"/>
                  </a:cubicBezTo>
                  <a:cubicBezTo>
                    <a:pt x="0" y="507"/>
                    <a:pt x="251" y="888"/>
                    <a:pt x="589" y="888"/>
                  </a:cubicBezTo>
                  <a:cubicBezTo>
                    <a:pt x="683" y="888"/>
                    <a:pt x="783" y="859"/>
                    <a:pt x="881" y="791"/>
                  </a:cubicBezTo>
                  <a:lnTo>
                    <a:pt x="937" y="738"/>
                  </a:lnTo>
                  <a:cubicBezTo>
                    <a:pt x="1180" y="383"/>
                    <a:pt x="927" y="1"/>
                    <a:pt x="5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40"/>
            <p:cNvSpPr/>
            <p:nvPr/>
          </p:nvSpPr>
          <p:spPr>
            <a:xfrm>
              <a:off x="1799721" y="2791103"/>
              <a:ext cx="65232" cy="65232"/>
            </a:xfrm>
            <a:custGeom>
              <a:avLst/>
              <a:gdLst/>
              <a:ahLst/>
              <a:cxnLst/>
              <a:rect l="l" t="t" r="r" b="b"/>
              <a:pathLst>
                <a:path w="531" h="531" extrusionOk="0">
                  <a:moveTo>
                    <a:pt x="265" y="0"/>
                  </a:moveTo>
                  <a:cubicBezTo>
                    <a:pt x="109" y="0"/>
                    <a:pt x="0" y="122"/>
                    <a:pt x="0" y="265"/>
                  </a:cubicBezTo>
                  <a:cubicBezTo>
                    <a:pt x="0" y="408"/>
                    <a:pt x="109" y="530"/>
                    <a:pt x="265" y="530"/>
                  </a:cubicBezTo>
                  <a:cubicBezTo>
                    <a:pt x="408" y="530"/>
                    <a:pt x="530" y="408"/>
                    <a:pt x="530" y="265"/>
                  </a:cubicBezTo>
                  <a:cubicBezTo>
                    <a:pt x="530" y="122"/>
                    <a:pt x="408" y="0"/>
                    <a:pt x="2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40"/>
            <p:cNvSpPr/>
            <p:nvPr/>
          </p:nvSpPr>
          <p:spPr>
            <a:xfrm>
              <a:off x="2402043" y="2647617"/>
              <a:ext cx="420753" cy="317438"/>
            </a:xfrm>
            <a:custGeom>
              <a:avLst/>
              <a:gdLst/>
              <a:ahLst/>
              <a:cxnLst/>
              <a:rect l="l" t="t" r="r" b="b"/>
              <a:pathLst>
                <a:path w="3425" h="2584" extrusionOk="0">
                  <a:moveTo>
                    <a:pt x="1712" y="0"/>
                  </a:moveTo>
                  <a:cubicBezTo>
                    <a:pt x="727" y="0"/>
                    <a:pt x="0" y="1101"/>
                    <a:pt x="693" y="2141"/>
                  </a:cubicBezTo>
                  <a:cubicBezTo>
                    <a:pt x="738" y="2207"/>
                    <a:pt x="804" y="2260"/>
                    <a:pt x="870" y="2305"/>
                  </a:cubicBezTo>
                  <a:cubicBezTo>
                    <a:pt x="1157" y="2499"/>
                    <a:pt x="1449" y="2584"/>
                    <a:pt x="1720" y="2584"/>
                  </a:cubicBezTo>
                  <a:cubicBezTo>
                    <a:pt x="2703" y="2584"/>
                    <a:pt x="3424" y="1478"/>
                    <a:pt x="2725" y="440"/>
                  </a:cubicBezTo>
                  <a:cubicBezTo>
                    <a:pt x="2690" y="384"/>
                    <a:pt x="2624" y="318"/>
                    <a:pt x="2558" y="273"/>
                  </a:cubicBezTo>
                  <a:cubicBezTo>
                    <a:pt x="2273" y="83"/>
                    <a:pt x="1983" y="0"/>
                    <a:pt x="1712" y="0"/>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40"/>
            <p:cNvSpPr/>
            <p:nvPr/>
          </p:nvSpPr>
          <p:spPr>
            <a:xfrm>
              <a:off x="2502041" y="2697370"/>
              <a:ext cx="108474" cy="108843"/>
            </a:xfrm>
            <a:custGeom>
              <a:avLst/>
              <a:gdLst/>
              <a:ahLst/>
              <a:cxnLst/>
              <a:rect l="l" t="t" r="r" b="b"/>
              <a:pathLst>
                <a:path w="883" h="886" extrusionOk="0">
                  <a:moveTo>
                    <a:pt x="443" y="0"/>
                  </a:moveTo>
                  <a:cubicBezTo>
                    <a:pt x="199" y="0"/>
                    <a:pt x="1" y="199"/>
                    <a:pt x="1" y="443"/>
                  </a:cubicBezTo>
                  <a:cubicBezTo>
                    <a:pt x="1" y="687"/>
                    <a:pt x="199" y="885"/>
                    <a:pt x="443" y="885"/>
                  </a:cubicBezTo>
                  <a:cubicBezTo>
                    <a:pt x="684" y="885"/>
                    <a:pt x="883" y="687"/>
                    <a:pt x="883" y="443"/>
                  </a:cubicBezTo>
                  <a:cubicBezTo>
                    <a:pt x="883" y="199"/>
                    <a:pt x="684" y="0"/>
                    <a:pt x="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40"/>
            <p:cNvSpPr/>
            <p:nvPr/>
          </p:nvSpPr>
          <p:spPr>
            <a:xfrm>
              <a:off x="2605232" y="2791103"/>
              <a:ext cx="65232" cy="65232"/>
            </a:xfrm>
            <a:custGeom>
              <a:avLst/>
              <a:gdLst/>
              <a:ahLst/>
              <a:cxnLst/>
              <a:rect l="l" t="t" r="r" b="b"/>
              <a:pathLst>
                <a:path w="531" h="531" extrusionOk="0">
                  <a:moveTo>
                    <a:pt x="265" y="0"/>
                  </a:moveTo>
                  <a:cubicBezTo>
                    <a:pt x="122" y="0"/>
                    <a:pt x="0" y="122"/>
                    <a:pt x="0" y="265"/>
                  </a:cubicBezTo>
                  <a:cubicBezTo>
                    <a:pt x="0" y="408"/>
                    <a:pt x="122" y="530"/>
                    <a:pt x="265" y="530"/>
                  </a:cubicBezTo>
                  <a:cubicBezTo>
                    <a:pt x="419" y="530"/>
                    <a:pt x="530" y="408"/>
                    <a:pt x="530" y="265"/>
                  </a:cubicBezTo>
                  <a:cubicBezTo>
                    <a:pt x="530" y="122"/>
                    <a:pt x="419" y="0"/>
                    <a:pt x="2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40"/>
            <p:cNvSpPr/>
            <p:nvPr/>
          </p:nvSpPr>
          <p:spPr>
            <a:xfrm>
              <a:off x="1760287" y="2983728"/>
              <a:ext cx="194099" cy="89679"/>
            </a:xfrm>
            <a:custGeom>
              <a:avLst/>
              <a:gdLst/>
              <a:ahLst/>
              <a:cxnLst/>
              <a:rect l="l" t="t" r="r" b="b"/>
              <a:pathLst>
                <a:path w="1580" h="730" extrusionOk="0">
                  <a:moveTo>
                    <a:pt x="785" y="1"/>
                  </a:moveTo>
                  <a:cubicBezTo>
                    <a:pt x="353" y="1"/>
                    <a:pt x="1" y="165"/>
                    <a:pt x="1" y="364"/>
                  </a:cubicBezTo>
                  <a:cubicBezTo>
                    <a:pt x="1" y="562"/>
                    <a:pt x="353" y="729"/>
                    <a:pt x="785" y="729"/>
                  </a:cubicBezTo>
                  <a:cubicBezTo>
                    <a:pt x="1225" y="729"/>
                    <a:pt x="1580" y="562"/>
                    <a:pt x="1580" y="364"/>
                  </a:cubicBezTo>
                  <a:cubicBezTo>
                    <a:pt x="1580" y="165"/>
                    <a:pt x="1225" y="1"/>
                    <a:pt x="785"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40"/>
            <p:cNvSpPr/>
            <p:nvPr/>
          </p:nvSpPr>
          <p:spPr>
            <a:xfrm>
              <a:off x="2515677" y="2983728"/>
              <a:ext cx="194099" cy="89679"/>
            </a:xfrm>
            <a:custGeom>
              <a:avLst/>
              <a:gdLst/>
              <a:ahLst/>
              <a:cxnLst/>
              <a:rect l="l" t="t" r="r" b="b"/>
              <a:pathLst>
                <a:path w="1580" h="730" extrusionOk="0">
                  <a:moveTo>
                    <a:pt x="785" y="1"/>
                  </a:moveTo>
                  <a:cubicBezTo>
                    <a:pt x="353" y="1"/>
                    <a:pt x="1" y="165"/>
                    <a:pt x="1" y="364"/>
                  </a:cubicBezTo>
                  <a:cubicBezTo>
                    <a:pt x="1" y="562"/>
                    <a:pt x="353" y="729"/>
                    <a:pt x="785" y="729"/>
                  </a:cubicBezTo>
                  <a:cubicBezTo>
                    <a:pt x="1225" y="729"/>
                    <a:pt x="1580" y="562"/>
                    <a:pt x="1580" y="364"/>
                  </a:cubicBezTo>
                  <a:cubicBezTo>
                    <a:pt x="1580" y="165"/>
                    <a:pt x="1225" y="1"/>
                    <a:pt x="785"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40"/>
            <p:cNvSpPr/>
            <p:nvPr/>
          </p:nvSpPr>
          <p:spPr>
            <a:xfrm>
              <a:off x="1725153" y="2519242"/>
              <a:ext cx="252329" cy="107737"/>
            </a:xfrm>
            <a:custGeom>
              <a:avLst/>
              <a:gdLst/>
              <a:ahLst/>
              <a:cxnLst/>
              <a:rect l="l" t="t" r="r" b="b"/>
              <a:pathLst>
                <a:path w="2054" h="877" extrusionOk="0">
                  <a:moveTo>
                    <a:pt x="1864" y="0"/>
                  </a:moveTo>
                  <a:cubicBezTo>
                    <a:pt x="1849" y="0"/>
                    <a:pt x="1835" y="2"/>
                    <a:pt x="1821" y="7"/>
                  </a:cubicBezTo>
                  <a:lnTo>
                    <a:pt x="133" y="558"/>
                  </a:lnTo>
                  <a:cubicBezTo>
                    <a:pt x="43" y="589"/>
                    <a:pt x="1" y="680"/>
                    <a:pt x="22" y="767"/>
                  </a:cubicBezTo>
                  <a:cubicBezTo>
                    <a:pt x="48" y="829"/>
                    <a:pt x="111" y="877"/>
                    <a:pt x="180" y="877"/>
                  </a:cubicBezTo>
                  <a:cubicBezTo>
                    <a:pt x="197" y="877"/>
                    <a:pt x="214" y="874"/>
                    <a:pt x="231" y="868"/>
                  </a:cubicBezTo>
                  <a:lnTo>
                    <a:pt x="1921" y="314"/>
                  </a:lnTo>
                  <a:cubicBezTo>
                    <a:pt x="1998" y="282"/>
                    <a:pt x="2054" y="192"/>
                    <a:pt x="2020" y="115"/>
                  </a:cubicBezTo>
                  <a:cubicBezTo>
                    <a:pt x="2002" y="43"/>
                    <a:pt x="1931" y="0"/>
                    <a:pt x="1864" y="0"/>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40"/>
            <p:cNvSpPr/>
            <p:nvPr/>
          </p:nvSpPr>
          <p:spPr>
            <a:xfrm>
              <a:off x="2493933" y="2519242"/>
              <a:ext cx="250977" cy="107737"/>
            </a:xfrm>
            <a:custGeom>
              <a:avLst/>
              <a:gdLst/>
              <a:ahLst/>
              <a:cxnLst/>
              <a:rect l="l" t="t" r="r" b="b"/>
              <a:pathLst>
                <a:path w="2043" h="877" extrusionOk="0">
                  <a:moveTo>
                    <a:pt x="186" y="0"/>
                  </a:moveTo>
                  <a:cubicBezTo>
                    <a:pt x="114" y="0"/>
                    <a:pt x="50" y="43"/>
                    <a:pt x="22" y="115"/>
                  </a:cubicBezTo>
                  <a:cubicBezTo>
                    <a:pt x="0" y="192"/>
                    <a:pt x="45" y="282"/>
                    <a:pt x="133" y="314"/>
                  </a:cubicBezTo>
                  <a:lnTo>
                    <a:pt x="1810" y="868"/>
                  </a:lnTo>
                  <a:cubicBezTo>
                    <a:pt x="1827" y="874"/>
                    <a:pt x="1845" y="877"/>
                    <a:pt x="1862" y="877"/>
                  </a:cubicBezTo>
                  <a:cubicBezTo>
                    <a:pt x="1932" y="877"/>
                    <a:pt x="1994" y="829"/>
                    <a:pt x="2022" y="767"/>
                  </a:cubicBezTo>
                  <a:cubicBezTo>
                    <a:pt x="2043" y="680"/>
                    <a:pt x="1998" y="589"/>
                    <a:pt x="1921" y="558"/>
                  </a:cubicBezTo>
                  <a:lnTo>
                    <a:pt x="233" y="7"/>
                  </a:lnTo>
                  <a:cubicBezTo>
                    <a:pt x="217" y="2"/>
                    <a:pt x="201" y="0"/>
                    <a:pt x="186" y="0"/>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40"/>
            <p:cNvSpPr/>
            <p:nvPr/>
          </p:nvSpPr>
          <p:spPr>
            <a:xfrm>
              <a:off x="2150942" y="2887415"/>
              <a:ext cx="154665" cy="249380"/>
            </a:xfrm>
            <a:custGeom>
              <a:avLst/>
              <a:gdLst/>
              <a:ahLst/>
              <a:cxnLst/>
              <a:rect l="l" t="t" r="r" b="b"/>
              <a:pathLst>
                <a:path w="1259" h="2030" extrusionOk="0">
                  <a:moveTo>
                    <a:pt x="111" y="1"/>
                  </a:moveTo>
                  <a:cubicBezTo>
                    <a:pt x="45" y="1"/>
                    <a:pt x="0" y="56"/>
                    <a:pt x="0" y="109"/>
                  </a:cubicBezTo>
                  <a:lnTo>
                    <a:pt x="0" y="1932"/>
                  </a:lnTo>
                  <a:cubicBezTo>
                    <a:pt x="0" y="1988"/>
                    <a:pt x="45" y="2030"/>
                    <a:pt x="111" y="2030"/>
                  </a:cubicBezTo>
                  <a:lnTo>
                    <a:pt x="1147" y="2030"/>
                  </a:lnTo>
                  <a:cubicBezTo>
                    <a:pt x="1213" y="2030"/>
                    <a:pt x="1258" y="1988"/>
                    <a:pt x="1258" y="1932"/>
                  </a:cubicBezTo>
                  <a:lnTo>
                    <a:pt x="1258" y="109"/>
                  </a:lnTo>
                  <a:cubicBezTo>
                    <a:pt x="1258" y="56"/>
                    <a:pt x="1213" y="1"/>
                    <a:pt x="1147" y="1"/>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40"/>
            <p:cNvSpPr/>
            <p:nvPr/>
          </p:nvSpPr>
          <p:spPr>
            <a:xfrm>
              <a:off x="1289781" y="2269124"/>
              <a:ext cx="1905242" cy="1928337"/>
            </a:xfrm>
            <a:custGeom>
              <a:avLst/>
              <a:gdLst/>
              <a:ahLst/>
              <a:cxnLst/>
              <a:rect l="l" t="t" r="r" b="b"/>
              <a:pathLst>
                <a:path w="15509" h="15697" extrusionOk="0">
                  <a:moveTo>
                    <a:pt x="1237" y="0"/>
                  </a:moveTo>
                  <a:cubicBezTo>
                    <a:pt x="0" y="9834"/>
                    <a:pt x="2021" y="15697"/>
                    <a:pt x="7749" y="15697"/>
                  </a:cubicBezTo>
                  <a:cubicBezTo>
                    <a:pt x="13490" y="15697"/>
                    <a:pt x="15509" y="9834"/>
                    <a:pt x="14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40"/>
            <p:cNvSpPr/>
            <p:nvPr/>
          </p:nvSpPr>
          <p:spPr>
            <a:xfrm>
              <a:off x="1322213" y="2022078"/>
              <a:ext cx="1825391" cy="259208"/>
            </a:xfrm>
            <a:custGeom>
              <a:avLst/>
              <a:gdLst/>
              <a:ahLst/>
              <a:cxnLst/>
              <a:rect l="l" t="t" r="r" b="b"/>
              <a:pathLst>
                <a:path w="14859" h="2110" extrusionOk="0">
                  <a:moveTo>
                    <a:pt x="499" y="0"/>
                  </a:moveTo>
                  <a:cubicBezTo>
                    <a:pt x="221" y="0"/>
                    <a:pt x="1" y="223"/>
                    <a:pt x="1" y="488"/>
                  </a:cubicBezTo>
                  <a:lnTo>
                    <a:pt x="1" y="1614"/>
                  </a:lnTo>
                  <a:cubicBezTo>
                    <a:pt x="1" y="1889"/>
                    <a:pt x="221" y="2109"/>
                    <a:pt x="499" y="2109"/>
                  </a:cubicBezTo>
                  <a:lnTo>
                    <a:pt x="14373" y="2109"/>
                  </a:lnTo>
                  <a:cubicBezTo>
                    <a:pt x="14638" y="2109"/>
                    <a:pt x="14858" y="1889"/>
                    <a:pt x="14858" y="1614"/>
                  </a:cubicBezTo>
                  <a:lnTo>
                    <a:pt x="14858" y="488"/>
                  </a:lnTo>
                  <a:cubicBezTo>
                    <a:pt x="14858" y="223"/>
                    <a:pt x="14638" y="0"/>
                    <a:pt x="14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40"/>
            <p:cNvSpPr/>
            <p:nvPr/>
          </p:nvSpPr>
          <p:spPr>
            <a:xfrm>
              <a:off x="1554272" y="2427597"/>
              <a:ext cx="1375278" cy="1612373"/>
            </a:xfrm>
            <a:custGeom>
              <a:avLst/>
              <a:gdLst/>
              <a:ahLst/>
              <a:cxnLst/>
              <a:rect l="l" t="t" r="r" b="b"/>
              <a:pathLst>
                <a:path w="11195" h="13125" extrusionOk="0">
                  <a:moveTo>
                    <a:pt x="231" y="0"/>
                  </a:moveTo>
                  <a:cubicBezTo>
                    <a:pt x="176" y="564"/>
                    <a:pt x="133" y="1105"/>
                    <a:pt x="88" y="1635"/>
                  </a:cubicBezTo>
                  <a:cubicBezTo>
                    <a:pt x="22" y="2771"/>
                    <a:pt x="1" y="3820"/>
                    <a:pt x="33" y="4803"/>
                  </a:cubicBezTo>
                  <a:cubicBezTo>
                    <a:pt x="54" y="5232"/>
                    <a:pt x="78" y="5654"/>
                    <a:pt x="110" y="6062"/>
                  </a:cubicBezTo>
                  <a:cubicBezTo>
                    <a:pt x="155" y="6459"/>
                    <a:pt x="200" y="6833"/>
                    <a:pt x="253" y="7209"/>
                  </a:cubicBezTo>
                  <a:cubicBezTo>
                    <a:pt x="319" y="7627"/>
                    <a:pt x="398" y="8038"/>
                    <a:pt x="496" y="8412"/>
                  </a:cubicBezTo>
                  <a:cubicBezTo>
                    <a:pt x="827" y="9781"/>
                    <a:pt x="1336" y="10862"/>
                    <a:pt x="2020" y="11646"/>
                  </a:cubicBezTo>
                  <a:cubicBezTo>
                    <a:pt x="2902" y="12640"/>
                    <a:pt x="4073" y="13125"/>
                    <a:pt x="5596" y="13125"/>
                  </a:cubicBezTo>
                  <a:cubicBezTo>
                    <a:pt x="7130" y="13125"/>
                    <a:pt x="8301" y="12640"/>
                    <a:pt x="9173" y="11646"/>
                  </a:cubicBezTo>
                  <a:cubicBezTo>
                    <a:pt x="9856" y="10862"/>
                    <a:pt x="10375" y="9781"/>
                    <a:pt x="10707" y="8412"/>
                  </a:cubicBezTo>
                  <a:cubicBezTo>
                    <a:pt x="10797" y="8038"/>
                    <a:pt x="10874" y="7627"/>
                    <a:pt x="10950" y="7209"/>
                  </a:cubicBezTo>
                  <a:cubicBezTo>
                    <a:pt x="11006" y="6833"/>
                    <a:pt x="11048" y="6459"/>
                    <a:pt x="11083" y="6062"/>
                  </a:cubicBezTo>
                  <a:cubicBezTo>
                    <a:pt x="11115" y="5654"/>
                    <a:pt x="11149" y="5232"/>
                    <a:pt x="11160" y="4803"/>
                  </a:cubicBezTo>
                  <a:cubicBezTo>
                    <a:pt x="11194" y="3810"/>
                    <a:pt x="11181" y="2740"/>
                    <a:pt x="11104" y="1590"/>
                  </a:cubicBezTo>
                  <a:cubicBezTo>
                    <a:pt x="11072" y="1084"/>
                    <a:pt x="11027" y="541"/>
                    <a:pt x="109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40"/>
            <p:cNvSpPr/>
            <p:nvPr/>
          </p:nvSpPr>
          <p:spPr>
            <a:xfrm>
              <a:off x="1585230" y="3313082"/>
              <a:ext cx="1312994" cy="726889"/>
            </a:xfrm>
            <a:custGeom>
              <a:avLst/>
              <a:gdLst/>
              <a:ahLst/>
              <a:cxnLst/>
              <a:rect l="l" t="t" r="r" b="b"/>
              <a:pathLst>
                <a:path w="10688" h="5917" extrusionOk="0">
                  <a:moveTo>
                    <a:pt x="1" y="1"/>
                  </a:moveTo>
                  <a:cubicBezTo>
                    <a:pt x="300" y="1943"/>
                    <a:pt x="896" y="3445"/>
                    <a:pt x="1768" y="4438"/>
                  </a:cubicBezTo>
                  <a:cubicBezTo>
                    <a:pt x="2650" y="5432"/>
                    <a:pt x="3821" y="5917"/>
                    <a:pt x="5344" y="5917"/>
                  </a:cubicBezTo>
                  <a:cubicBezTo>
                    <a:pt x="6878" y="5917"/>
                    <a:pt x="8049" y="5432"/>
                    <a:pt x="8921" y="4438"/>
                  </a:cubicBezTo>
                  <a:cubicBezTo>
                    <a:pt x="9792" y="3445"/>
                    <a:pt x="10388" y="1943"/>
                    <a:pt x="10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40"/>
            <p:cNvSpPr/>
            <p:nvPr/>
          </p:nvSpPr>
          <p:spPr>
            <a:xfrm>
              <a:off x="1565083" y="2427597"/>
              <a:ext cx="1353288" cy="427632"/>
            </a:xfrm>
            <a:custGeom>
              <a:avLst/>
              <a:gdLst/>
              <a:ahLst/>
              <a:cxnLst/>
              <a:rect l="l" t="t" r="r" b="b"/>
              <a:pathLst>
                <a:path w="11016" h="3481" extrusionOk="0">
                  <a:moveTo>
                    <a:pt x="143" y="0"/>
                  </a:moveTo>
                  <a:cubicBezTo>
                    <a:pt x="88" y="564"/>
                    <a:pt x="45" y="1105"/>
                    <a:pt x="0" y="1635"/>
                  </a:cubicBezTo>
                  <a:cubicBezTo>
                    <a:pt x="709" y="2999"/>
                    <a:pt x="1437" y="3480"/>
                    <a:pt x="2195" y="3480"/>
                  </a:cubicBezTo>
                  <a:cubicBezTo>
                    <a:pt x="4004" y="3480"/>
                    <a:pt x="5980" y="737"/>
                    <a:pt x="8247" y="737"/>
                  </a:cubicBezTo>
                  <a:cubicBezTo>
                    <a:pt x="8670" y="737"/>
                    <a:pt x="9104" y="833"/>
                    <a:pt x="9548" y="1060"/>
                  </a:cubicBezTo>
                  <a:cubicBezTo>
                    <a:pt x="10113" y="1349"/>
                    <a:pt x="10597" y="1513"/>
                    <a:pt x="11016" y="1590"/>
                  </a:cubicBezTo>
                  <a:cubicBezTo>
                    <a:pt x="10984" y="1084"/>
                    <a:pt x="10939" y="541"/>
                    <a:pt x="1087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40"/>
            <p:cNvSpPr/>
            <p:nvPr/>
          </p:nvSpPr>
          <p:spPr>
            <a:xfrm>
              <a:off x="1746037" y="3399567"/>
              <a:ext cx="256628" cy="194099"/>
            </a:xfrm>
            <a:custGeom>
              <a:avLst/>
              <a:gdLst/>
              <a:ahLst/>
              <a:cxnLst/>
              <a:rect l="l" t="t" r="r" b="b"/>
              <a:pathLst>
                <a:path w="2089" h="1580" extrusionOk="0">
                  <a:moveTo>
                    <a:pt x="1047" y="1"/>
                  </a:moveTo>
                  <a:cubicBezTo>
                    <a:pt x="447" y="1"/>
                    <a:pt x="1" y="673"/>
                    <a:pt x="427" y="1305"/>
                  </a:cubicBezTo>
                  <a:cubicBezTo>
                    <a:pt x="448" y="1350"/>
                    <a:pt x="493" y="1384"/>
                    <a:pt x="535" y="1416"/>
                  </a:cubicBezTo>
                  <a:cubicBezTo>
                    <a:pt x="708" y="1530"/>
                    <a:pt x="883" y="1579"/>
                    <a:pt x="1047" y="1579"/>
                  </a:cubicBezTo>
                  <a:cubicBezTo>
                    <a:pt x="1646" y="1579"/>
                    <a:pt x="2088" y="912"/>
                    <a:pt x="1672" y="280"/>
                  </a:cubicBezTo>
                  <a:cubicBezTo>
                    <a:pt x="1640" y="235"/>
                    <a:pt x="1606" y="192"/>
                    <a:pt x="1563" y="168"/>
                  </a:cubicBezTo>
                  <a:cubicBezTo>
                    <a:pt x="1390" y="52"/>
                    <a:pt x="1213" y="1"/>
                    <a:pt x="10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40"/>
            <p:cNvSpPr/>
            <p:nvPr/>
          </p:nvSpPr>
          <p:spPr>
            <a:xfrm>
              <a:off x="1976867" y="3586663"/>
              <a:ext cx="309084" cy="233410"/>
            </a:xfrm>
            <a:custGeom>
              <a:avLst/>
              <a:gdLst/>
              <a:ahLst/>
              <a:cxnLst/>
              <a:rect l="l" t="t" r="r" b="b"/>
              <a:pathLst>
                <a:path w="2516" h="1900" extrusionOk="0">
                  <a:moveTo>
                    <a:pt x="1258" y="1"/>
                  </a:moveTo>
                  <a:cubicBezTo>
                    <a:pt x="534" y="1"/>
                    <a:pt x="0" y="810"/>
                    <a:pt x="511" y="1570"/>
                  </a:cubicBezTo>
                  <a:cubicBezTo>
                    <a:pt x="545" y="1626"/>
                    <a:pt x="588" y="1660"/>
                    <a:pt x="633" y="1703"/>
                  </a:cubicBezTo>
                  <a:cubicBezTo>
                    <a:pt x="840" y="1840"/>
                    <a:pt x="1052" y="1899"/>
                    <a:pt x="1249" y="1899"/>
                  </a:cubicBezTo>
                  <a:cubicBezTo>
                    <a:pt x="1976" y="1899"/>
                    <a:pt x="2515" y="1088"/>
                    <a:pt x="2003" y="325"/>
                  </a:cubicBezTo>
                  <a:cubicBezTo>
                    <a:pt x="1968" y="280"/>
                    <a:pt x="1926" y="235"/>
                    <a:pt x="1881" y="203"/>
                  </a:cubicBezTo>
                  <a:cubicBezTo>
                    <a:pt x="1671" y="62"/>
                    <a:pt x="1457" y="1"/>
                    <a:pt x="12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40"/>
            <p:cNvSpPr/>
            <p:nvPr/>
          </p:nvSpPr>
          <p:spPr>
            <a:xfrm>
              <a:off x="2146643" y="3406815"/>
              <a:ext cx="101963" cy="101718"/>
            </a:xfrm>
            <a:custGeom>
              <a:avLst/>
              <a:gdLst/>
              <a:ahLst/>
              <a:cxnLst/>
              <a:rect l="l" t="t" r="r" b="b"/>
              <a:pathLst>
                <a:path w="830" h="828" extrusionOk="0">
                  <a:moveTo>
                    <a:pt x="411" y="1"/>
                  </a:moveTo>
                  <a:cubicBezTo>
                    <a:pt x="189" y="1"/>
                    <a:pt x="1" y="186"/>
                    <a:pt x="1" y="409"/>
                  </a:cubicBezTo>
                  <a:cubicBezTo>
                    <a:pt x="1" y="639"/>
                    <a:pt x="189" y="827"/>
                    <a:pt x="411" y="827"/>
                  </a:cubicBezTo>
                  <a:cubicBezTo>
                    <a:pt x="642" y="827"/>
                    <a:pt x="830" y="639"/>
                    <a:pt x="830" y="409"/>
                  </a:cubicBezTo>
                  <a:cubicBezTo>
                    <a:pt x="830" y="186"/>
                    <a:pt x="642"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40"/>
            <p:cNvSpPr/>
            <p:nvPr/>
          </p:nvSpPr>
          <p:spPr>
            <a:xfrm>
              <a:off x="2298482" y="3424382"/>
              <a:ext cx="290780" cy="219774"/>
            </a:xfrm>
            <a:custGeom>
              <a:avLst/>
              <a:gdLst/>
              <a:ahLst/>
              <a:cxnLst/>
              <a:rect l="l" t="t" r="r" b="b"/>
              <a:pathLst>
                <a:path w="2367" h="1789" extrusionOk="0">
                  <a:moveTo>
                    <a:pt x="1183" y="0"/>
                  </a:moveTo>
                  <a:cubicBezTo>
                    <a:pt x="502" y="0"/>
                    <a:pt x="0" y="760"/>
                    <a:pt x="476" y="1479"/>
                  </a:cubicBezTo>
                  <a:cubicBezTo>
                    <a:pt x="510" y="1535"/>
                    <a:pt x="553" y="1567"/>
                    <a:pt x="598" y="1601"/>
                  </a:cubicBezTo>
                  <a:cubicBezTo>
                    <a:pt x="795" y="1732"/>
                    <a:pt x="995" y="1788"/>
                    <a:pt x="1182" y="1788"/>
                  </a:cubicBezTo>
                  <a:cubicBezTo>
                    <a:pt x="1864" y="1788"/>
                    <a:pt x="2367" y="1030"/>
                    <a:pt x="1891" y="321"/>
                  </a:cubicBezTo>
                  <a:cubicBezTo>
                    <a:pt x="1856" y="266"/>
                    <a:pt x="1811" y="221"/>
                    <a:pt x="1769" y="189"/>
                  </a:cubicBezTo>
                  <a:cubicBezTo>
                    <a:pt x="1571" y="58"/>
                    <a:pt x="1371" y="0"/>
                    <a:pt x="1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40"/>
            <p:cNvSpPr/>
            <p:nvPr/>
          </p:nvSpPr>
          <p:spPr>
            <a:xfrm>
              <a:off x="2301553" y="3729658"/>
              <a:ext cx="267070" cy="201716"/>
            </a:xfrm>
            <a:custGeom>
              <a:avLst/>
              <a:gdLst/>
              <a:ahLst/>
              <a:cxnLst/>
              <a:rect l="l" t="t" r="r" b="b"/>
              <a:pathLst>
                <a:path w="2174" h="1642" extrusionOk="0">
                  <a:moveTo>
                    <a:pt x="1083" y="0"/>
                  </a:moveTo>
                  <a:cubicBezTo>
                    <a:pt x="460" y="0"/>
                    <a:pt x="0" y="699"/>
                    <a:pt x="440" y="1357"/>
                  </a:cubicBezTo>
                  <a:cubicBezTo>
                    <a:pt x="462" y="1400"/>
                    <a:pt x="507" y="1434"/>
                    <a:pt x="552" y="1466"/>
                  </a:cubicBezTo>
                  <a:cubicBezTo>
                    <a:pt x="733" y="1588"/>
                    <a:pt x="917" y="1641"/>
                    <a:pt x="1089" y="1641"/>
                  </a:cubicBezTo>
                  <a:cubicBezTo>
                    <a:pt x="1712" y="1641"/>
                    <a:pt x="2173" y="943"/>
                    <a:pt x="1733" y="287"/>
                  </a:cubicBezTo>
                  <a:cubicBezTo>
                    <a:pt x="1709" y="242"/>
                    <a:pt x="1667" y="197"/>
                    <a:pt x="1622" y="176"/>
                  </a:cubicBezTo>
                  <a:cubicBezTo>
                    <a:pt x="1440" y="54"/>
                    <a:pt x="1256" y="0"/>
                    <a:pt x="10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40"/>
            <p:cNvSpPr/>
            <p:nvPr/>
          </p:nvSpPr>
          <p:spPr>
            <a:xfrm>
              <a:off x="2696017" y="3400058"/>
              <a:ext cx="116582" cy="115231"/>
            </a:xfrm>
            <a:custGeom>
              <a:avLst/>
              <a:gdLst/>
              <a:ahLst/>
              <a:cxnLst/>
              <a:rect l="l" t="t" r="r" b="b"/>
              <a:pathLst>
                <a:path w="949" h="938" extrusionOk="0">
                  <a:moveTo>
                    <a:pt x="475" y="0"/>
                  </a:moveTo>
                  <a:cubicBezTo>
                    <a:pt x="210" y="0"/>
                    <a:pt x="1" y="209"/>
                    <a:pt x="1" y="464"/>
                  </a:cubicBezTo>
                  <a:cubicBezTo>
                    <a:pt x="1" y="729"/>
                    <a:pt x="210" y="938"/>
                    <a:pt x="475" y="938"/>
                  </a:cubicBezTo>
                  <a:cubicBezTo>
                    <a:pt x="740" y="938"/>
                    <a:pt x="949" y="729"/>
                    <a:pt x="949" y="464"/>
                  </a:cubicBezTo>
                  <a:cubicBezTo>
                    <a:pt x="949" y="209"/>
                    <a:pt x="740"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40"/>
            <p:cNvSpPr/>
            <p:nvPr/>
          </p:nvSpPr>
          <p:spPr>
            <a:xfrm>
              <a:off x="1825397" y="3709142"/>
              <a:ext cx="97787" cy="99138"/>
            </a:xfrm>
            <a:custGeom>
              <a:avLst/>
              <a:gdLst/>
              <a:ahLst/>
              <a:cxnLst/>
              <a:rect l="l" t="t" r="r" b="b"/>
              <a:pathLst>
                <a:path w="796" h="807" extrusionOk="0">
                  <a:moveTo>
                    <a:pt x="398" y="1"/>
                  </a:moveTo>
                  <a:cubicBezTo>
                    <a:pt x="178" y="1"/>
                    <a:pt x="1" y="176"/>
                    <a:pt x="1" y="398"/>
                  </a:cubicBezTo>
                  <a:cubicBezTo>
                    <a:pt x="1" y="618"/>
                    <a:pt x="178" y="806"/>
                    <a:pt x="398" y="806"/>
                  </a:cubicBezTo>
                  <a:cubicBezTo>
                    <a:pt x="618" y="806"/>
                    <a:pt x="796" y="618"/>
                    <a:pt x="796" y="398"/>
                  </a:cubicBezTo>
                  <a:cubicBezTo>
                    <a:pt x="796" y="176"/>
                    <a:pt x="618" y="1"/>
                    <a:pt x="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40"/>
            <p:cNvSpPr/>
            <p:nvPr/>
          </p:nvSpPr>
          <p:spPr>
            <a:xfrm>
              <a:off x="2177846" y="3878795"/>
              <a:ext cx="100735" cy="100366"/>
            </a:xfrm>
            <a:custGeom>
              <a:avLst/>
              <a:gdLst/>
              <a:ahLst/>
              <a:cxnLst/>
              <a:rect l="l" t="t" r="r" b="b"/>
              <a:pathLst>
                <a:path w="820" h="817" extrusionOk="0">
                  <a:moveTo>
                    <a:pt x="409" y="0"/>
                  </a:moveTo>
                  <a:cubicBezTo>
                    <a:pt x="178" y="0"/>
                    <a:pt x="1" y="186"/>
                    <a:pt x="1" y="408"/>
                  </a:cubicBezTo>
                  <a:cubicBezTo>
                    <a:pt x="1" y="639"/>
                    <a:pt x="178" y="816"/>
                    <a:pt x="409" y="816"/>
                  </a:cubicBezTo>
                  <a:cubicBezTo>
                    <a:pt x="642" y="816"/>
                    <a:pt x="820" y="639"/>
                    <a:pt x="820" y="408"/>
                  </a:cubicBezTo>
                  <a:cubicBezTo>
                    <a:pt x="820" y="186"/>
                    <a:pt x="642" y="0"/>
                    <a:pt x="4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40"/>
            <p:cNvSpPr/>
            <p:nvPr/>
          </p:nvSpPr>
          <p:spPr>
            <a:xfrm>
              <a:off x="2580417" y="3608530"/>
              <a:ext cx="135132" cy="100735"/>
            </a:xfrm>
            <a:custGeom>
              <a:avLst/>
              <a:gdLst/>
              <a:ahLst/>
              <a:cxnLst/>
              <a:rect l="l" t="t" r="r" b="b"/>
              <a:pathLst>
                <a:path w="1100" h="820" extrusionOk="0">
                  <a:moveTo>
                    <a:pt x="546" y="0"/>
                  </a:moveTo>
                  <a:cubicBezTo>
                    <a:pt x="234" y="0"/>
                    <a:pt x="0" y="350"/>
                    <a:pt x="224" y="688"/>
                  </a:cubicBezTo>
                  <a:cubicBezTo>
                    <a:pt x="245" y="698"/>
                    <a:pt x="258" y="719"/>
                    <a:pt x="279" y="730"/>
                  </a:cubicBezTo>
                  <a:cubicBezTo>
                    <a:pt x="370" y="792"/>
                    <a:pt x="463" y="820"/>
                    <a:pt x="550" y="820"/>
                  </a:cubicBezTo>
                  <a:cubicBezTo>
                    <a:pt x="864" y="820"/>
                    <a:pt x="1099" y="464"/>
                    <a:pt x="875" y="134"/>
                  </a:cubicBezTo>
                  <a:cubicBezTo>
                    <a:pt x="854" y="113"/>
                    <a:pt x="841" y="102"/>
                    <a:pt x="820" y="91"/>
                  </a:cubicBezTo>
                  <a:cubicBezTo>
                    <a:pt x="728" y="28"/>
                    <a:pt x="634" y="0"/>
                    <a:pt x="5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40"/>
            <p:cNvSpPr/>
            <p:nvPr/>
          </p:nvSpPr>
          <p:spPr>
            <a:xfrm>
              <a:off x="1996155" y="1606362"/>
              <a:ext cx="436846" cy="328617"/>
            </a:xfrm>
            <a:custGeom>
              <a:avLst/>
              <a:gdLst/>
              <a:ahLst/>
              <a:cxnLst/>
              <a:rect l="l" t="t" r="r" b="b"/>
              <a:pathLst>
                <a:path w="3556" h="2675" extrusionOk="0">
                  <a:moveTo>
                    <a:pt x="1780" y="1"/>
                  </a:moveTo>
                  <a:cubicBezTo>
                    <a:pt x="755" y="1"/>
                    <a:pt x="1" y="1142"/>
                    <a:pt x="720" y="2216"/>
                  </a:cubicBezTo>
                  <a:cubicBezTo>
                    <a:pt x="775" y="2282"/>
                    <a:pt x="828" y="2348"/>
                    <a:pt x="894" y="2391"/>
                  </a:cubicBezTo>
                  <a:cubicBezTo>
                    <a:pt x="1190" y="2588"/>
                    <a:pt x="1491" y="2675"/>
                    <a:pt x="1772" y="2675"/>
                  </a:cubicBezTo>
                  <a:cubicBezTo>
                    <a:pt x="2795" y="2675"/>
                    <a:pt x="3556" y="1534"/>
                    <a:pt x="2828" y="459"/>
                  </a:cubicBezTo>
                  <a:cubicBezTo>
                    <a:pt x="2783" y="393"/>
                    <a:pt x="2728" y="327"/>
                    <a:pt x="2661" y="285"/>
                  </a:cubicBezTo>
                  <a:cubicBezTo>
                    <a:pt x="2364" y="87"/>
                    <a:pt x="2062" y="1"/>
                    <a:pt x="17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40"/>
            <p:cNvSpPr/>
            <p:nvPr/>
          </p:nvSpPr>
          <p:spPr>
            <a:xfrm>
              <a:off x="1833504" y="1742845"/>
              <a:ext cx="762392" cy="139678"/>
            </a:xfrm>
            <a:custGeom>
              <a:avLst/>
              <a:gdLst/>
              <a:ahLst/>
              <a:cxnLst/>
              <a:rect l="l" t="t" r="r" b="b"/>
              <a:pathLst>
                <a:path w="6206" h="1137" extrusionOk="0">
                  <a:moveTo>
                    <a:pt x="1138" y="0"/>
                  </a:moveTo>
                  <a:cubicBezTo>
                    <a:pt x="510" y="0"/>
                    <a:pt x="1" y="509"/>
                    <a:pt x="1" y="1137"/>
                  </a:cubicBezTo>
                  <a:lnTo>
                    <a:pt x="6206" y="1137"/>
                  </a:lnTo>
                  <a:cubicBezTo>
                    <a:pt x="6206" y="509"/>
                    <a:pt x="5697" y="0"/>
                    <a:pt x="5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40"/>
            <p:cNvSpPr/>
            <p:nvPr/>
          </p:nvSpPr>
          <p:spPr>
            <a:xfrm>
              <a:off x="1708937" y="1882400"/>
              <a:ext cx="1052312" cy="139800"/>
            </a:xfrm>
            <a:custGeom>
              <a:avLst/>
              <a:gdLst/>
              <a:ahLst/>
              <a:cxnLst/>
              <a:rect l="l" t="t" r="r" b="b"/>
              <a:pathLst>
                <a:path w="8566" h="1138" extrusionOk="0">
                  <a:moveTo>
                    <a:pt x="1137" y="1"/>
                  </a:moveTo>
                  <a:cubicBezTo>
                    <a:pt x="506" y="1"/>
                    <a:pt x="0" y="509"/>
                    <a:pt x="0" y="1137"/>
                  </a:cubicBezTo>
                  <a:lnTo>
                    <a:pt x="8565" y="1137"/>
                  </a:lnTo>
                  <a:cubicBezTo>
                    <a:pt x="8565" y="509"/>
                    <a:pt x="8057" y="1"/>
                    <a:pt x="7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0" name="Google Shape;780;p40"/>
          <p:cNvGrpSpPr/>
          <p:nvPr/>
        </p:nvGrpSpPr>
        <p:grpSpPr>
          <a:xfrm>
            <a:off x="6068903" y="3038930"/>
            <a:ext cx="1059947" cy="1727828"/>
            <a:chOff x="2905600" y="3157225"/>
            <a:chExt cx="381125" cy="621275"/>
          </a:xfrm>
        </p:grpSpPr>
        <p:sp>
          <p:nvSpPr>
            <p:cNvPr id="781" name="Google Shape;781;p40"/>
            <p:cNvSpPr/>
            <p:nvPr/>
          </p:nvSpPr>
          <p:spPr>
            <a:xfrm>
              <a:off x="2977050" y="3742825"/>
              <a:ext cx="231325" cy="35675"/>
            </a:xfrm>
            <a:custGeom>
              <a:avLst/>
              <a:gdLst/>
              <a:ahLst/>
              <a:cxnLst/>
              <a:rect l="l" t="t" r="r" b="b"/>
              <a:pathLst>
                <a:path w="9253" h="1427" extrusionOk="0">
                  <a:moveTo>
                    <a:pt x="4626" y="1"/>
                  </a:moveTo>
                  <a:cubicBezTo>
                    <a:pt x="2078" y="1"/>
                    <a:pt x="1" y="321"/>
                    <a:pt x="1" y="708"/>
                  </a:cubicBezTo>
                  <a:cubicBezTo>
                    <a:pt x="1" y="1106"/>
                    <a:pt x="2078" y="1426"/>
                    <a:pt x="4626" y="1426"/>
                  </a:cubicBezTo>
                  <a:cubicBezTo>
                    <a:pt x="7178" y="1426"/>
                    <a:pt x="9252" y="1106"/>
                    <a:pt x="9252" y="708"/>
                  </a:cubicBezTo>
                  <a:cubicBezTo>
                    <a:pt x="9252" y="321"/>
                    <a:pt x="7178" y="1"/>
                    <a:pt x="4626" y="1"/>
                  </a:cubicBezTo>
                  <a:close/>
                </a:path>
              </a:pathLst>
            </a:custGeom>
            <a:solidFill>
              <a:srgbClr val="54486B">
                <a:alpha val="18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40"/>
            <p:cNvSpPr/>
            <p:nvPr/>
          </p:nvSpPr>
          <p:spPr>
            <a:xfrm>
              <a:off x="3000500" y="3687075"/>
              <a:ext cx="185200" cy="76525"/>
            </a:xfrm>
            <a:custGeom>
              <a:avLst/>
              <a:gdLst/>
              <a:ahLst/>
              <a:cxnLst/>
              <a:rect l="l" t="t" r="r" b="b"/>
              <a:pathLst>
                <a:path w="7408" h="3061" extrusionOk="0">
                  <a:moveTo>
                    <a:pt x="2332" y="0"/>
                  </a:moveTo>
                  <a:lnTo>
                    <a:pt x="2332" y="1524"/>
                  </a:lnTo>
                  <a:lnTo>
                    <a:pt x="764" y="1524"/>
                  </a:lnTo>
                  <a:cubicBezTo>
                    <a:pt x="345" y="1524"/>
                    <a:pt x="1" y="1868"/>
                    <a:pt x="1" y="2287"/>
                  </a:cubicBezTo>
                  <a:cubicBezTo>
                    <a:pt x="1" y="2716"/>
                    <a:pt x="345" y="3060"/>
                    <a:pt x="764" y="3060"/>
                  </a:cubicBezTo>
                  <a:lnTo>
                    <a:pt x="6648" y="3060"/>
                  </a:lnTo>
                  <a:cubicBezTo>
                    <a:pt x="7066" y="3060"/>
                    <a:pt x="7408" y="2716"/>
                    <a:pt x="7408" y="2287"/>
                  </a:cubicBezTo>
                  <a:cubicBezTo>
                    <a:pt x="7408" y="1868"/>
                    <a:pt x="7066" y="1524"/>
                    <a:pt x="6648" y="1524"/>
                  </a:cubicBezTo>
                  <a:lnTo>
                    <a:pt x="5079" y="1524"/>
                  </a:lnTo>
                  <a:lnTo>
                    <a:pt x="5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40"/>
            <p:cNvSpPr/>
            <p:nvPr/>
          </p:nvSpPr>
          <p:spPr>
            <a:xfrm>
              <a:off x="2920750" y="3317025"/>
              <a:ext cx="365975" cy="392450"/>
            </a:xfrm>
            <a:custGeom>
              <a:avLst/>
              <a:gdLst/>
              <a:ahLst/>
              <a:cxnLst/>
              <a:rect l="l" t="t" r="r" b="b"/>
              <a:pathLst>
                <a:path w="14639" h="15698" extrusionOk="0">
                  <a:moveTo>
                    <a:pt x="367" y="1"/>
                  </a:moveTo>
                  <a:cubicBezTo>
                    <a:pt x="133" y="1821"/>
                    <a:pt x="25" y="3501"/>
                    <a:pt x="25" y="5045"/>
                  </a:cubicBezTo>
                  <a:cubicBezTo>
                    <a:pt x="1" y="11811"/>
                    <a:pt x="2210" y="15698"/>
                    <a:pt x="6889" y="15698"/>
                  </a:cubicBezTo>
                  <a:cubicBezTo>
                    <a:pt x="12619" y="15698"/>
                    <a:pt x="14638" y="9848"/>
                    <a:pt x="13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40"/>
            <p:cNvSpPr/>
            <p:nvPr/>
          </p:nvSpPr>
          <p:spPr>
            <a:xfrm>
              <a:off x="2905600" y="3264325"/>
              <a:ext cx="371775" cy="52725"/>
            </a:xfrm>
            <a:custGeom>
              <a:avLst/>
              <a:gdLst/>
              <a:ahLst/>
              <a:cxnLst/>
              <a:rect l="l" t="t" r="r" b="b"/>
              <a:pathLst>
                <a:path w="14871" h="2109" extrusionOk="0">
                  <a:moveTo>
                    <a:pt x="1060" y="0"/>
                  </a:moveTo>
                  <a:cubicBezTo>
                    <a:pt x="474" y="0"/>
                    <a:pt x="0" y="474"/>
                    <a:pt x="0" y="1060"/>
                  </a:cubicBezTo>
                  <a:cubicBezTo>
                    <a:pt x="0" y="1635"/>
                    <a:pt x="474" y="2109"/>
                    <a:pt x="1060" y="2109"/>
                  </a:cubicBezTo>
                  <a:lnTo>
                    <a:pt x="13811" y="2109"/>
                  </a:lnTo>
                  <a:cubicBezTo>
                    <a:pt x="14394" y="2109"/>
                    <a:pt x="14871" y="1635"/>
                    <a:pt x="14871" y="1060"/>
                  </a:cubicBezTo>
                  <a:cubicBezTo>
                    <a:pt x="14871" y="474"/>
                    <a:pt x="14394" y="0"/>
                    <a:pt x="13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40"/>
            <p:cNvSpPr/>
            <p:nvPr/>
          </p:nvSpPr>
          <p:spPr>
            <a:xfrm>
              <a:off x="2947850" y="3157225"/>
              <a:ext cx="287525" cy="107125"/>
            </a:xfrm>
            <a:custGeom>
              <a:avLst/>
              <a:gdLst/>
              <a:ahLst/>
              <a:cxnLst/>
              <a:rect l="l" t="t" r="r" b="b"/>
              <a:pathLst>
                <a:path w="11501" h="4285" extrusionOk="0">
                  <a:moveTo>
                    <a:pt x="5739" y="0"/>
                  </a:moveTo>
                  <a:cubicBezTo>
                    <a:pt x="3034" y="0"/>
                    <a:pt x="740" y="1812"/>
                    <a:pt x="0" y="4284"/>
                  </a:cubicBezTo>
                  <a:lnTo>
                    <a:pt x="11501" y="4284"/>
                  </a:lnTo>
                  <a:cubicBezTo>
                    <a:pt x="11292" y="3555"/>
                    <a:pt x="10961" y="2806"/>
                    <a:pt x="10465" y="2067"/>
                  </a:cubicBezTo>
                  <a:cubicBezTo>
                    <a:pt x="10253" y="1757"/>
                    <a:pt x="9988" y="1492"/>
                    <a:pt x="9670" y="1282"/>
                  </a:cubicBezTo>
                  <a:cubicBezTo>
                    <a:pt x="8346" y="387"/>
                    <a:pt x="6997" y="0"/>
                    <a:pt x="5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40"/>
            <p:cNvSpPr/>
            <p:nvPr/>
          </p:nvSpPr>
          <p:spPr>
            <a:xfrm>
              <a:off x="2952225" y="3349300"/>
              <a:ext cx="280700" cy="328200"/>
            </a:xfrm>
            <a:custGeom>
              <a:avLst/>
              <a:gdLst/>
              <a:ahLst/>
              <a:cxnLst/>
              <a:rect l="l" t="t" r="r" b="b"/>
              <a:pathLst>
                <a:path w="11228" h="13128" extrusionOk="0">
                  <a:moveTo>
                    <a:pt x="255" y="0"/>
                  </a:moveTo>
                  <a:cubicBezTo>
                    <a:pt x="67" y="1900"/>
                    <a:pt x="0" y="3622"/>
                    <a:pt x="77" y="5134"/>
                  </a:cubicBezTo>
                  <a:cubicBezTo>
                    <a:pt x="112" y="5873"/>
                    <a:pt x="178" y="6570"/>
                    <a:pt x="276" y="7209"/>
                  </a:cubicBezTo>
                  <a:cubicBezTo>
                    <a:pt x="586" y="9153"/>
                    <a:pt x="1171" y="10653"/>
                    <a:pt x="2054" y="11646"/>
                  </a:cubicBezTo>
                  <a:cubicBezTo>
                    <a:pt x="2925" y="12640"/>
                    <a:pt x="4096" y="13127"/>
                    <a:pt x="5630" y="13127"/>
                  </a:cubicBezTo>
                  <a:cubicBezTo>
                    <a:pt x="7153" y="13127"/>
                    <a:pt x="8324" y="12640"/>
                    <a:pt x="9207" y="11646"/>
                  </a:cubicBezTo>
                  <a:cubicBezTo>
                    <a:pt x="10078" y="10653"/>
                    <a:pt x="10674" y="9153"/>
                    <a:pt x="10974" y="7209"/>
                  </a:cubicBezTo>
                  <a:cubicBezTo>
                    <a:pt x="11151" y="6040"/>
                    <a:pt x="11228" y="4692"/>
                    <a:pt x="11193" y="3203"/>
                  </a:cubicBezTo>
                  <a:cubicBezTo>
                    <a:pt x="11183" y="2199"/>
                    <a:pt x="11106" y="1139"/>
                    <a:pt x="109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40"/>
            <p:cNvSpPr/>
            <p:nvPr/>
          </p:nvSpPr>
          <p:spPr>
            <a:xfrm>
              <a:off x="3240600" y="3317025"/>
              <a:ext cx="10275" cy="3875"/>
            </a:xfrm>
            <a:custGeom>
              <a:avLst/>
              <a:gdLst/>
              <a:ahLst/>
              <a:cxnLst/>
              <a:rect l="l" t="t" r="r" b="b"/>
              <a:pathLst>
                <a:path w="411" h="155" extrusionOk="0">
                  <a:moveTo>
                    <a:pt x="13" y="1"/>
                  </a:moveTo>
                  <a:cubicBezTo>
                    <a:pt x="13" y="56"/>
                    <a:pt x="0" y="112"/>
                    <a:pt x="0" y="155"/>
                  </a:cubicBezTo>
                  <a:lnTo>
                    <a:pt x="411" y="1"/>
                  </a:lnTo>
                  <a:close/>
                </a:path>
              </a:pathLst>
            </a:custGeom>
            <a:solidFill>
              <a:srgbClr val="FAE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40"/>
            <p:cNvSpPr/>
            <p:nvPr/>
          </p:nvSpPr>
          <p:spPr>
            <a:xfrm>
              <a:off x="2953875" y="3382400"/>
              <a:ext cx="1950" cy="37050"/>
            </a:xfrm>
            <a:custGeom>
              <a:avLst/>
              <a:gdLst/>
              <a:ahLst/>
              <a:cxnLst/>
              <a:rect l="l" t="t" r="r" b="b"/>
              <a:pathLst>
                <a:path w="78" h="1482" extrusionOk="0">
                  <a:moveTo>
                    <a:pt x="77" y="1"/>
                  </a:moveTo>
                  <a:cubicBezTo>
                    <a:pt x="35" y="509"/>
                    <a:pt x="11" y="1007"/>
                    <a:pt x="1" y="1482"/>
                  </a:cubicBezTo>
                  <a:cubicBezTo>
                    <a:pt x="11" y="1150"/>
                    <a:pt x="24" y="819"/>
                    <a:pt x="46" y="464"/>
                  </a:cubicBezTo>
                  <a:cubicBezTo>
                    <a:pt x="56" y="321"/>
                    <a:pt x="67" y="168"/>
                    <a:pt x="77" y="1"/>
                  </a:cubicBezTo>
                  <a:close/>
                </a:path>
              </a:pathLst>
            </a:custGeom>
            <a:solidFill>
              <a:srgbClr val="97A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40"/>
            <p:cNvSpPr/>
            <p:nvPr/>
          </p:nvSpPr>
          <p:spPr>
            <a:xfrm>
              <a:off x="2952825" y="3349300"/>
              <a:ext cx="279250" cy="132575"/>
            </a:xfrm>
            <a:custGeom>
              <a:avLst/>
              <a:gdLst/>
              <a:ahLst/>
              <a:cxnLst/>
              <a:rect l="l" t="t" r="r" b="b"/>
              <a:pathLst>
                <a:path w="11170" h="5303" extrusionOk="0">
                  <a:moveTo>
                    <a:pt x="231" y="0"/>
                  </a:moveTo>
                  <a:cubicBezTo>
                    <a:pt x="175" y="620"/>
                    <a:pt x="119" y="1216"/>
                    <a:pt x="88" y="1788"/>
                  </a:cubicBezTo>
                  <a:cubicBezTo>
                    <a:pt x="11" y="2994"/>
                    <a:pt x="0" y="4106"/>
                    <a:pt x="53" y="5134"/>
                  </a:cubicBezTo>
                  <a:cubicBezTo>
                    <a:pt x="377" y="5251"/>
                    <a:pt x="682" y="5303"/>
                    <a:pt x="972" y="5303"/>
                  </a:cubicBezTo>
                  <a:cubicBezTo>
                    <a:pt x="2901" y="5303"/>
                    <a:pt x="4127" y="2995"/>
                    <a:pt x="5585" y="2119"/>
                  </a:cubicBezTo>
                  <a:cubicBezTo>
                    <a:pt x="5606" y="2109"/>
                    <a:pt x="5617" y="2098"/>
                    <a:pt x="5640" y="2098"/>
                  </a:cubicBezTo>
                  <a:cubicBezTo>
                    <a:pt x="5662" y="2077"/>
                    <a:pt x="5683" y="2066"/>
                    <a:pt x="5707" y="2053"/>
                  </a:cubicBezTo>
                  <a:cubicBezTo>
                    <a:pt x="5717" y="2043"/>
                    <a:pt x="5728" y="2043"/>
                    <a:pt x="5728" y="2043"/>
                  </a:cubicBezTo>
                  <a:cubicBezTo>
                    <a:pt x="6021" y="1890"/>
                    <a:pt x="6323" y="1800"/>
                    <a:pt x="6643" y="1800"/>
                  </a:cubicBezTo>
                  <a:cubicBezTo>
                    <a:pt x="7156" y="1800"/>
                    <a:pt x="7716" y="2033"/>
                    <a:pt x="8356" y="2617"/>
                  </a:cubicBezTo>
                  <a:cubicBezTo>
                    <a:pt x="9051" y="3253"/>
                    <a:pt x="9662" y="3512"/>
                    <a:pt x="10198" y="3512"/>
                  </a:cubicBezTo>
                  <a:cubicBezTo>
                    <a:pt x="10555" y="3512"/>
                    <a:pt x="10878" y="3397"/>
                    <a:pt x="11169" y="3203"/>
                  </a:cubicBezTo>
                  <a:cubicBezTo>
                    <a:pt x="11159" y="2199"/>
                    <a:pt x="11082" y="1139"/>
                    <a:pt x="10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40"/>
            <p:cNvSpPr/>
            <p:nvPr/>
          </p:nvSpPr>
          <p:spPr>
            <a:xfrm>
              <a:off x="2954555" y="3394000"/>
              <a:ext cx="139100" cy="87775"/>
            </a:xfrm>
            <a:custGeom>
              <a:avLst/>
              <a:gdLst/>
              <a:ahLst/>
              <a:cxnLst/>
              <a:rect l="l" t="t" r="r" b="b"/>
              <a:pathLst>
                <a:path w="5564" h="3511" extrusionOk="0">
                  <a:moveTo>
                    <a:pt x="67" y="0"/>
                  </a:moveTo>
                  <a:cubicBezTo>
                    <a:pt x="22" y="708"/>
                    <a:pt x="0" y="1381"/>
                    <a:pt x="0" y="2032"/>
                  </a:cubicBezTo>
                  <a:cubicBezTo>
                    <a:pt x="0" y="2485"/>
                    <a:pt x="11" y="2928"/>
                    <a:pt x="32" y="3346"/>
                  </a:cubicBezTo>
                  <a:cubicBezTo>
                    <a:pt x="353" y="3468"/>
                    <a:pt x="663" y="3511"/>
                    <a:pt x="949" y="3511"/>
                  </a:cubicBezTo>
                  <a:cubicBezTo>
                    <a:pt x="2880" y="3511"/>
                    <a:pt x="4107" y="1206"/>
                    <a:pt x="5564" y="331"/>
                  </a:cubicBezTo>
                  <a:lnTo>
                    <a:pt x="5564" y="331"/>
                  </a:lnTo>
                  <a:cubicBezTo>
                    <a:pt x="5188" y="530"/>
                    <a:pt x="4107" y="1018"/>
                    <a:pt x="2838" y="1018"/>
                  </a:cubicBezTo>
                  <a:cubicBezTo>
                    <a:pt x="1942" y="1018"/>
                    <a:pt x="959" y="774"/>
                    <a:pt x="6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40"/>
            <p:cNvSpPr/>
            <p:nvPr/>
          </p:nvSpPr>
          <p:spPr>
            <a:xfrm>
              <a:off x="2983150" y="3236175"/>
              <a:ext cx="214150" cy="28425"/>
            </a:xfrm>
            <a:custGeom>
              <a:avLst/>
              <a:gdLst/>
              <a:ahLst/>
              <a:cxnLst/>
              <a:rect l="l" t="t" r="r" b="b"/>
              <a:pathLst>
                <a:path w="8566" h="1137" extrusionOk="0">
                  <a:moveTo>
                    <a:pt x="1137" y="0"/>
                  </a:moveTo>
                  <a:cubicBezTo>
                    <a:pt x="509" y="0"/>
                    <a:pt x="1" y="509"/>
                    <a:pt x="1" y="1137"/>
                  </a:cubicBezTo>
                  <a:lnTo>
                    <a:pt x="8566" y="1137"/>
                  </a:lnTo>
                  <a:cubicBezTo>
                    <a:pt x="8566" y="509"/>
                    <a:pt x="8060" y="0"/>
                    <a:pt x="74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40"/>
            <p:cNvSpPr/>
            <p:nvPr/>
          </p:nvSpPr>
          <p:spPr>
            <a:xfrm>
              <a:off x="3041700" y="3179800"/>
              <a:ext cx="88775" cy="66925"/>
            </a:xfrm>
            <a:custGeom>
              <a:avLst/>
              <a:gdLst/>
              <a:ahLst/>
              <a:cxnLst/>
              <a:rect l="l" t="t" r="r" b="b"/>
              <a:pathLst>
                <a:path w="3551" h="2677" extrusionOk="0">
                  <a:moveTo>
                    <a:pt x="1772" y="0"/>
                  </a:moveTo>
                  <a:cubicBezTo>
                    <a:pt x="751" y="0"/>
                    <a:pt x="0" y="1143"/>
                    <a:pt x="726" y="2223"/>
                  </a:cubicBezTo>
                  <a:cubicBezTo>
                    <a:pt x="771" y="2290"/>
                    <a:pt x="827" y="2343"/>
                    <a:pt x="893" y="2388"/>
                  </a:cubicBezTo>
                  <a:cubicBezTo>
                    <a:pt x="1193" y="2589"/>
                    <a:pt x="1498" y="2677"/>
                    <a:pt x="1781" y="2677"/>
                  </a:cubicBezTo>
                  <a:cubicBezTo>
                    <a:pt x="2802" y="2677"/>
                    <a:pt x="3550" y="1537"/>
                    <a:pt x="2825" y="456"/>
                  </a:cubicBezTo>
                  <a:cubicBezTo>
                    <a:pt x="2780" y="390"/>
                    <a:pt x="2724" y="334"/>
                    <a:pt x="2658" y="289"/>
                  </a:cubicBezTo>
                  <a:cubicBezTo>
                    <a:pt x="2359" y="88"/>
                    <a:pt x="2055" y="0"/>
                    <a:pt x="1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40"/>
            <p:cNvSpPr/>
            <p:nvPr/>
          </p:nvSpPr>
          <p:spPr>
            <a:xfrm>
              <a:off x="3008525" y="3207475"/>
              <a:ext cx="155125" cy="28725"/>
            </a:xfrm>
            <a:custGeom>
              <a:avLst/>
              <a:gdLst/>
              <a:ahLst/>
              <a:cxnLst/>
              <a:rect l="l" t="t" r="r" b="b"/>
              <a:pathLst>
                <a:path w="6205" h="1149" extrusionOk="0">
                  <a:moveTo>
                    <a:pt x="1137" y="1"/>
                  </a:moveTo>
                  <a:cubicBezTo>
                    <a:pt x="509" y="1"/>
                    <a:pt x="0" y="520"/>
                    <a:pt x="0" y="1148"/>
                  </a:cubicBezTo>
                  <a:lnTo>
                    <a:pt x="6205" y="1148"/>
                  </a:lnTo>
                  <a:cubicBezTo>
                    <a:pt x="6205" y="520"/>
                    <a:pt x="5696" y="1"/>
                    <a:pt x="50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40"/>
            <p:cNvSpPr/>
            <p:nvPr/>
          </p:nvSpPr>
          <p:spPr>
            <a:xfrm>
              <a:off x="2959100" y="3529500"/>
              <a:ext cx="267475" cy="148000"/>
            </a:xfrm>
            <a:custGeom>
              <a:avLst/>
              <a:gdLst/>
              <a:ahLst/>
              <a:cxnLst/>
              <a:rect l="l" t="t" r="r" b="b"/>
              <a:pathLst>
                <a:path w="10699" h="5920" extrusionOk="0">
                  <a:moveTo>
                    <a:pt x="1" y="1"/>
                  </a:moveTo>
                  <a:cubicBezTo>
                    <a:pt x="311" y="1945"/>
                    <a:pt x="896" y="3445"/>
                    <a:pt x="1779" y="4438"/>
                  </a:cubicBezTo>
                  <a:cubicBezTo>
                    <a:pt x="2650" y="5432"/>
                    <a:pt x="3821" y="5919"/>
                    <a:pt x="5355" y="5919"/>
                  </a:cubicBezTo>
                  <a:cubicBezTo>
                    <a:pt x="6878" y="5919"/>
                    <a:pt x="8049" y="5432"/>
                    <a:pt x="8932" y="4438"/>
                  </a:cubicBezTo>
                  <a:cubicBezTo>
                    <a:pt x="9803" y="3445"/>
                    <a:pt x="10399" y="1945"/>
                    <a:pt x="106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40"/>
            <p:cNvSpPr/>
            <p:nvPr/>
          </p:nvSpPr>
          <p:spPr>
            <a:xfrm>
              <a:off x="2991025" y="3547100"/>
              <a:ext cx="52225" cy="39500"/>
            </a:xfrm>
            <a:custGeom>
              <a:avLst/>
              <a:gdLst/>
              <a:ahLst/>
              <a:cxnLst/>
              <a:rect l="l" t="t" r="r" b="b"/>
              <a:pathLst>
                <a:path w="2089" h="1580" extrusionOk="0">
                  <a:moveTo>
                    <a:pt x="1046" y="1"/>
                  </a:moveTo>
                  <a:cubicBezTo>
                    <a:pt x="446" y="1"/>
                    <a:pt x="1" y="674"/>
                    <a:pt x="425" y="1307"/>
                  </a:cubicBezTo>
                  <a:cubicBezTo>
                    <a:pt x="446" y="1350"/>
                    <a:pt x="491" y="1384"/>
                    <a:pt x="536" y="1416"/>
                  </a:cubicBezTo>
                  <a:cubicBezTo>
                    <a:pt x="709" y="1530"/>
                    <a:pt x="884" y="1579"/>
                    <a:pt x="1047" y="1579"/>
                  </a:cubicBezTo>
                  <a:cubicBezTo>
                    <a:pt x="1647" y="1579"/>
                    <a:pt x="2089" y="912"/>
                    <a:pt x="1672" y="280"/>
                  </a:cubicBezTo>
                  <a:cubicBezTo>
                    <a:pt x="1638" y="234"/>
                    <a:pt x="1606" y="192"/>
                    <a:pt x="1561" y="168"/>
                  </a:cubicBezTo>
                  <a:cubicBezTo>
                    <a:pt x="1388" y="52"/>
                    <a:pt x="1211" y="1"/>
                    <a:pt x="10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40"/>
            <p:cNvSpPr/>
            <p:nvPr/>
          </p:nvSpPr>
          <p:spPr>
            <a:xfrm>
              <a:off x="3037950" y="3585175"/>
              <a:ext cx="62875" cy="47550"/>
            </a:xfrm>
            <a:custGeom>
              <a:avLst/>
              <a:gdLst/>
              <a:ahLst/>
              <a:cxnLst/>
              <a:rect l="l" t="t" r="r" b="b"/>
              <a:pathLst>
                <a:path w="2515" h="1902" extrusionOk="0">
                  <a:moveTo>
                    <a:pt x="1259" y="1"/>
                  </a:moveTo>
                  <a:cubicBezTo>
                    <a:pt x="537" y="1"/>
                    <a:pt x="0" y="810"/>
                    <a:pt x="503" y="1573"/>
                  </a:cubicBezTo>
                  <a:cubicBezTo>
                    <a:pt x="545" y="1626"/>
                    <a:pt x="580" y="1671"/>
                    <a:pt x="635" y="1705"/>
                  </a:cubicBezTo>
                  <a:cubicBezTo>
                    <a:pt x="843" y="1842"/>
                    <a:pt x="1055" y="1902"/>
                    <a:pt x="1252" y="1902"/>
                  </a:cubicBezTo>
                  <a:cubicBezTo>
                    <a:pt x="1977" y="1902"/>
                    <a:pt x="2514" y="1097"/>
                    <a:pt x="2002" y="325"/>
                  </a:cubicBezTo>
                  <a:cubicBezTo>
                    <a:pt x="1971" y="280"/>
                    <a:pt x="1926" y="235"/>
                    <a:pt x="1880" y="203"/>
                  </a:cubicBezTo>
                  <a:cubicBezTo>
                    <a:pt x="1671" y="62"/>
                    <a:pt x="1458" y="1"/>
                    <a:pt x="12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40"/>
            <p:cNvSpPr/>
            <p:nvPr/>
          </p:nvSpPr>
          <p:spPr>
            <a:xfrm>
              <a:off x="3072575" y="3548575"/>
              <a:ext cx="20425" cy="20700"/>
            </a:xfrm>
            <a:custGeom>
              <a:avLst/>
              <a:gdLst/>
              <a:ahLst/>
              <a:cxnLst/>
              <a:rect l="l" t="t" r="r" b="b"/>
              <a:pathLst>
                <a:path w="817" h="828" extrusionOk="0">
                  <a:moveTo>
                    <a:pt x="408" y="1"/>
                  </a:moveTo>
                  <a:cubicBezTo>
                    <a:pt x="188" y="1"/>
                    <a:pt x="0" y="189"/>
                    <a:pt x="0" y="419"/>
                  </a:cubicBezTo>
                  <a:cubicBezTo>
                    <a:pt x="0" y="639"/>
                    <a:pt x="188" y="827"/>
                    <a:pt x="408" y="827"/>
                  </a:cubicBezTo>
                  <a:cubicBezTo>
                    <a:pt x="641" y="827"/>
                    <a:pt x="816" y="639"/>
                    <a:pt x="816" y="419"/>
                  </a:cubicBezTo>
                  <a:cubicBezTo>
                    <a:pt x="816" y="189"/>
                    <a:pt x="641" y="1"/>
                    <a:pt x="4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40"/>
            <p:cNvSpPr/>
            <p:nvPr/>
          </p:nvSpPr>
          <p:spPr>
            <a:xfrm>
              <a:off x="3103425" y="3552275"/>
              <a:ext cx="59150" cy="44600"/>
            </a:xfrm>
            <a:custGeom>
              <a:avLst/>
              <a:gdLst/>
              <a:ahLst/>
              <a:cxnLst/>
              <a:rect l="l" t="t" r="r" b="b"/>
              <a:pathLst>
                <a:path w="2366" h="1784" extrusionOk="0">
                  <a:moveTo>
                    <a:pt x="1187" y="0"/>
                  </a:moveTo>
                  <a:cubicBezTo>
                    <a:pt x="504" y="0"/>
                    <a:pt x="1" y="754"/>
                    <a:pt x="477" y="1474"/>
                  </a:cubicBezTo>
                  <a:cubicBezTo>
                    <a:pt x="509" y="1530"/>
                    <a:pt x="554" y="1564"/>
                    <a:pt x="599" y="1596"/>
                  </a:cubicBezTo>
                  <a:cubicBezTo>
                    <a:pt x="796" y="1726"/>
                    <a:pt x="996" y="1783"/>
                    <a:pt x="1182" y="1783"/>
                  </a:cubicBezTo>
                  <a:cubicBezTo>
                    <a:pt x="1863" y="1783"/>
                    <a:pt x="2366" y="1025"/>
                    <a:pt x="1890" y="316"/>
                  </a:cubicBezTo>
                  <a:cubicBezTo>
                    <a:pt x="1858" y="261"/>
                    <a:pt x="1813" y="216"/>
                    <a:pt x="1768" y="184"/>
                  </a:cubicBezTo>
                  <a:cubicBezTo>
                    <a:pt x="1571" y="56"/>
                    <a:pt x="1372" y="0"/>
                    <a:pt x="11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40"/>
            <p:cNvSpPr/>
            <p:nvPr/>
          </p:nvSpPr>
          <p:spPr>
            <a:xfrm>
              <a:off x="3104025" y="3614300"/>
              <a:ext cx="54150" cy="41050"/>
            </a:xfrm>
            <a:custGeom>
              <a:avLst/>
              <a:gdLst/>
              <a:ahLst/>
              <a:cxnLst/>
              <a:rect l="l" t="t" r="r" b="b"/>
              <a:pathLst>
                <a:path w="2166" h="1642" extrusionOk="0">
                  <a:moveTo>
                    <a:pt x="1085" y="0"/>
                  </a:moveTo>
                  <a:cubicBezTo>
                    <a:pt x="462" y="0"/>
                    <a:pt x="0" y="698"/>
                    <a:pt x="443" y="1356"/>
                  </a:cubicBezTo>
                  <a:cubicBezTo>
                    <a:pt x="464" y="1401"/>
                    <a:pt x="509" y="1444"/>
                    <a:pt x="552" y="1467"/>
                  </a:cubicBezTo>
                  <a:cubicBezTo>
                    <a:pt x="733" y="1589"/>
                    <a:pt x="916" y="1641"/>
                    <a:pt x="1087" y="1641"/>
                  </a:cubicBezTo>
                  <a:cubicBezTo>
                    <a:pt x="1709" y="1641"/>
                    <a:pt x="2165" y="942"/>
                    <a:pt x="1733" y="286"/>
                  </a:cubicBezTo>
                  <a:cubicBezTo>
                    <a:pt x="1701" y="241"/>
                    <a:pt x="1667" y="196"/>
                    <a:pt x="1622" y="175"/>
                  </a:cubicBezTo>
                  <a:cubicBezTo>
                    <a:pt x="1441" y="53"/>
                    <a:pt x="1257" y="0"/>
                    <a:pt x="10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40"/>
            <p:cNvSpPr/>
            <p:nvPr/>
          </p:nvSpPr>
          <p:spPr>
            <a:xfrm>
              <a:off x="3180600" y="3547050"/>
              <a:ext cx="31200" cy="23725"/>
            </a:xfrm>
            <a:custGeom>
              <a:avLst/>
              <a:gdLst/>
              <a:ahLst/>
              <a:cxnLst/>
              <a:rect l="l" t="t" r="r" b="b"/>
              <a:pathLst>
                <a:path w="1248" h="949" extrusionOk="0">
                  <a:moveTo>
                    <a:pt x="621" y="1"/>
                  </a:moveTo>
                  <a:cubicBezTo>
                    <a:pt x="262" y="1"/>
                    <a:pt x="0" y="409"/>
                    <a:pt x="260" y="790"/>
                  </a:cubicBezTo>
                  <a:cubicBezTo>
                    <a:pt x="270" y="811"/>
                    <a:pt x="281" y="833"/>
                    <a:pt x="305" y="846"/>
                  </a:cubicBezTo>
                  <a:cubicBezTo>
                    <a:pt x="410" y="918"/>
                    <a:pt x="517" y="949"/>
                    <a:pt x="617" y="949"/>
                  </a:cubicBezTo>
                  <a:cubicBezTo>
                    <a:pt x="979" y="949"/>
                    <a:pt x="1247" y="541"/>
                    <a:pt x="988" y="160"/>
                  </a:cubicBezTo>
                  <a:cubicBezTo>
                    <a:pt x="978" y="138"/>
                    <a:pt x="956" y="128"/>
                    <a:pt x="933" y="104"/>
                  </a:cubicBezTo>
                  <a:cubicBezTo>
                    <a:pt x="827" y="32"/>
                    <a:pt x="721" y="1"/>
                    <a:pt x="6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40"/>
            <p:cNvSpPr/>
            <p:nvPr/>
          </p:nvSpPr>
          <p:spPr>
            <a:xfrm>
              <a:off x="3007125" y="3610100"/>
              <a:ext cx="19900" cy="20175"/>
            </a:xfrm>
            <a:custGeom>
              <a:avLst/>
              <a:gdLst/>
              <a:ahLst/>
              <a:cxnLst/>
              <a:rect l="l" t="t" r="r" b="b"/>
              <a:pathLst>
                <a:path w="796" h="807" extrusionOk="0">
                  <a:moveTo>
                    <a:pt x="398" y="1"/>
                  </a:moveTo>
                  <a:cubicBezTo>
                    <a:pt x="178" y="1"/>
                    <a:pt x="1" y="178"/>
                    <a:pt x="1" y="409"/>
                  </a:cubicBezTo>
                  <a:cubicBezTo>
                    <a:pt x="1" y="629"/>
                    <a:pt x="178" y="806"/>
                    <a:pt x="398" y="806"/>
                  </a:cubicBezTo>
                  <a:cubicBezTo>
                    <a:pt x="621" y="806"/>
                    <a:pt x="795" y="629"/>
                    <a:pt x="795" y="409"/>
                  </a:cubicBezTo>
                  <a:cubicBezTo>
                    <a:pt x="795" y="178"/>
                    <a:pt x="621" y="1"/>
                    <a:pt x="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40"/>
            <p:cNvSpPr/>
            <p:nvPr/>
          </p:nvSpPr>
          <p:spPr>
            <a:xfrm>
              <a:off x="3078925" y="3644625"/>
              <a:ext cx="20425" cy="20675"/>
            </a:xfrm>
            <a:custGeom>
              <a:avLst/>
              <a:gdLst/>
              <a:ahLst/>
              <a:cxnLst/>
              <a:rect l="l" t="t" r="r" b="b"/>
              <a:pathLst>
                <a:path w="817" h="827" extrusionOk="0">
                  <a:moveTo>
                    <a:pt x="408" y="0"/>
                  </a:moveTo>
                  <a:cubicBezTo>
                    <a:pt x="175" y="0"/>
                    <a:pt x="0" y="188"/>
                    <a:pt x="0" y="408"/>
                  </a:cubicBezTo>
                  <a:cubicBezTo>
                    <a:pt x="0" y="639"/>
                    <a:pt x="175" y="827"/>
                    <a:pt x="408" y="827"/>
                  </a:cubicBezTo>
                  <a:cubicBezTo>
                    <a:pt x="628" y="827"/>
                    <a:pt x="816" y="639"/>
                    <a:pt x="816" y="408"/>
                  </a:cubicBezTo>
                  <a:cubicBezTo>
                    <a:pt x="816" y="188"/>
                    <a:pt x="628" y="0"/>
                    <a:pt x="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40"/>
            <p:cNvSpPr/>
            <p:nvPr/>
          </p:nvSpPr>
          <p:spPr>
            <a:xfrm>
              <a:off x="3164150" y="3589700"/>
              <a:ext cx="20775" cy="20425"/>
            </a:xfrm>
            <a:custGeom>
              <a:avLst/>
              <a:gdLst/>
              <a:ahLst/>
              <a:cxnLst/>
              <a:rect l="l" t="t" r="r" b="b"/>
              <a:pathLst>
                <a:path w="831" h="817" extrusionOk="0">
                  <a:moveTo>
                    <a:pt x="409" y="1"/>
                  </a:moveTo>
                  <a:cubicBezTo>
                    <a:pt x="189" y="1"/>
                    <a:pt x="1" y="176"/>
                    <a:pt x="1" y="409"/>
                  </a:cubicBezTo>
                  <a:cubicBezTo>
                    <a:pt x="1" y="639"/>
                    <a:pt x="189" y="817"/>
                    <a:pt x="409" y="817"/>
                  </a:cubicBezTo>
                  <a:cubicBezTo>
                    <a:pt x="642" y="817"/>
                    <a:pt x="830" y="639"/>
                    <a:pt x="830" y="409"/>
                  </a:cubicBezTo>
                  <a:cubicBezTo>
                    <a:pt x="830" y="176"/>
                    <a:pt x="642" y="1"/>
                    <a:pt x="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4" name="Google Shape;804;p40"/>
          <p:cNvGrpSpPr/>
          <p:nvPr/>
        </p:nvGrpSpPr>
        <p:grpSpPr>
          <a:xfrm>
            <a:off x="7300721" y="2830218"/>
            <a:ext cx="1123273" cy="1931480"/>
            <a:chOff x="3539225" y="3307408"/>
            <a:chExt cx="387750" cy="704817"/>
          </a:xfrm>
        </p:grpSpPr>
        <p:sp>
          <p:nvSpPr>
            <p:cNvPr id="805" name="Google Shape;805;p40"/>
            <p:cNvSpPr/>
            <p:nvPr/>
          </p:nvSpPr>
          <p:spPr>
            <a:xfrm>
              <a:off x="3621164" y="3976575"/>
              <a:ext cx="231300" cy="35650"/>
            </a:xfrm>
            <a:custGeom>
              <a:avLst/>
              <a:gdLst/>
              <a:ahLst/>
              <a:cxnLst/>
              <a:rect l="l" t="t" r="r" b="b"/>
              <a:pathLst>
                <a:path w="9252" h="1426" extrusionOk="0">
                  <a:moveTo>
                    <a:pt x="4626" y="0"/>
                  </a:moveTo>
                  <a:cubicBezTo>
                    <a:pt x="2077" y="0"/>
                    <a:pt x="0" y="321"/>
                    <a:pt x="0" y="707"/>
                  </a:cubicBezTo>
                  <a:cubicBezTo>
                    <a:pt x="0" y="1105"/>
                    <a:pt x="2077" y="1425"/>
                    <a:pt x="4626" y="1425"/>
                  </a:cubicBezTo>
                  <a:cubicBezTo>
                    <a:pt x="7177" y="1425"/>
                    <a:pt x="9251" y="1105"/>
                    <a:pt x="9251" y="707"/>
                  </a:cubicBezTo>
                  <a:cubicBezTo>
                    <a:pt x="9251" y="321"/>
                    <a:pt x="7177" y="0"/>
                    <a:pt x="4626" y="0"/>
                  </a:cubicBezTo>
                  <a:close/>
                </a:path>
              </a:pathLst>
            </a:custGeom>
            <a:solidFill>
              <a:srgbClr val="54486B">
                <a:alpha val="18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40"/>
            <p:cNvSpPr/>
            <p:nvPr/>
          </p:nvSpPr>
          <p:spPr>
            <a:xfrm>
              <a:off x="3644075" y="3919200"/>
              <a:ext cx="185475" cy="76475"/>
            </a:xfrm>
            <a:custGeom>
              <a:avLst/>
              <a:gdLst/>
              <a:ahLst/>
              <a:cxnLst/>
              <a:rect l="l" t="t" r="r" b="b"/>
              <a:pathLst>
                <a:path w="7419" h="3059" extrusionOk="0">
                  <a:moveTo>
                    <a:pt x="2340" y="1"/>
                  </a:moveTo>
                  <a:lnTo>
                    <a:pt x="2340" y="1524"/>
                  </a:lnTo>
                  <a:lnTo>
                    <a:pt x="774" y="1524"/>
                  </a:lnTo>
                  <a:cubicBezTo>
                    <a:pt x="342" y="1524"/>
                    <a:pt x="1" y="1866"/>
                    <a:pt x="1" y="2285"/>
                  </a:cubicBezTo>
                  <a:cubicBezTo>
                    <a:pt x="1" y="2716"/>
                    <a:pt x="342" y="3058"/>
                    <a:pt x="774" y="3058"/>
                  </a:cubicBezTo>
                  <a:lnTo>
                    <a:pt x="6645" y="3058"/>
                  </a:lnTo>
                  <a:cubicBezTo>
                    <a:pt x="7077" y="3058"/>
                    <a:pt x="7419" y="2716"/>
                    <a:pt x="7419" y="2285"/>
                  </a:cubicBezTo>
                  <a:cubicBezTo>
                    <a:pt x="7419" y="1866"/>
                    <a:pt x="7077" y="1524"/>
                    <a:pt x="6645" y="1524"/>
                  </a:cubicBezTo>
                  <a:lnTo>
                    <a:pt x="5079" y="1524"/>
                  </a:lnTo>
                  <a:lnTo>
                    <a:pt x="50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40"/>
            <p:cNvSpPr/>
            <p:nvPr/>
          </p:nvSpPr>
          <p:spPr>
            <a:xfrm>
              <a:off x="3551625" y="3307408"/>
              <a:ext cx="96325" cy="100975"/>
            </a:xfrm>
            <a:custGeom>
              <a:avLst/>
              <a:gdLst/>
              <a:ahLst/>
              <a:cxnLst/>
              <a:rect l="l" t="t" r="r" b="b"/>
              <a:pathLst>
                <a:path w="3853" h="4039" extrusionOk="0">
                  <a:moveTo>
                    <a:pt x="483" y="0"/>
                  </a:moveTo>
                  <a:cubicBezTo>
                    <a:pt x="339" y="0"/>
                    <a:pt x="191" y="43"/>
                    <a:pt x="101" y="179"/>
                  </a:cubicBezTo>
                  <a:cubicBezTo>
                    <a:pt x="0" y="333"/>
                    <a:pt x="45" y="521"/>
                    <a:pt x="101" y="664"/>
                  </a:cubicBezTo>
                  <a:cubicBezTo>
                    <a:pt x="265" y="1117"/>
                    <a:pt x="519" y="1514"/>
                    <a:pt x="840" y="1835"/>
                  </a:cubicBezTo>
                  <a:cubicBezTo>
                    <a:pt x="799" y="1819"/>
                    <a:pt x="753" y="1811"/>
                    <a:pt x="706" y="1811"/>
                  </a:cubicBezTo>
                  <a:cubicBezTo>
                    <a:pt x="589" y="1811"/>
                    <a:pt x="463" y="1860"/>
                    <a:pt x="376" y="1954"/>
                  </a:cubicBezTo>
                  <a:cubicBezTo>
                    <a:pt x="199" y="2153"/>
                    <a:pt x="167" y="2463"/>
                    <a:pt x="265" y="2672"/>
                  </a:cubicBezTo>
                  <a:cubicBezTo>
                    <a:pt x="376" y="2881"/>
                    <a:pt x="586" y="2992"/>
                    <a:pt x="806" y="3038"/>
                  </a:cubicBezTo>
                  <a:cubicBezTo>
                    <a:pt x="882" y="3048"/>
                    <a:pt x="961" y="3053"/>
                    <a:pt x="1042" y="3053"/>
                  </a:cubicBezTo>
                  <a:cubicBezTo>
                    <a:pt x="1195" y="3053"/>
                    <a:pt x="1353" y="3036"/>
                    <a:pt x="1513" y="3014"/>
                  </a:cubicBezTo>
                  <a:lnTo>
                    <a:pt x="1513" y="3014"/>
                  </a:lnTo>
                  <a:cubicBezTo>
                    <a:pt x="1227" y="3202"/>
                    <a:pt x="896" y="3501"/>
                    <a:pt x="972" y="3798"/>
                  </a:cubicBezTo>
                  <a:cubicBezTo>
                    <a:pt x="1017" y="3983"/>
                    <a:pt x="1195" y="4039"/>
                    <a:pt x="1392" y="4039"/>
                  </a:cubicBezTo>
                  <a:cubicBezTo>
                    <a:pt x="1488" y="4039"/>
                    <a:pt x="1588" y="4025"/>
                    <a:pt x="1680" y="4007"/>
                  </a:cubicBezTo>
                  <a:cubicBezTo>
                    <a:pt x="2043" y="3941"/>
                    <a:pt x="2419" y="3875"/>
                    <a:pt x="2771" y="3700"/>
                  </a:cubicBezTo>
                  <a:cubicBezTo>
                    <a:pt x="3754" y="3226"/>
                    <a:pt x="3852" y="2219"/>
                    <a:pt x="3720" y="1305"/>
                  </a:cubicBezTo>
                  <a:cubicBezTo>
                    <a:pt x="3688" y="1061"/>
                    <a:pt x="3611" y="807"/>
                    <a:pt x="3412" y="730"/>
                  </a:cubicBezTo>
                  <a:cubicBezTo>
                    <a:pt x="3384" y="717"/>
                    <a:pt x="3352" y="712"/>
                    <a:pt x="3320" y="712"/>
                  </a:cubicBezTo>
                  <a:cubicBezTo>
                    <a:pt x="3139" y="712"/>
                    <a:pt x="2922" y="891"/>
                    <a:pt x="2942" y="1070"/>
                  </a:cubicBezTo>
                  <a:lnTo>
                    <a:pt x="2942" y="1070"/>
                  </a:lnTo>
                  <a:cubicBezTo>
                    <a:pt x="2899" y="860"/>
                    <a:pt x="2852" y="654"/>
                    <a:pt x="2740" y="486"/>
                  </a:cubicBezTo>
                  <a:cubicBezTo>
                    <a:pt x="2649" y="334"/>
                    <a:pt x="2495" y="227"/>
                    <a:pt x="2321" y="227"/>
                  </a:cubicBezTo>
                  <a:cubicBezTo>
                    <a:pt x="2281" y="227"/>
                    <a:pt x="2239" y="233"/>
                    <a:pt x="2196" y="245"/>
                  </a:cubicBezTo>
                  <a:cubicBezTo>
                    <a:pt x="1977" y="298"/>
                    <a:pt x="1778" y="576"/>
                    <a:pt x="1844" y="786"/>
                  </a:cubicBezTo>
                  <a:cubicBezTo>
                    <a:pt x="1547" y="409"/>
                    <a:pt x="1137" y="145"/>
                    <a:pt x="673" y="23"/>
                  </a:cubicBezTo>
                  <a:cubicBezTo>
                    <a:pt x="615" y="9"/>
                    <a:pt x="549" y="0"/>
                    <a:pt x="4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40"/>
            <p:cNvSpPr/>
            <p:nvPr/>
          </p:nvSpPr>
          <p:spPr>
            <a:xfrm>
              <a:off x="3576725" y="3329158"/>
              <a:ext cx="75850" cy="78075"/>
            </a:xfrm>
            <a:custGeom>
              <a:avLst/>
              <a:gdLst/>
              <a:ahLst/>
              <a:cxnLst/>
              <a:rect l="l" t="t" r="r" b="b"/>
              <a:pathLst>
                <a:path w="3034" h="3123" extrusionOk="0">
                  <a:moveTo>
                    <a:pt x="92" y="1"/>
                  </a:moveTo>
                  <a:cubicBezTo>
                    <a:pt x="71" y="1"/>
                    <a:pt x="48" y="26"/>
                    <a:pt x="67" y="38"/>
                  </a:cubicBezTo>
                  <a:cubicBezTo>
                    <a:pt x="244" y="202"/>
                    <a:pt x="422" y="369"/>
                    <a:pt x="596" y="533"/>
                  </a:cubicBezTo>
                  <a:cubicBezTo>
                    <a:pt x="530" y="533"/>
                    <a:pt x="464" y="554"/>
                    <a:pt x="422" y="554"/>
                  </a:cubicBezTo>
                  <a:cubicBezTo>
                    <a:pt x="340" y="554"/>
                    <a:pt x="259" y="560"/>
                    <a:pt x="181" y="560"/>
                  </a:cubicBezTo>
                  <a:cubicBezTo>
                    <a:pt x="142" y="560"/>
                    <a:pt x="104" y="559"/>
                    <a:pt x="67" y="554"/>
                  </a:cubicBezTo>
                  <a:cubicBezTo>
                    <a:pt x="24" y="554"/>
                    <a:pt x="0" y="620"/>
                    <a:pt x="45" y="634"/>
                  </a:cubicBezTo>
                  <a:cubicBezTo>
                    <a:pt x="157" y="676"/>
                    <a:pt x="278" y="700"/>
                    <a:pt x="398" y="700"/>
                  </a:cubicBezTo>
                  <a:cubicBezTo>
                    <a:pt x="429" y="704"/>
                    <a:pt x="467" y="707"/>
                    <a:pt x="506" y="707"/>
                  </a:cubicBezTo>
                  <a:cubicBezTo>
                    <a:pt x="579" y="707"/>
                    <a:pt x="658" y="694"/>
                    <a:pt x="708" y="644"/>
                  </a:cubicBezTo>
                  <a:cubicBezTo>
                    <a:pt x="941" y="864"/>
                    <a:pt x="1161" y="1097"/>
                    <a:pt x="1381" y="1328"/>
                  </a:cubicBezTo>
                  <a:cubicBezTo>
                    <a:pt x="1227" y="1362"/>
                    <a:pt x="1073" y="1415"/>
                    <a:pt x="917" y="1460"/>
                  </a:cubicBezTo>
                  <a:cubicBezTo>
                    <a:pt x="652" y="1516"/>
                    <a:pt x="387" y="1548"/>
                    <a:pt x="133" y="1561"/>
                  </a:cubicBezTo>
                  <a:cubicBezTo>
                    <a:pt x="80" y="1571"/>
                    <a:pt x="67" y="1648"/>
                    <a:pt x="122" y="1648"/>
                  </a:cubicBezTo>
                  <a:cubicBezTo>
                    <a:pt x="192" y="1650"/>
                    <a:pt x="263" y="1651"/>
                    <a:pt x="337" y="1651"/>
                  </a:cubicBezTo>
                  <a:cubicBezTo>
                    <a:pt x="719" y="1651"/>
                    <a:pt x="1144" y="1620"/>
                    <a:pt x="1513" y="1471"/>
                  </a:cubicBezTo>
                  <a:lnTo>
                    <a:pt x="1656" y="1614"/>
                  </a:lnTo>
                  <a:cubicBezTo>
                    <a:pt x="1767" y="1736"/>
                    <a:pt x="1868" y="1858"/>
                    <a:pt x="1977" y="1990"/>
                  </a:cubicBezTo>
                  <a:cubicBezTo>
                    <a:pt x="1569" y="2276"/>
                    <a:pt x="1116" y="2422"/>
                    <a:pt x="676" y="2575"/>
                  </a:cubicBezTo>
                  <a:cubicBezTo>
                    <a:pt x="624" y="2595"/>
                    <a:pt x="620" y="2675"/>
                    <a:pt x="665" y="2675"/>
                  </a:cubicBezTo>
                  <a:cubicBezTo>
                    <a:pt x="669" y="2675"/>
                    <a:pt x="672" y="2674"/>
                    <a:pt x="676" y="2674"/>
                  </a:cubicBezTo>
                  <a:cubicBezTo>
                    <a:pt x="1161" y="2652"/>
                    <a:pt x="1635" y="2409"/>
                    <a:pt x="2077" y="2112"/>
                  </a:cubicBezTo>
                  <a:cubicBezTo>
                    <a:pt x="2363" y="2464"/>
                    <a:pt x="2639" y="2830"/>
                    <a:pt x="2981" y="3116"/>
                  </a:cubicBezTo>
                  <a:cubicBezTo>
                    <a:pt x="2986" y="3121"/>
                    <a:pt x="2992" y="3123"/>
                    <a:pt x="2997" y="3123"/>
                  </a:cubicBezTo>
                  <a:cubicBezTo>
                    <a:pt x="3017" y="3123"/>
                    <a:pt x="3034" y="3098"/>
                    <a:pt x="3026" y="3071"/>
                  </a:cubicBezTo>
                  <a:cubicBezTo>
                    <a:pt x="2827" y="2631"/>
                    <a:pt x="2530" y="2210"/>
                    <a:pt x="2199" y="1826"/>
                  </a:cubicBezTo>
                  <a:cubicBezTo>
                    <a:pt x="2220" y="1693"/>
                    <a:pt x="2231" y="1548"/>
                    <a:pt x="2242" y="1415"/>
                  </a:cubicBezTo>
                  <a:cubicBezTo>
                    <a:pt x="2252" y="1206"/>
                    <a:pt x="2265" y="997"/>
                    <a:pt x="2276" y="777"/>
                  </a:cubicBezTo>
                  <a:cubicBezTo>
                    <a:pt x="2281" y="751"/>
                    <a:pt x="2268" y="740"/>
                    <a:pt x="2251" y="740"/>
                  </a:cubicBezTo>
                  <a:cubicBezTo>
                    <a:pt x="2231" y="740"/>
                    <a:pt x="2205" y="757"/>
                    <a:pt x="2199" y="787"/>
                  </a:cubicBezTo>
                  <a:cubicBezTo>
                    <a:pt x="2165" y="997"/>
                    <a:pt x="2133" y="1206"/>
                    <a:pt x="2099" y="1415"/>
                  </a:cubicBezTo>
                  <a:cubicBezTo>
                    <a:pt x="2088" y="1505"/>
                    <a:pt x="2067" y="1593"/>
                    <a:pt x="2053" y="1669"/>
                  </a:cubicBezTo>
                  <a:cubicBezTo>
                    <a:pt x="1855" y="1460"/>
                    <a:pt x="1635" y="1251"/>
                    <a:pt x="1415" y="1052"/>
                  </a:cubicBezTo>
                  <a:cubicBezTo>
                    <a:pt x="1447" y="951"/>
                    <a:pt x="1426" y="819"/>
                    <a:pt x="1426" y="721"/>
                  </a:cubicBezTo>
                  <a:cubicBezTo>
                    <a:pt x="1426" y="522"/>
                    <a:pt x="1415" y="313"/>
                    <a:pt x="1404" y="104"/>
                  </a:cubicBezTo>
                  <a:cubicBezTo>
                    <a:pt x="1404" y="85"/>
                    <a:pt x="1393" y="76"/>
                    <a:pt x="1378" y="76"/>
                  </a:cubicBezTo>
                  <a:cubicBezTo>
                    <a:pt x="1358" y="76"/>
                    <a:pt x="1333" y="93"/>
                    <a:pt x="1325" y="125"/>
                  </a:cubicBezTo>
                  <a:cubicBezTo>
                    <a:pt x="1314" y="334"/>
                    <a:pt x="1304" y="544"/>
                    <a:pt x="1293" y="742"/>
                  </a:cubicBezTo>
                  <a:cubicBezTo>
                    <a:pt x="1293" y="798"/>
                    <a:pt x="1283" y="875"/>
                    <a:pt x="1283" y="930"/>
                  </a:cubicBezTo>
                  <a:cubicBezTo>
                    <a:pt x="885" y="599"/>
                    <a:pt x="477" y="289"/>
                    <a:pt x="101" y="3"/>
                  </a:cubicBezTo>
                  <a:cubicBezTo>
                    <a:pt x="98" y="2"/>
                    <a:pt x="95" y="1"/>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40"/>
            <p:cNvSpPr/>
            <p:nvPr/>
          </p:nvSpPr>
          <p:spPr>
            <a:xfrm>
              <a:off x="3599300" y="3374708"/>
              <a:ext cx="116300" cy="87650"/>
            </a:xfrm>
            <a:custGeom>
              <a:avLst/>
              <a:gdLst/>
              <a:ahLst/>
              <a:cxnLst/>
              <a:rect l="l" t="t" r="r" b="b"/>
              <a:pathLst>
                <a:path w="4652" h="3506" extrusionOk="0">
                  <a:moveTo>
                    <a:pt x="2328" y="1"/>
                  </a:moveTo>
                  <a:cubicBezTo>
                    <a:pt x="988" y="1"/>
                    <a:pt x="1" y="1506"/>
                    <a:pt x="952" y="2918"/>
                  </a:cubicBezTo>
                  <a:cubicBezTo>
                    <a:pt x="1007" y="2995"/>
                    <a:pt x="1084" y="3072"/>
                    <a:pt x="1164" y="3127"/>
                  </a:cubicBezTo>
                  <a:cubicBezTo>
                    <a:pt x="1554" y="3390"/>
                    <a:pt x="1951" y="3505"/>
                    <a:pt x="2322" y="3505"/>
                  </a:cubicBezTo>
                  <a:cubicBezTo>
                    <a:pt x="3661" y="3505"/>
                    <a:pt x="4652" y="2009"/>
                    <a:pt x="3702" y="600"/>
                  </a:cubicBezTo>
                  <a:cubicBezTo>
                    <a:pt x="3635" y="510"/>
                    <a:pt x="3569" y="444"/>
                    <a:pt x="3482" y="377"/>
                  </a:cubicBezTo>
                  <a:cubicBezTo>
                    <a:pt x="3093" y="115"/>
                    <a:pt x="2697" y="1"/>
                    <a:pt x="23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40"/>
            <p:cNvSpPr/>
            <p:nvPr/>
          </p:nvSpPr>
          <p:spPr>
            <a:xfrm>
              <a:off x="3539225" y="3549100"/>
              <a:ext cx="387750" cy="392725"/>
            </a:xfrm>
            <a:custGeom>
              <a:avLst/>
              <a:gdLst/>
              <a:ahLst/>
              <a:cxnLst/>
              <a:rect l="l" t="t" r="r" b="b"/>
              <a:pathLst>
                <a:path w="15510" h="15709" extrusionOk="0">
                  <a:moveTo>
                    <a:pt x="1235" y="1"/>
                  </a:moveTo>
                  <a:cubicBezTo>
                    <a:pt x="1" y="9848"/>
                    <a:pt x="2020" y="15708"/>
                    <a:pt x="7750" y="15708"/>
                  </a:cubicBezTo>
                  <a:cubicBezTo>
                    <a:pt x="13488" y="15708"/>
                    <a:pt x="15510" y="9848"/>
                    <a:pt x="14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40"/>
            <p:cNvSpPr/>
            <p:nvPr/>
          </p:nvSpPr>
          <p:spPr>
            <a:xfrm>
              <a:off x="3545854" y="3496981"/>
              <a:ext cx="371450" cy="59034"/>
            </a:xfrm>
            <a:custGeom>
              <a:avLst/>
              <a:gdLst/>
              <a:ahLst/>
              <a:cxnLst/>
              <a:rect l="l" t="t" r="r" b="b"/>
              <a:pathLst>
                <a:path w="14858" h="2099" extrusionOk="0">
                  <a:moveTo>
                    <a:pt x="1050" y="1"/>
                  </a:moveTo>
                  <a:cubicBezTo>
                    <a:pt x="464" y="1"/>
                    <a:pt x="1" y="464"/>
                    <a:pt x="1" y="1050"/>
                  </a:cubicBezTo>
                  <a:cubicBezTo>
                    <a:pt x="1" y="1635"/>
                    <a:pt x="464" y="2099"/>
                    <a:pt x="1050" y="2099"/>
                  </a:cubicBezTo>
                  <a:lnTo>
                    <a:pt x="13809" y="2099"/>
                  </a:lnTo>
                  <a:cubicBezTo>
                    <a:pt x="14384" y="2099"/>
                    <a:pt x="14858" y="1635"/>
                    <a:pt x="14858" y="1050"/>
                  </a:cubicBezTo>
                  <a:cubicBezTo>
                    <a:pt x="14858" y="464"/>
                    <a:pt x="14384" y="1"/>
                    <a:pt x="138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40"/>
            <p:cNvSpPr/>
            <p:nvPr/>
          </p:nvSpPr>
          <p:spPr>
            <a:xfrm>
              <a:off x="3593025" y="3581425"/>
              <a:ext cx="279575" cy="328150"/>
            </a:xfrm>
            <a:custGeom>
              <a:avLst/>
              <a:gdLst/>
              <a:ahLst/>
              <a:cxnLst/>
              <a:rect l="l" t="t" r="r" b="b"/>
              <a:pathLst>
                <a:path w="11183" h="13126" extrusionOk="0">
                  <a:moveTo>
                    <a:pt x="233" y="1"/>
                  </a:moveTo>
                  <a:cubicBezTo>
                    <a:pt x="101" y="1246"/>
                    <a:pt x="34" y="2406"/>
                    <a:pt x="24" y="3487"/>
                  </a:cubicBezTo>
                  <a:cubicBezTo>
                    <a:pt x="0" y="5498"/>
                    <a:pt x="178" y="7220"/>
                    <a:pt x="540" y="8632"/>
                  </a:cubicBezTo>
                  <a:lnTo>
                    <a:pt x="554" y="8632"/>
                  </a:lnTo>
                  <a:cubicBezTo>
                    <a:pt x="885" y="9901"/>
                    <a:pt x="1370" y="10905"/>
                    <a:pt x="2021" y="11644"/>
                  </a:cubicBezTo>
                  <a:cubicBezTo>
                    <a:pt x="2904" y="12638"/>
                    <a:pt x="4075" y="13125"/>
                    <a:pt x="5598" y="13125"/>
                  </a:cubicBezTo>
                  <a:cubicBezTo>
                    <a:pt x="7121" y="13125"/>
                    <a:pt x="8303" y="12638"/>
                    <a:pt x="9174" y="11644"/>
                  </a:cubicBezTo>
                  <a:cubicBezTo>
                    <a:pt x="10277" y="10399"/>
                    <a:pt x="10928" y="8356"/>
                    <a:pt x="11116" y="5617"/>
                  </a:cubicBezTo>
                  <a:cubicBezTo>
                    <a:pt x="11161" y="4944"/>
                    <a:pt x="11183" y="4239"/>
                    <a:pt x="11172" y="3487"/>
                  </a:cubicBezTo>
                  <a:cubicBezTo>
                    <a:pt x="11161" y="2406"/>
                    <a:pt x="11095" y="1246"/>
                    <a:pt x="10963" y="1"/>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40"/>
            <p:cNvSpPr/>
            <p:nvPr/>
          </p:nvSpPr>
          <p:spPr>
            <a:xfrm>
              <a:off x="3593600" y="3581425"/>
              <a:ext cx="278725" cy="87200"/>
            </a:xfrm>
            <a:custGeom>
              <a:avLst/>
              <a:gdLst/>
              <a:ahLst/>
              <a:cxnLst/>
              <a:rect l="l" t="t" r="r" b="b"/>
              <a:pathLst>
                <a:path w="11149" h="3488" extrusionOk="0">
                  <a:moveTo>
                    <a:pt x="210" y="1"/>
                  </a:moveTo>
                  <a:cubicBezTo>
                    <a:pt x="78" y="1246"/>
                    <a:pt x="11" y="2406"/>
                    <a:pt x="1" y="3487"/>
                  </a:cubicBezTo>
                  <a:lnTo>
                    <a:pt x="11149" y="3487"/>
                  </a:lnTo>
                  <a:cubicBezTo>
                    <a:pt x="11138" y="2406"/>
                    <a:pt x="11072" y="1246"/>
                    <a:pt x="10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40"/>
            <p:cNvSpPr/>
            <p:nvPr/>
          </p:nvSpPr>
          <p:spPr>
            <a:xfrm>
              <a:off x="3561300" y="3673300"/>
              <a:ext cx="0" cy="1925"/>
            </a:xfrm>
            <a:custGeom>
              <a:avLst/>
              <a:gdLst/>
              <a:ahLst/>
              <a:cxnLst/>
              <a:rect l="l" t="t" r="r" b="b"/>
              <a:pathLst>
                <a:path h="77" extrusionOk="0">
                  <a:moveTo>
                    <a:pt x="0" y="0"/>
                  </a:moveTo>
                  <a:lnTo>
                    <a:pt x="0" y="77"/>
                  </a:lnTo>
                  <a:lnTo>
                    <a:pt x="0" y="77"/>
                  </a:lnTo>
                  <a:close/>
                </a:path>
              </a:pathLst>
            </a:custGeom>
            <a:solidFill>
              <a:srgbClr val="EE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40"/>
            <p:cNvSpPr/>
            <p:nvPr/>
          </p:nvSpPr>
          <p:spPr>
            <a:xfrm>
              <a:off x="3585325" y="3457833"/>
              <a:ext cx="295300" cy="39175"/>
            </a:xfrm>
            <a:custGeom>
              <a:avLst/>
              <a:gdLst/>
              <a:ahLst/>
              <a:cxnLst/>
              <a:rect l="l" t="t" r="r" b="b"/>
              <a:pathLst>
                <a:path w="11812" h="1567" extrusionOk="0">
                  <a:moveTo>
                    <a:pt x="1577" y="1"/>
                  </a:moveTo>
                  <a:cubicBezTo>
                    <a:pt x="705" y="1"/>
                    <a:pt x="1" y="695"/>
                    <a:pt x="1" y="1567"/>
                  </a:cubicBezTo>
                  <a:lnTo>
                    <a:pt x="11811" y="1567"/>
                  </a:lnTo>
                  <a:cubicBezTo>
                    <a:pt x="11811" y="695"/>
                    <a:pt x="11104" y="1"/>
                    <a:pt x="10243" y="1"/>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40"/>
            <p:cNvSpPr/>
            <p:nvPr/>
          </p:nvSpPr>
          <p:spPr>
            <a:xfrm>
              <a:off x="3665925" y="3380233"/>
              <a:ext cx="122475" cy="92175"/>
            </a:xfrm>
            <a:custGeom>
              <a:avLst/>
              <a:gdLst/>
              <a:ahLst/>
              <a:cxnLst/>
              <a:rect l="l" t="t" r="r" b="b"/>
              <a:pathLst>
                <a:path w="4899" h="3687" extrusionOk="0">
                  <a:moveTo>
                    <a:pt x="2446" y="1"/>
                  </a:moveTo>
                  <a:cubicBezTo>
                    <a:pt x="1041" y="1"/>
                    <a:pt x="1" y="1573"/>
                    <a:pt x="1002" y="3060"/>
                  </a:cubicBezTo>
                  <a:cubicBezTo>
                    <a:pt x="1058" y="3147"/>
                    <a:pt x="1135" y="3227"/>
                    <a:pt x="1235" y="3293"/>
                  </a:cubicBezTo>
                  <a:cubicBezTo>
                    <a:pt x="1643" y="3567"/>
                    <a:pt x="2058" y="3687"/>
                    <a:pt x="2445" y="3687"/>
                  </a:cubicBezTo>
                  <a:cubicBezTo>
                    <a:pt x="3853" y="3687"/>
                    <a:pt x="4899" y="2109"/>
                    <a:pt x="3895" y="620"/>
                  </a:cubicBezTo>
                  <a:cubicBezTo>
                    <a:pt x="3829" y="532"/>
                    <a:pt x="3752" y="456"/>
                    <a:pt x="3665" y="400"/>
                  </a:cubicBezTo>
                  <a:cubicBezTo>
                    <a:pt x="3254" y="122"/>
                    <a:pt x="2836" y="1"/>
                    <a:pt x="2446" y="1"/>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40"/>
            <p:cNvSpPr/>
            <p:nvPr/>
          </p:nvSpPr>
          <p:spPr>
            <a:xfrm>
              <a:off x="3620350" y="3419795"/>
              <a:ext cx="213625" cy="39500"/>
            </a:xfrm>
            <a:custGeom>
              <a:avLst/>
              <a:gdLst/>
              <a:ahLst/>
              <a:cxnLst/>
              <a:rect l="l" t="t" r="r" b="b"/>
              <a:pathLst>
                <a:path w="8545" h="1580" extrusionOk="0">
                  <a:moveTo>
                    <a:pt x="1566" y="1"/>
                  </a:moveTo>
                  <a:cubicBezTo>
                    <a:pt x="694" y="1"/>
                    <a:pt x="0" y="708"/>
                    <a:pt x="0" y="1580"/>
                  </a:cubicBezTo>
                  <a:lnTo>
                    <a:pt x="8544" y="1580"/>
                  </a:lnTo>
                  <a:cubicBezTo>
                    <a:pt x="8544" y="708"/>
                    <a:pt x="7837" y="1"/>
                    <a:pt x="6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40"/>
            <p:cNvSpPr/>
            <p:nvPr/>
          </p:nvSpPr>
          <p:spPr>
            <a:xfrm>
              <a:off x="3599375" y="3761575"/>
              <a:ext cx="267125" cy="148000"/>
            </a:xfrm>
            <a:custGeom>
              <a:avLst/>
              <a:gdLst/>
              <a:ahLst/>
              <a:cxnLst/>
              <a:rect l="l" t="t" r="r" b="b"/>
              <a:pathLst>
                <a:path w="10685" h="5920" extrusionOk="0">
                  <a:moveTo>
                    <a:pt x="0" y="1"/>
                  </a:moveTo>
                  <a:cubicBezTo>
                    <a:pt x="300" y="1956"/>
                    <a:pt x="896" y="3445"/>
                    <a:pt x="1767" y="4438"/>
                  </a:cubicBezTo>
                  <a:cubicBezTo>
                    <a:pt x="2650" y="5432"/>
                    <a:pt x="3821" y="5919"/>
                    <a:pt x="5344" y="5919"/>
                  </a:cubicBezTo>
                  <a:cubicBezTo>
                    <a:pt x="6867" y="5919"/>
                    <a:pt x="8049" y="5432"/>
                    <a:pt x="8920" y="4438"/>
                  </a:cubicBezTo>
                  <a:cubicBezTo>
                    <a:pt x="9792" y="3445"/>
                    <a:pt x="10388" y="1956"/>
                    <a:pt x="106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40"/>
            <p:cNvSpPr/>
            <p:nvPr/>
          </p:nvSpPr>
          <p:spPr>
            <a:xfrm>
              <a:off x="3632075" y="3779350"/>
              <a:ext cx="52225" cy="39450"/>
            </a:xfrm>
            <a:custGeom>
              <a:avLst/>
              <a:gdLst/>
              <a:ahLst/>
              <a:cxnLst/>
              <a:rect l="l" t="t" r="r" b="b"/>
              <a:pathLst>
                <a:path w="2089" h="1578" extrusionOk="0">
                  <a:moveTo>
                    <a:pt x="1049" y="1"/>
                  </a:moveTo>
                  <a:cubicBezTo>
                    <a:pt x="447" y="1"/>
                    <a:pt x="0" y="668"/>
                    <a:pt x="425" y="1300"/>
                  </a:cubicBezTo>
                  <a:cubicBezTo>
                    <a:pt x="449" y="1343"/>
                    <a:pt x="491" y="1388"/>
                    <a:pt x="536" y="1409"/>
                  </a:cubicBezTo>
                  <a:cubicBezTo>
                    <a:pt x="710" y="1526"/>
                    <a:pt x="887" y="1578"/>
                    <a:pt x="1051" y="1578"/>
                  </a:cubicBezTo>
                  <a:cubicBezTo>
                    <a:pt x="1649" y="1578"/>
                    <a:pt x="2088" y="904"/>
                    <a:pt x="1673" y="273"/>
                  </a:cubicBezTo>
                  <a:cubicBezTo>
                    <a:pt x="1641" y="230"/>
                    <a:pt x="1607" y="196"/>
                    <a:pt x="1561" y="164"/>
                  </a:cubicBezTo>
                  <a:cubicBezTo>
                    <a:pt x="1389" y="50"/>
                    <a:pt x="1213" y="1"/>
                    <a:pt x="1049"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40"/>
            <p:cNvSpPr/>
            <p:nvPr/>
          </p:nvSpPr>
          <p:spPr>
            <a:xfrm>
              <a:off x="3679050" y="3817250"/>
              <a:ext cx="62800" cy="47700"/>
            </a:xfrm>
            <a:custGeom>
              <a:avLst/>
              <a:gdLst/>
              <a:ahLst/>
              <a:cxnLst/>
              <a:rect l="l" t="t" r="r" b="b"/>
              <a:pathLst>
                <a:path w="2512" h="1908" extrusionOk="0">
                  <a:moveTo>
                    <a:pt x="1259" y="1"/>
                  </a:moveTo>
                  <a:cubicBezTo>
                    <a:pt x="535" y="1"/>
                    <a:pt x="1" y="810"/>
                    <a:pt x="512" y="1573"/>
                  </a:cubicBezTo>
                  <a:cubicBezTo>
                    <a:pt x="544" y="1628"/>
                    <a:pt x="589" y="1671"/>
                    <a:pt x="634" y="1705"/>
                  </a:cubicBezTo>
                  <a:cubicBezTo>
                    <a:pt x="843" y="1846"/>
                    <a:pt x="1056" y="1907"/>
                    <a:pt x="1255" y="1907"/>
                  </a:cubicBezTo>
                  <a:cubicBezTo>
                    <a:pt x="1977" y="1907"/>
                    <a:pt x="2512" y="1098"/>
                    <a:pt x="2001" y="335"/>
                  </a:cubicBezTo>
                  <a:cubicBezTo>
                    <a:pt x="1969" y="280"/>
                    <a:pt x="1924" y="237"/>
                    <a:pt x="1881" y="203"/>
                  </a:cubicBezTo>
                  <a:cubicBezTo>
                    <a:pt x="1671" y="62"/>
                    <a:pt x="1458" y="1"/>
                    <a:pt x="1259"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40"/>
            <p:cNvSpPr/>
            <p:nvPr/>
          </p:nvSpPr>
          <p:spPr>
            <a:xfrm>
              <a:off x="3710225" y="3780850"/>
              <a:ext cx="27250" cy="20525"/>
            </a:xfrm>
            <a:custGeom>
              <a:avLst/>
              <a:gdLst/>
              <a:ahLst/>
              <a:cxnLst/>
              <a:rect l="l" t="t" r="r" b="b"/>
              <a:pathLst>
                <a:path w="1090" h="821" extrusionOk="0">
                  <a:moveTo>
                    <a:pt x="548" y="1"/>
                  </a:moveTo>
                  <a:cubicBezTo>
                    <a:pt x="235" y="1"/>
                    <a:pt x="0" y="351"/>
                    <a:pt x="224" y="687"/>
                  </a:cubicBezTo>
                  <a:lnTo>
                    <a:pt x="269" y="732"/>
                  </a:lnTo>
                  <a:cubicBezTo>
                    <a:pt x="362" y="793"/>
                    <a:pt x="456" y="820"/>
                    <a:pt x="543" y="820"/>
                  </a:cubicBezTo>
                  <a:cubicBezTo>
                    <a:pt x="860" y="820"/>
                    <a:pt x="1089" y="464"/>
                    <a:pt x="865" y="136"/>
                  </a:cubicBezTo>
                  <a:cubicBezTo>
                    <a:pt x="854" y="114"/>
                    <a:pt x="844" y="104"/>
                    <a:pt x="820" y="91"/>
                  </a:cubicBezTo>
                  <a:cubicBezTo>
                    <a:pt x="729" y="28"/>
                    <a:pt x="635" y="1"/>
                    <a:pt x="548"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40"/>
            <p:cNvSpPr/>
            <p:nvPr/>
          </p:nvSpPr>
          <p:spPr>
            <a:xfrm>
              <a:off x="3744500" y="3784500"/>
              <a:ext cx="59125" cy="44750"/>
            </a:xfrm>
            <a:custGeom>
              <a:avLst/>
              <a:gdLst/>
              <a:ahLst/>
              <a:cxnLst/>
              <a:rect l="l" t="t" r="r" b="b"/>
              <a:pathLst>
                <a:path w="2365" h="1790" extrusionOk="0">
                  <a:moveTo>
                    <a:pt x="1184" y="1"/>
                  </a:moveTo>
                  <a:cubicBezTo>
                    <a:pt x="504" y="1"/>
                    <a:pt x="1" y="759"/>
                    <a:pt x="477" y="1468"/>
                  </a:cubicBezTo>
                  <a:cubicBezTo>
                    <a:pt x="509" y="1524"/>
                    <a:pt x="554" y="1569"/>
                    <a:pt x="599" y="1600"/>
                  </a:cubicBezTo>
                  <a:cubicBezTo>
                    <a:pt x="796" y="1732"/>
                    <a:pt x="997" y="1789"/>
                    <a:pt x="1184" y="1789"/>
                  </a:cubicBezTo>
                  <a:cubicBezTo>
                    <a:pt x="1864" y="1789"/>
                    <a:pt x="2365" y="1029"/>
                    <a:pt x="1889" y="310"/>
                  </a:cubicBezTo>
                  <a:cubicBezTo>
                    <a:pt x="1857" y="255"/>
                    <a:pt x="1812" y="223"/>
                    <a:pt x="1767" y="188"/>
                  </a:cubicBezTo>
                  <a:cubicBezTo>
                    <a:pt x="1570" y="58"/>
                    <a:pt x="1370" y="1"/>
                    <a:pt x="1184"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40"/>
            <p:cNvSpPr/>
            <p:nvPr/>
          </p:nvSpPr>
          <p:spPr>
            <a:xfrm>
              <a:off x="3745075" y="3846475"/>
              <a:ext cx="54450" cy="41075"/>
            </a:xfrm>
            <a:custGeom>
              <a:avLst/>
              <a:gdLst/>
              <a:ahLst/>
              <a:cxnLst/>
              <a:rect l="l" t="t" r="r" b="b"/>
              <a:pathLst>
                <a:path w="2178" h="1643" extrusionOk="0">
                  <a:moveTo>
                    <a:pt x="1090" y="0"/>
                  </a:moveTo>
                  <a:cubicBezTo>
                    <a:pt x="464" y="0"/>
                    <a:pt x="0" y="693"/>
                    <a:pt x="443" y="1352"/>
                  </a:cubicBezTo>
                  <a:cubicBezTo>
                    <a:pt x="464" y="1397"/>
                    <a:pt x="509" y="1440"/>
                    <a:pt x="552" y="1474"/>
                  </a:cubicBezTo>
                  <a:cubicBezTo>
                    <a:pt x="731" y="1591"/>
                    <a:pt x="913" y="1643"/>
                    <a:pt x="1083" y="1643"/>
                  </a:cubicBezTo>
                  <a:cubicBezTo>
                    <a:pt x="1711" y="1643"/>
                    <a:pt x="2177" y="943"/>
                    <a:pt x="1733" y="282"/>
                  </a:cubicBezTo>
                  <a:cubicBezTo>
                    <a:pt x="1712" y="237"/>
                    <a:pt x="1667" y="205"/>
                    <a:pt x="1625" y="171"/>
                  </a:cubicBezTo>
                  <a:cubicBezTo>
                    <a:pt x="1444" y="52"/>
                    <a:pt x="1261" y="0"/>
                    <a:pt x="1090"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40"/>
            <p:cNvSpPr/>
            <p:nvPr/>
          </p:nvSpPr>
          <p:spPr>
            <a:xfrm>
              <a:off x="3825425" y="3779250"/>
              <a:ext cx="23725" cy="23750"/>
            </a:xfrm>
            <a:custGeom>
              <a:avLst/>
              <a:gdLst/>
              <a:ahLst/>
              <a:cxnLst/>
              <a:rect l="l" t="t" r="r" b="b"/>
              <a:pathLst>
                <a:path w="949" h="950" extrusionOk="0">
                  <a:moveTo>
                    <a:pt x="475" y="1"/>
                  </a:moveTo>
                  <a:cubicBezTo>
                    <a:pt x="210" y="1"/>
                    <a:pt x="0" y="210"/>
                    <a:pt x="0" y="475"/>
                  </a:cubicBezTo>
                  <a:cubicBezTo>
                    <a:pt x="0" y="730"/>
                    <a:pt x="210" y="949"/>
                    <a:pt x="475" y="949"/>
                  </a:cubicBezTo>
                  <a:cubicBezTo>
                    <a:pt x="739" y="949"/>
                    <a:pt x="949" y="730"/>
                    <a:pt x="949" y="475"/>
                  </a:cubicBezTo>
                  <a:cubicBezTo>
                    <a:pt x="949" y="210"/>
                    <a:pt x="739" y="1"/>
                    <a:pt x="475"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40"/>
            <p:cNvSpPr/>
            <p:nvPr/>
          </p:nvSpPr>
          <p:spPr>
            <a:xfrm>
              <a:off x="3648250" y="3842175"/>
              <a:ext cx="19900" cy="20175"/>
            </a:xfrm>
            <a:custGeom>
              <a:avLst/>
              <a:gdLst/>
              <a:ahLst/>
              <a:cxnLst/>
              <a:rect l="l" t="t" r="r" b="b"/>
              <a:pathLst>
                <a:path w="796" h="807" extrusionOk="0">
                  <a:moveTo>
                    <a:pt x="398" y="1"/>
                  </a:moveTo>
                  <a:cubicBezTo>
                    <a:pt x="175" y="1"/>
                    <a:pt x="0" y="189"/>
                    <a:pt x="0" y="409"/>
                  </a:cubicBezTo>
                  <a:cubicBezTo>
                    <a:pt x="0" y="631"/>
                    <a:pt x="175" y="806"/>
                    <a:pt x="398" y="806"/>
                  </a:cubicBezTo>
                  <a:cubicBezTo>
                    <a:pt x="618" y="806"/>
                    <a:pt x="795" y="631"/>
                    <a:pt x="795" y="409"/>
                  </a:cubicBezTo>
                  <a:cubicBezTo>
                    <a:pt x="795" y="189"/>
                    <a:pt x="618" y="1"/>
                    <a:pt x="398"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40"/>
            <p:cNvSpPr/>
            <p:nvPr/>
          </p:nvSpPr>
          <p:spPr>
            <a:xfrm>
              <a:off x="3719975" y="3876700"/>
              <a:ext cx="20425" cy="20675"/>
            </a:xfrm>
            <a:custGeom>
              <a:avLst/>
              <a:gdLst/>
              <a:ahLst/>
              <a:cxnLst/>
              <a:rect l="l" t="t" r="r" b="b"/>
              <a:pathLst>
                <a:path w="817" h="827" extrusionOk="0">
                  <a:moveTo>
                    <a:pt x="409" y="0"/>
                  </a:moveTo>
                  <a:cubicBezTo>
                    <a:pt x="178" y="0"/>
                    <a:pt x="1" y="188"/>
                    <a:pt x="1" y="408"/>
                  </a:cubicBezTo>
                  <a:cubicBezTo>
                    <a:pt x="1" y="641"/>
                    <a:pt x="178" y="827"/>
                    <a:pt x="409" y="827"/>
                  </a:cubicBezTo>
                  <a:cubicBezTo>
                    <a:pt x="642" y="827"/>
                    <a:pt x="817" y="641"/>
                    <a:pt x="817" y="408"/>
                  </a:cubicBezTo>
                  <a:cubicBezTo>
                    <a:pt x="817" y="188"/>
                    <a:pt x="642" y="0"/>
                    <a:pt x="409"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40"/>
            <p:cNvSpPr/>
            <p:nvPr/>
          </p:nvSpPr>
          <p:spPr>
            <a:xfrm>
              <a:off x="3805225" y="3821775"/>
              <a:ext cx="20750" cy="20425"/>
            </a:xfrm>
            <a:custGeom>
              <a:avLst/>
              <a:gdLst/>
              <a:ahLst/>
              <a:cxnLst/>
              <a:rect l="l" t="t" r="r" b="b"/>
              <a:pathLst>
                <a:path w="830" h="817" extrusionOk="0">
                  <a:moveTo>
                    <a:pt x="411" y="1"/>
                  </a:moveTo>
                  <a:cubicBezTo>
                    <a:pt x="188" y="1"/>
                    <a:pt x="0" y="189"/>
                    <a:pt x="0" y="409"/>
                  </a:cubicBezTo>
                  <a:cubicBezTo>
                    <a:pt x="0" y="639"/>
                    <a:pt x="188" y="817"/>
                    <a:pt x="411" y="817"/>
                  </a:cubicBezTo>
                  <a:cubicBezTo>
                    <a:pt x="641" y="817"/>
                    <a:pt x="829" y="639"/>
                    <a:pt x="829" y="409"/>
                  </a:cubicBezTo>
                  <a:cubicBezTo>
                    <a:pt x="829" y="189"/>
                    <a:pt x="641" y="1"/>
                    <a:pt x="411"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8" name="Google Shape;828;p40"/>
          <p:cNvGrpSpPr/>
          <p:nvPr/>
        </p:nvGrpSpPr>
        <p:grpSpPr>
          <a:xfrm>
            <a:off x="713093" y="2830238"/>
            <a:ext cx="1054564" cy="1908756"/>
            <a:chOff x="2129025" y="3310425"/>
            <a:chExt cx="387750" cy="701800"/>
          </a:xfrm>
        </p:grpSpPr>
        <p:sp>
          <p:nvSpPr>
            <p:cNvPr id="829" name="Google Shape;829;p40"/>
            <p:cNvSpPr/>
            <p:nvPr/>
          </p:nvSpPr>
          <p:spPr>
            <a:xfrm>
              <a:off x="2201626" y="3976575"/>
              <a:ext cx="231300" cy="35650"/>
            </a:xfrm>
            <a:custGeom>
              <a:avLst/>
              <a:gdLst/>
              <a:ahLst/>
              <a:cxnLst/>
              <a:rect l="l" t="t" r="r" b="b"/>
              <a:pathLst>
                <a:path w="9252" h="1426" extrusionOk="0">
                  <a:moveTo>
                    <a:pt x="4626" y="0"/>
                  </a:moveTo>
                  <a:cubicBezTo>
                    <a:pt x="2075" y="0"/>
                    <a:pt x="1" y="321"/>
                    <a:pt x="1" y="707"/>
                  </a:cubicBezTo>
                  <a:cubicBezTo>
                    <a:pt x="1" y="1105"/>
                    <a:pt x="2075" y="1425"/>
                    <a:pt x="4626" y="1425"/>
                  </a:cubicBezTo>
                  <a:cubicBezTo>
                    <a:pt x="7175" y="1425"/>
                    <a:pt x="9252" y="1105"/>
                    <a:pt x="9252" y="707"/>
                  </a:cubicBezTo>
                  <a:cubicBezTo>
                    <a:pt x="9252" y="321"/>
                    <a:pt x="7175" y="0"/>
                    <a:pt x="4626" y="0"/>
                  </a:cubicBezTo>
                  <a:close/>
                </a:path>
              </a:pathLst>
            </a:custGeom>
            <a:solidFill>
              <a:srgbClr val="54486B">
                <a:alpha val="18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40"/>
            <p:cNvSpPr/>
            <p:nvPr/>
          </p:nvSpPr>
          <p:spPr>
            <a:xfrm>
              <a:off x="2227250" y="3919200"/>
              <a:ext cx="185475" cy="76475"/>
            </a:xfrm>
            <a:custGeom>
              <a:avLst/>
              <a:gdLst/>
              <a:ahLst/>
              <a:cxnLst/>
              <a:rect l="l" t="t" r="r" b="b"/>
              <a:pathLst>
                <a:path w="7419" h="3059" extrusionOk="0">
                  <a:moveTo>
                    <a:pt x="2332" y="1"/>
                  </a:moveTo>
                  <a:lnTo>
                    <a:pt x="2332" y="1524"/>
                  </a:lnTo>
                  <a:lnTo>
                    <a:pt x="763" y="1524"/>
                  </a:lnTo>
                  <a:cubicBezTo>
                    <a:pt x="345" y="1524"/>
                    <a:pt x="0" y="1866"/>
                    <a:pt x="0" y="2285"/>
                  </a:cubicBezTo>
                  <a:cubicBezTo>
                    <a:pt x="0" y="2716"/>
                    <a:pt x="345" y="3058"/>
                    <a:pt x="763" y="3058"/>
                  </a:cubicBezTo>
                  <a:lnTo>
                    <a:pt x="6647" y="3058"/>
                  </a:lnTo>
                  <a:cubicBezTo>
                    <a:pt x="7077" y="3058"/>
                    <a:pt x="7418" y="2716"/>
                    <a:pt x="7418" y="2285"/>
                  </a:cubicBezTo>
                  <a:cubicBezTo>
                    <a:pt x="7418" y="1866"/>
                    <a:pt x="7077" y="1524"/>
                    <a:pt x="6647" y="1524"/>
                  </a:cubicBezTo>
                  <a:lnTo>
                    <a:pt x="5079" y="1524"/>
                  </a:lnTo>
                  <a:lnTo>
                    <a:pt x="50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40"/>
            <p:cNvSpPr/>
            <p:nvPr/>
          </p:nvSpPr>
          <p:spPr>
            <a:xfrm>
              <a:off x="2164325" y="3310425"/>
              <a:ext cx="84800" cy="95075"/>
            </a:xfrm>
            <a:custGeom>
              <a:avLst/>
              <a:gdLst/>
              <a:ahLst/>
              <a:cxnLst/>
              <a:rect l="l" t="t" r="r" b="b"/>
              <a:pathLst>
                <a:path w="3392" h="3803" extrusionOk="0">
                  <a:moveTo>
                    <a:pt x="495" y="1"/>
                  </a:moveTo>
                  <a:cubicBezTo>
                    <a:pt x="393" y="1"/>
                    <a:pt x="294" y="32"/>
                    <a:pt x="223" y="122"/>
                  </a:cubicBezTo>
                  <a:cubicBezTo>
                    <a:pt x="112" y="254"/>
                    <a:pt x="123" y="429"/>
                    <a:pt x="157" y="575"/>
                  </a:cubicBezTo>
                  <a:cubicBezTo>
                    <a:pt x="255" y="1004"/>
                    <a:pt x="432" y="1391"/>
                    <a:pt x="697" y="1722"/>
                  </a:cubicBezTo>
                  <a:cubicBezTo>
                    <a:pt x="649" y="1691"/>
                    <a:pt x="590" y="1676"/>
                    <a:pt x="528" y="1676"/>
                  </a:cubicBezTo>
                  <a:cubicBezTo>
                    <a:pt x="435" y="1676"/>
                    <a:pt x="335" y="1711"/>
                    <a:pt x="255" y="1778"/>
                  </a:cubicBezTo>
                  <a:cubicBezTo>
                    <a:pt x="67" y="1931"/>
                    <a:pt x="1" y="2217"/>
                    <a:pt x="80" y="2416"/>
                  </a:cubicBezTo>
                  <a:cubicBezTo>
                    <a:pt x="146" y="2615"/>
                    <a:pt x="321" y="2747"/>
                    <a:pt x="520" y="2813"/>
                  </a:cubicBezTo>
                  <a:cubicBezTo>
                    <a:pt x="729" y="2869"/>
                    <a:pt x="952" y="2869"/>
                    <a:pt x="1161" y="2880"/>
                  </a:cubicBezTo>
                  <a:cubicBezTo>
                    <a:pt x="886" y="3002"/>
                    <a:pt x="554" y="3245"/>
                    <a:pt x="586" y="3521"/>
                  </a:cubicBezTo>
                  <a:cubicBezTo>
                    <a:pt x="615" y="3742"/>
                    <a:pt x="843" y="3803"/>
                    <a:pt x="1072" y="3803"/>
                  </a:cubicBezTo>
                  <a:cubicBezTo>
                    <a:pt x="1117" y="3803"/>
                    <a:pt x="1162" y="3800"/>
                    <a:pt x="1206" y="3796"/>
                  </a:cubicBezTo>
                  <a:cubicBezTo>
                    <a:pt x="1548" y="3786"/>
                    <a:pt x="1900" y="3765"/>
                    <a:pt x="2242" y="3643"/>
                  </a:cubicBezTo>
                  <a:cubicBezTo>
                    <a:pt x="3180" y="3322"/>
                    <a:pt x="3392" y="2416"/>
                    <a:pt x="3378" y="1568"/>
                  </a:cubicBezTo>
                  <a:cubicBezTo>
                    <a:pt x="3378" y="1346"/>
                    <a:pt x="3336" y="1115"/>
                    <a:pt x="3159" y="1015"/>
                  </a:cubicBezTo>
                  <a:cubicBezTo>
                    <a:pt x="3126" y="995"/>
                    <a:pt x="3088" y="987"/>
                    <a:pt x="3047" y="987"/>
                  </a:cubicBezTo>
                  <a:cubicBezTo>
                    <a:pt x="2891" y="987"/>
                    <a:pt x="2700" y="1112"/>
                    <a:pt x="2693" y="1266"/>
                  </a:cubicBezTo>
                  <a:lnTo>
                    <a:pt x="2693" y="1266"/>
                  </a:lnTo>
                  <a:cubicBezTo>
                    <a:pt x="2683" y="1067"/>
                    <a:pt x="2668" y="872"/>
                    <a:pt x="2584" y="707"/>
                  </a:cubicBezTo>
                  <a:cubicBezTo>
                    <a:pt x="2505" y="548"/>
                    <a:pt x="2364" y="424"/>
                    <a:pt x="2182" y="424"/>
                  </a:cubicBezTo>
                  <a:cubicBezTo>
                    <a:pt x="2162" y="424"/>
                    <a:pt x="2141" y="426"/>
                    <a:pt x="2120" y="429"/>
                  </a:cubicBezTo>
                  <a:cubicBezTo>
                    <a:pt x="1911" y="453"/>
                    <a:pt x="1701" y="673"/>
                    <a:pt x="1736" y="882"/>
                  </a:cubicBezTo>
                  <a:cubicBezTo>
                    <a:pt x="1503" y="495"/>
                    <a:pt x="1161" y="209"/>
                    <a:pt x="753" y="56"/>
                  </a:cubicBezTo>
                  <a:cubicBezTo>
                    <a:pt x="675" y="25"/>
                    <a:pt x="584" y="1"/>
                    <a:pt x="4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40"/>
            <p:cNvSpPr/>
            <p:nvPr/>
          </p:nvSpPr>
          <p:spPr>
            <a:xfrm>
              <a:off x="2185050" y="3332125"/>
              <a:ext cx="63225" cy="79750"/>
            </a:xfrm>
            <a:custGeom>
              <a:avLst/>
              <a:gdLst/>
              <a:ahLst/>
              <a:cxnLst/>
              <a:rect l="l" t="t" r="r" b="b"/>
              <a:pathLst>
                <a:path w="2529" h="3190" extrusionOk="0">
                  <a:moveTo>
                    <a:pt x="208" y="1"/>
                  </a:moveTo>
                  <a:cubicBezTo>
                    <a:pt x="189" y="1"/>
                    <a:pt x="169" y="18"/>
                    <a:pt x="189" y="38"/>
                  </a:cubicBezTo>
                  <a:cubicBezTo>
                    <a:pt x="332" y="202"/>
                    <a:pt x="464" y="369"/>
                    <a:pt x="608" y="544"/>
                  </a:cubicBezTo>
                  <a:lnTo>
                    <a:pt x="443" y="544"/>
                  </a:lnTo>
                  <a:cubicBezTo>
                    <a:pt x="332" y="533"/>
                    <a:pt x="221" y="523"/>
                    <a:pt x="123" y="502"/>
                  </a:cubicBezTo>
                  <a:cubicBezTo>
                    <a:pt x="119" y="501"/>
                    <a:pt x="116" y="500"/>
                    <a:pt x="113" y="500"/>
                  </a:cubicBezTo>
                  <a:cubicBezTo>
                    <a:pt x="75" y="500"/>
                    <a:pt x="59" y="569"/>
                    <a:pt x="88" y="578"/>
                  </a:cubicBezTo>
                  <a:cubicBezTo>
                    <a:pt x="200" y="621"/>
                    <a:pt x="298" y="666"/>
                    <a:pt x="409" y="676"/>
                  </a:cubicBezTo>
                  <a:cubicBezTo>
                    <a:pt x="459" y="683"/>
                    <a:pt x="522" y="697"/>
                    <a:pt x="580" y="697"/>
                  </a:cubicBezTo>
                  <a:cubicBezTo>
                    <a:pt x="622" y="697"/>
                    <a:pt x="663" y="689"/>
                    <a:pt x="695" y="666"/>
                  </a:cubicBezTo>
                  <a:cubicBezTo>
                    <a:pt x="883" y="886"/>
                    <a:pt x="1061" y="1119"/>
                    <a:pt x="1225" y="1363"/>
                  </a:cubicBezTo>
                  <a:cubicBezTo>
                    <a:pt x="1082" y="1384"/>
                    <a:pt x="939" y="1405"/>
                    <a:pt x="796" y="1429"/>
                  </a:cubicBezTo>
                  <a:cubicBezTo>
                    <a:pt x="668" y="1439"/>
                    <a:pt x="547" y="1445"/>
                    <a:pt x="427" y="1445"/>
                  </a:cubicBezTo>
                  <a:cubicBezTo>
                    <a:pt x="308" y="1445"/>
                    <a:pt x="189" y="1439"/>
                    <a:pt x="67" y="1429"/>
                  </a:cubicBezTo>
                  <a:cubicBezTo>
                    <a:pt x="22" y="1429"/>
                    <a:pt x="1" y="1506"/>
                    <a:pt x="46" y="1506"/>
                  </a:cubicBezTo>
                  <a:cubicBezTo>
                    <a:pt x="265" y="1543"/>
                    <a:pt x="517" y="1578"/>
                    <a:pt x="771" y="1578"/>
                  </a:cubicBezTo>
                  <a:cubicBezTo>
                    <a:pt x="963" y="1578"/>
                    <a:pt x="1156" y="1558"/>
                    <a:pt x="1336" y="1506"/>
                  </a:cubicBezTo>
                  <a:cubicBezTo>
                    <a:pt x="1371" y="1561"/>
                    <a:pt x="1413" y="1604"/>
                    <a:pt x="1447" y="1659"/>
                  </a:cubicBezTo>
                  <a:cubicBezTo>
                    <a:pt x="1535" y="1781"/>
                    <a:pt x="1612" y="1903"/>
                    <a:pt x="1702" y="2036"/>
                  </a:cubicBezTo>
                  <a:cubicBezTo>
                    <a:pt x="1291" y="2245"/>
                    <a:pt x="862" y="2322"/>
                    <a:pt x="443" y="2422"/>
                  </a:cubicBezTo>
                  <a:cubicBezTo>
                    <a:pt x="388" y="2433"/>
                    <a:pt x="377" y="2510"/>
                    <a:pt x="430" y="2510"/>
                  </a:cubicBezTo>
                  <a:cubicBezTo>
                    <a:pt x="468" y="2512"/>
                    <a:pt x="506" y="2514"/>
                    <a:pt x="544" y="2514"/>
                  </a:cubicBezTo>
                  <a:cubicBezTo>
                    <a:pt x="959" y="2514"/>
                    <a:pt x="1372" y="2359"/>
                    <a:pt x="1768" y="2157"/>
                  </a:cubicBezTo>
                  <a:cubicBezTo>
                    <a:pt x="1988" y="2510"/>
                    <a:pt x="2197" y="2886"/>
                    <a:pt x="2483" y="3183"/>
                  </a:cubicBezTo>
                  <a:cubicBezTo>
                    <a:pt x="2486" y="3188"/>
                    <a:pt x="2490" y="3190"/>
                    <a:pt x="2495" y="3190"/>
                  </a:cubicBezTo>
                  <a:cubicBezTo>
                    <a:pt x="2510" y="3190"/>
                    <a:pt x="2528" y="3167"/>
                    <a:pt x="2528" y="3151"/>
                  </a:cubicBezTo>
                  <a:cubicBezTo>
                    <a:pt x="2396" y="2708"/>
                    <a:pt x="2176" y="2300"/>
                    <a:pt x="1911" y="1914"/>
                  </a:cubicBezTo>
                  <a:cubicBezTo>
                    <a:pt x="1953" y="1792"/>
                    <a:pt x="1977" y="1659"/>
                    <a:pt x="1998" y="1537"/>
                  </a:cubicBezTo>
                  <a:cubicBezTo>
                    <a:pt x="2043" y="1349"/>
                    <a:pt x="2075" y="1164"/>
                    <a:pt x="2110" y="965"/>
                  </a:cubicBezTo>
                  <a:cubicBezTo>
                    <a:pt x="2115" y="942"/>
                    <a:pt x="2100" y="927"/>
                    <a:pt x="2082" y="927"/>
                  </a:cubicBezTo>
                  <a:cubicBezTo>
                    <a:pt x="2066" y="927"/>
                    <a:pt x="2048" y="939"/>
                    <a:pt x="2043" y="965"/>
                  </a:cubicBezTo>
                  <a:cubicBezTo>
                    <a:pt x="1988" y="1151"/>
                    <a:pt x="1922" y="1339"/>
                    <a:pt x="1866" y="1527"/>
                  </a:cubicBezTo>
                  <a:cubicBezTo>
                    <a:pt x="1855" y="1604"/>
                    <a:pt x="1821" y="1681"/>
                    <a:pt x="1810" y="1760"/>
                  </a:cubicBezTo>
                  <a:cubicBezTo>
                    <a:pt x="1646" y="1537"/>
                    <a:pt x="1469" y="1318"/>
                    <a:pt x="1291" y="1119"/>
                  </a:cubicBezTo>
                  <a:cubicBezTo>
                    <a:pt x="1336" y="1031"/>
                    <a:pt x="1326" y="910"/>
                    <a:pt x="1336" y="819"/>
                  </a:cubicBezTo>
                  <a:cubicBezTo>
                    <a:pt x="1371" y="634"/>
                    <a:pt x="1381" y="446"/>
                    <a:pt x="1402" y="258"/>
                  </a:cubicBezTo>
                  <a:cubicBezTo>
                    <a:pt x="1402" y="235"/>
                    <a:pt x="1386" y="224"/>
                    <a:pt x="1368" y="224"/>
                  </a:cubicBezTo>
                  <a:cubicBezTo>
                    <a:pt x="1350" y="224"/>
                    <a:pt x="1331" y="235"/>
                    <a:pt x="1326" y="258"/>
                  </a:cubicBezTo>
                  <a:cubicBezTo>
                    <a:pt x="1291" y="446"/>
                    <a:pt x="1249" y="634"/>
                    <a:pt x="1214" y="819"/>
                  </a:cubicBezTo>
                  <a:cubicBezTo>
                    <a:pt x="1214" y="875"/>
                    <a:pt x="1193" y="931"/>
                    <a:pt x="1182" y="997"/>
                  </a:cubicBezTo>
                  <a:cubicBezTo>
                    <a:pt x="862" y="634"/>
                    <a:pt x="531" y="303"/>
                    <a:pt x="221" y="4"/>
                  </a:cubicBezTo>
                  <a:cubicBezTo>
                    <a:pt x="217" y="2"/>
                    <a:pt x="213" y="1"/>
                    <a:pt x="2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40"/>
            <p:cNvSpPr/>
            <p:nvPr/>
          </p:nvSpPr>
          <p:spPr>
            <a:xfrm>
              <a:off x="2149850" y="3380175"/>
              <a:ext cx="174400" cy="125125"/>
            </a:xfrm>
            <a:custGeom>
              <a:avLst/>
              <a:gdLst/>
              <a:ahLst/>
              <a:cxnLst/>
              <a:rect l="l" t="t" r="r" b="b"/>
              <a:pathLst>
                <a:path w="6976" h="5005" extrusionOk="0">
                  <a:moveTo>
                    <a:pt x="4055" y="0"/>
                  </a:moveTo>
                  <a:cubicBezTo>
                    <a:pt x="3889" y="0"/>
                    <a:pt x="3710" y="15"/>
                    <a:pt x="3518" y="47"/>
                  </a:cubicBezTo>
                  <a:lnTo>
                    <a:pt x="3494" y="47"/>
                  </a:lnTo>
                  <a:cubicBezTo>
                    <a:pt x="0" y="669"/>
                    <a:pt x="2643" y="5000"/>
                    <a:pt x="4220" y="5000"/>
                  </a:cubicBezTo>
                  <a:cubicBezTo>
                    <a:pt x="4262" y="5000"/>
                    <a:pt x="4304" y="4997"/>
                    <a:pt x="4344" y="4991"/>
                  </a:cubicBezTo>
                  <a:lnTo>
                    <a:pt x="4344" y="5004"/>
                  </a:lnTo>
                  <a:lnTo>
                    <a:pt x="4355" y="4991"/>
                  </a:lnTo>
                  <a:lnTo>
                    <a:pt x="4368" y="4991"/>
                  </a:lnTo>
                  <a:cubicBezTo>
                    <a:pt x="5830" y="4710"/>
                    <a:pt x="6976" y="0"/>
                    <a:pt x="40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40"/>
            <p:cNvSpPr/>
            <p:nvPr/>
          </p:nvSpPr>
          <p:spPr>
            <a:xfrm>
              <a:off x="2204400" y="3405925"/>
              <a:ext cx="22075" cy="15975"/>
            </a:xfrm>
            <a:custGeom>
              <a:avLst/>
              <a:gdLst/>
              <a:ahLst/>
              <a:cxnLst/>
              <a:rect l="l" t="t" r="r" b="b"/>
              <a:pathLst>
                <a:path w="883" h="639" extrusionOk="0">
                  <a:moveTo>
                    <a:pt x="440" y="0"/>
                  </a:moveTo>
                  <a:cubicBezTo>
                    <a:pt x="165" y="0"/>
                    <a:pt x="0" y="331"/>
                    <a:pt x="231" y="572"/>
                  </a:cubicBezTo>
                  <a:cubicBezTo>
                    <a:pt x="242" y="583"/>
                    <a:pt x="252" y="596"/>
                    <a:pt x="276" y="607"/>
                  </a:cubicBezTo>
                  <a:cubicBezTo>
                    <a:pt x="332" y="628"/>
                    <a:pt x="385" y="639"/>
                    <a:pt x="440" y="639"/>
                  </a:cubicBezTo>
                  <a:cubicBezTo>
                    <a:pt x="716" y="639"/>
                    <a:pt x="883" y="307"/>
                    <a:pt x="650" y="66"/>
                  </a:cubicBezTo>
                  <a:cubicBezTo>
                    <a:pt x="639" y="53"/>
                    <a:pt x="618" y="43"/>
                    <a:pt x="607" y="32"/>
                  </a:cubicBezTo>
                  <a:cubicBezTo>
                    <a:pt x="552" y="11"/>
                    <a:pt x="496"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40"/>
            <p:cNvSpPr/>
            <p:nvPr/>
          </p:nvSpPr>
          <p:spPr>
            <a:xfrm>
              <a:off x="2260375" y="3396775"/>
              <a:ext cx="17425" cy="16050"/>
            </a:xfrm>
            <a:custGeom>
              <a:avLst/>
              <a:gdLst/>
              <a:ahLst/>
              <a:cxnLst/>
              <a:rect l="l" t="t" r="r" b="b"/>
              <a:pathLst>
                <a:path w="697" h="642" extrusionOk="0">
                  <a:moveTo>
                    <a:pt x="299" y="1"/>
                  </a:moveTo>
                  <a:cubicBezTo>
                    <a:pt x="122" y="35"/>
                    <a:pt x="0" y="199"/>
                    <a:pt x="35" y="366"/>
                  </a:cubicBezTo>
                  <a:cubicBezTo>
                    <a:pt x="66" y="530"/>
                    <a:pt x="199" y="642"/>
                    <a:pt x="355" y="642"/>
                  </a:cubicBezTo>
                  <a:cubicBezTo>
                    <a:pt x="366" y="642"/>
                    <a:pt x="387" y="631"/>
                    <a:pt x="411" y="631"/>
                  </a:cubicBezTo>
                  <a:cubicBezTo>
                    <a:pt x="575" y="597"/>
                    <a:pt x="697" y="432"/>
                    <a:pt x="662" y="265"/>
                  </a:cubicBezTo>
                  <a:cubicBezTo>
                    <a:pt x="641" y="112"/>
                    <a:pt x="509" y="1"/>
                    <a:pt x="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40"/>
            <p:cNvSpPr/>
            <p:nvPr/>
          </p:nvSpPr>
          <p:spPr>
            <a:xfrm>
              <a:off x="2233350" y="3401475"/>
              <a:ext cx="17100" cy="15725"/>
            </a:xfrm>
            <a:custGeom>
              <a:avLst/>
              <a:gdLst/>
              <a:ahLst/>
              <a:cxnLst/>
              <a:rect l="l" t="t" r="r" b="b"/>
              <a:pathLst>
                <a:path w="684" h="629" extrusionOk="0">
                  <a:moveTo>
                    <a:pt x="286" y="1"/>
                  </a:moveTo>
                  <a:cubicBezTo>
                    <a:pt x="111" y="32"/>
                    <a:pt x="0" y="199"/>
                    <a:pt x="35" y="364"/>
                  </a:cubicBezTo>
                  <a:cubicBezTo>
                    <a:pt x="56" y="530"/>
                    <a:pt x="188" y="629"/>
                    <a:pt x="342" y="629"/>
                  </a:cubicBezTo>
                  <a:lnTo>
                    <a:pt x="398" y="629"/>
                  </a:lnTo>
                  <a:cubicBezTo>
                    <a:pt x="575" y="597"/>
                    <a:pt x="684" y="430"/>
                    <a:pt x="663" y="266"/>
                  </a:cubicBezTo>
                  <a:cubicBezTo>
                    <a:pt x="631" y="99"/>
                    <a:pt x="498"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40"/>
            <p:cNvSpPr/>
            <p:nvPr/>
          </p:nvSpPr>
          <p:spPr>
            <a:xfrm>
              <a:off x="2211825" y="3435125"/>
              <a:ext cx="17100" cy="16050"/>
            </a:xfrm>
            <a:custGeom>
              <a:avLst/>
              <a:gdLst/>
              <a:ahLst/>
              <a:cxnLst/>
              <a:rect l="l" t="t" r="r" b="b"/>
              <a:pathLst>
                <a:path w="684" h="642" extrusionOk="0">
                  <a:moveTo>
                    <a:pt x="286" y="0"/>
                  </a:moveTo>
                  <a:cubicBezTo>
                    <a:pt x="111" y="35"/>
                    <a:pt x="0" y="199"/>
                    <a:pt x="21" y="377"/>
                  </a:cubicBezTo>
                  <a:cubicBezTo>
                    <a:pt x="56" y="530"/>
                    <a:pt x="188" y="642"/>
                    <a:pt x="342" y="642"/>
                  </a:cubicBezTo>
                  <a:cubicBezTo>
                    <a:pt x="366" y="642"/>
                    <a:pt x="376" y="642"/>
                    <a:pt x="398" y="631"/>
                  </a:cubicBezTo>
                  <a:cubicBezTo>
                    <a:pt x="575" y="607"/>
                    <a:pt x="684" y="443"/>
                    <a:pt x="662" y="265"/>
                  </a:cubicBezTo>
                  <a:cubicBezTo>
                    <a:pt x="631" y="112"/>
                    <a:pt x="498" y="0"/>
                    <a:pt x="3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40"/>
            <p:cNvSpPr/>
            <p:nvPr/>
          </p:nvSpPr>
          <p:spPr>
            <a:xfrm>
              <a:off x="2265675" y="3425775"/>
              <a:ext cx="17100" cy="16000"/>
            </a:xfrm>
            <a:custGeom>
              <a:avLst/>
              <a:gdLst/>
              <a:ahLst/>
              <a:cxnLst/>
              <a:rect l="l" t="t" r="r" b="b"/>
              <a:pathLst>
                <a:path w="684" h="640" extrusionOk="0">
                  <a:moveTo>
                    <a:pt x="342" y="1"/>
                  </a:moveTo>
                  <a:cubicBezTo>
                    <a:pt x="318" y="1"/>
                    <a:pt x="307" y="1"/>
                    <a:pt x="286" y="12"/>
                  </a:cubicBezTo>
                  <a:cubicBezTo>
                    <a:pt x="109" y="33"/>
                    <a:pt x="0" y="200"/>
                    <a:pt x="21" y="374"/>
                  </a:cubicBezTo>
                  <a:cubicBezTo>
                    <a:pt x="53" y="531"/>
                    <a:pt x="185" y="639"/>
                    <a:pt x="342" y="639"/>
                  </a:cubicBezTo>
                  <a:lnTo>
                    <a:pt x="397" y="639"/>
                  </a:lnTo>
                  <a:cubicBezTo>
                    <a:pt x="562" y="608"/>
                    <a:pt x="684" y="441"/>
                    <a:pt x="649" y="266"/>
                  </a:cubicBezTo>
                  <a:cubicBezTo>
                    <a:pt x="628" y="110"/>
                    <a:pt x="495"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40"/>
            <p:cNvSpPr/>
            <p:nvPr/>
          </p:nvSpPr>
          <p:spPr>
            <a:xfrm>
              <a:off x="2238300" y="3430425"/>
              <a:ext cx="17450" cy="16050"/>
            </a:xfrm>
            <a:custGeom>
              <a:avLst/>
              <a:gdLst/>
              <a:ahLst/>
              <a:cxnLst/>
              <a:rect l="l" t="t" r="r" b="b"/>
              <a:pathLst>
                <a:path w="698" h="642" extrusionOk="0">
                  <a:moveTo>
                    <a:pt x="343" y="0"/>
                  </a:moveTo>
                  <a:cubicBezTo>
                    <a:pt x="332" y="0"/>
                    <a:pt x="311" y="0"/>
                    <a:pt x="287" y="14"/>
                  </a:cubicBezTo>
                  <a:cubicBezTo>
                    <a:pt x="123" y="35"/>
                    <a:pt x="1" y="199"/>
                    <a:pt x="35" y="377"/>
                  </a:cubicBezTo>
                  <a:cubicBezTo>
                    <a:pt x="57" y="530"/>
                    <a:pt x="189" y="641"/>
                    <a:pt x="343" y="641"/>
                  </a:cubicBezTo>
                  <a:lnTo>
                    <a:pt x="398" y="641"/>
                  </a:lnTo>
                  <a:cubicBezTo>
                    <a:pt x="576" y="610"/>
                    <a:pt x="698" y="443"/>
                    <a:pt x="663" y="265"/>
                  </a:cubicBezTo>
                  <a:cubicBezTo>
                    <a:pt x="631" y="112"/>
                    <a:pt x="499" y="0"/>
                    <a:pt x="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40"/>
            <p:cNvSpPr/>
            <p:nvPr/>
          </p:nvSpPr>
          <p:spPr>
            <a:xfrm>
              <a:off x="2257050" y="3457775"/>
              <a:ext cx="17175" cy="16050"/>
            </a:xfrm>
            <a:custGeom>
              <a:avLst/>
              <a:gdLst/>
              <a:ahLst/>
              <a:cxnLst/>
              <a:rect l="l" t="t" r="r" b="b"/>
              <a:pathLst>
                <a:path w="687" h="642" extrusionOk="0">
                  <a:moveTo>
                    <a:pt x="289" y="1"/>
                  </a:moveTo>
                  <a:cubicBezTo>
                    <a:pt x="112" y="32"/>
                    <a:pt x="1" y="199"/>
                    <a:pt x="24" y="377"/>
                  </a:cubicBezTo>
                  <a:cubicBezTo>
                    <a:pt x="56" y="530"/>
                    <a:pt x="189" y="642"/>
                    <a:pt x="345" y="642"/>
                  </a:cubicBezTo>
                  <a:cubicBezTo>
                    <a:pt x="366" y="642"/>
                    <a:pt x="377" y="642"/>
                    <a:pt x="398" y="628"/>
                  </a:cubicBezTo>
                  <a:cubicBezTo>
                    <a:pt x="576" y="607"/>
                    <a:pt x="687" y="443"/>
                    <a:pt x="663" y="265"/>
                  </a:cubicBezTo>
                  <a:cubicBezTo>
                    <a:pt x="631" y="112"/>
                    <a:pt x="499" y="1"/>
                    <a:pt x="345" y="1"/>
                  </a:cubicBezTo>
                  <a:close/>
                </a:path>
              </a:pathLst>
            </a:custGeom>
            <a:solidFill>
              <a:srgbClr val="C4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40"/>
            <p:cNvSpPr/>
            <p:nvPr/>
          </p:nvSpPr>
          <p:spPr>
            <a:xfrm>
              <a:off x="2229775" y="3462475"/>
              <a:ext cx="17375" cy="16000"/>
            </a:xfrm>
            <a:custGeom>
              <a:avLst/>
              <a:gdLst/>
              <a:ahLst/>
              <a:cxnLst/>
              <a:rect l="l" t="t" r="r" b="b"/>
              <a:pathLst>
                <a:path w="695" h="640" extrusionOk="0">
                  <a:moveTo>
                    <a:pt x="297" y="1"/>
                  </a:moveTo>
                  <a:cubicBezTo>
                    <a:pt x="122" y="32"/>
                    <a:pt x="0" y="199"/>
                    <a:pt x="32" y="374"/>
                  </a:cubicBezTo>
                  <a:cubicBezTo>
                    <a:pt x="56" y="530"/>
                    <a:pt x="199" y="639"/>
                    <a:pt x="352" y="639"/>
                  </a:cubicBezTo>
                  <a:cubicBezTo>
                    <a:pt x="363" y="639"/>
                    <a:pt x="387" y="628"/>
                    <a:pt x="398" y="628"/>
                  </a:cubicBezTo>
                  <a:cubicBezTo>
                    <a:pt x="575" y="597"/>
                    <a:pt x="694" y="430"/>
                    <a:pt x="662" y="266"/>
                  </a:cubicBezTo>
                  <a:cubicBezTo>
                    <a:pt x="641" y="109"/>
                    <a:pt x="496"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40"/>
            <p:cNvSpPr/>
            <p:nvPr/>
          </p:nvSpPr>
          <p:spPr>
            <a:xfrm>
              <a:off x="2129025" y="3547200"/>
              <a:ext cx="387750" cy="392700"/>
            </a:xfrm>
            <a:custGeom>
              <a:avLst/>
              <a:gdLst/>
              <a:ahLst/>
              <a:cxnLst/>
              <a:rect l="l" t="t" r="r" b="b"/>
              <a:pathLst>
                <a:path w="15510" h="15708" extrusionOk="0">
                  <a:moveTo>
                    <a:pt x="1238" y="0"/>
                  </a:moveTo>
                  <a:cubicBezTo>
                    <a:pt x="1" y="9847"/>
                    <a:pt x="2022" y="15707"/>
                    <a:pt x="7750" y="15707"/>
                  </a:cubicBezTo>
                  <a:cubicBezTo>
                    <a:pt x="13491" y="15707"/>
                    <a:pt x="15509" y="9847"/>
                    <a:pt x="142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40"/>
            <p:cNvSpPr/>
            <p:nvPr/>
          </p:nvSpPr>
          <p:spPr>
            <a:xfrm>
              <a:off x="2182875" y="3579450"/>
              <a:ext cx="279850" cy="328200"/>
            </a:xfrm>
            <a:custGeom>
              <a:avLst/>
              <a:gdLst/>
              <a:ahLst/>
              <a:cxnLst/>
              <a:rect l="l" t="t" r="r" b="b"/>
              <a:pathLst>
                <a:path w="11194" h="13128" extrusionOk="0">
                  <a:moveTo>
                    <a:pt x="231" y="0"/>
                  </a:moveTo>
                  <a:cubicBezTo>
                    <a:pt x="175" y="564"/>
                    <a:pt x="120" y="1105"/>
                    <a:pt x="88" y="1635"/>
                  </a:cubicBezTo>
                  <a:cubicBezTo>
                    <a:pt x="22" y="2771"/>
                    <a:pt x="0" y="3831"/>
                    <a:pt x="32" y="4803"/>
                  </a:cubicBezTo>
                  <a:cubicBezTo>
                    <a:pt x="43" y="5232"/>
                    <a:pt x="77" y="5664"/>
                    <a:pt x="109" y="6062"/>
                  </a:cubicBezTo>
                  <a:cubicBezTo>
                    <a:pt x="144" y="6459"/>
                    <a:pt x="199" y="6846"/>
                    <a:pt x="252" y="7209"/>
                  </a:cubicBezTo>
                  <a:cubicBezTo>
                    <a:pt x="318" y="7641"/>
                    <a:pt x="398" y="8038"/>
                    <a:pt x="485" y="8412"/>
                  </a:cubicBezTo>
                  <a:cubicBezTo>
                    <a:pt x="827" y="9781"/>
                    <a:pt x="1336" y="10875"/>
                    <a:pt x="2019" y="11646"/>
                  </a:cubicBezTo>
                  <a:cubicBezTo>
                    <a:pt x="2901" y="12640"/>
                    <a:pt x="4072" y="13127"/>
                    <a:pt x="5596" y="13127"/>
                  </a:cubicBezTo>
                  <a:cubicBezTo>
                    <a:pt x="7119" y="13127"/>
                    <a:pt x="8290" y="12640"/>
                    <a:pt x="9172" y="11646"/>
                  </a:cubicBezTo>
                  <a:cubicBezTo>
                    <a:pt x="9856" y="10875"/>
                    <a:pt x="10364" y="9781"/>
                    <a:pt x="10706" y="8412"/>
                  </a:cubicBezTo>
                  <a:cubicBezTo>
                    <a:pt x="10796" y="8038"/>
                    <a:pt x="10873" y="7630"/>
                    <a:pt x="10939" y="7209"/>
                  </a:cubicBezTo>
                  <a:cubicBezTo>
                    <a:pt x="10995" y="6846"/>
                    <a:pt x="11048" y="6459"/>
                    <a:pt x="11082" y="6062"/>
                  </a:cubicBezTo>
                  <a:cubicBezTo>
                    <a:pt x="11114" y="5664"/>
                    <a:pt x="11138" y="5232"/>
                    <a:pt x="11159" y="4803"/>
                  </a:cubicBezTo>
                  <a:cubicBezTo>
                    <a:pt x="11194" y="3820"/>
                    <a:pt x="11170" y="2750"/>
                    <a:pt x="11104" y="1603"/>
                  </a:cubicBezTo>
                  <a:cubicBezTo>
                    <a:pt x="11061" y="1084"/>
                    <a:pt x="11016" y="554"/>
                    <a:pt x="10960" y="0"/>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40"/>
            <p:cNvSpPr/>
            <p:nvPr/>
          </p:nvSpPr>
          <p:spPr>
            <a:xfrm>
              <a:off x="2189175" y="3759650"/>
              <a:ext cx="267200" cy="148000"/>
            </a:xfrm>
            <a:custGeom>
              <a:avLst/>
              <a:gdLst/>
              <a:ahLst/>
              <a:cxnLst/>
              <a:rect l="l" t="t" r="r" b="b"/>
              <a:pathLst>
                <a:path w="10688" h="5920" extrusionOk="0">
                  <a:moveTo>
                    <a:pt x="0" y="1"/>
                  </a:moveTo>
                  <a:cubicBezTo>
                    <a:pt x="299" y="1956"/>
                    <a:pt x="896" y="3445"/>
                    <a:pt x="1767" y="4438"/>
                  </a:cubicBezTo>
                  <a:cubicBezTo>
                    <a:pt x="2649" y="5432"/>
                    <a:pt x="3820" y="5919"/>
                    <a:pt x="5344" y="5919"/>
                  </a:cubicBezTo>
                  <a:cubicBezTo>
                    <a:pt x="6867" y="5919"/>
                    <a:pt x="8038" y="5432"/>
                    <a:pt x="8920" y="4438"/>
                  </a:cubicBezTo>
                  <a:cubicBezTo>
                    <a:pt x="9792" y="3445"/>
                    <a:pt x="10388" y="1956"/>
                    <a:pt x="10687" y="1"/>
                  </a:cubicBezTo>
                  <a:close/>
                </a:path>
              </a:pathLst>
            </a:custGeom>
            <a:solidFill>
              <a:srgbClr val="544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40"/>
            <p:cNvSpPr/>
            <p:nvPr/>
          </p:nvSpPr>
          <p:spPr>
            <a:xfrm>
              <a:off x="2185050" y="3579450"/>
              <a:ext cx="275425" cy="87125"/>
            </a:xfrm>
            <a:custGeom>
              <a:avLst/>
              <a:gdLst/>
              <a:ahLst/>
              <a:cxnLst/>
              <a:rect l="l" t="t" r="r" b="b"/>
              <a:pathLst>
                <a:path w="11017" h="3485" extrusionOk="0">
                  <a:moveTo>
                    <a:pt x="144" y="0"/>
                  </a:moveTo>
                  <a:cubicBezTo>
                    <a:pt x="88" y="564"/>
                    <a:pt x="33" y="1105"/>
                    <a:pt x="1" y="1635"/>
                  </a:cubicBezTo>
                  <a:cubicBezTo>
                    <a:pt x="707" y="3003"/>
                    <a:pt x="1434" y="3485"/>
                    <a:pt x="2192" y="3485"/>
                  </a:cubicBezTo>
                  <a:cubicBezTo>
                    <a:pt x="4000" y="3485"/>
                    <a:pt x="5981" y="737"/>
                    <a:pt x="8249" y="737"/>
                  </a:cubicBezTo>
                  <a:cubicBezTo>
                    <a:pt x="8672" y="737"/>
                    <a:pt x="9105" y="833"/>
                    <a:pt x="9549" y="1060"/>
                  </a:cubicBezTo>
                  <a:cubicBezTo>
                    <a:pt x="10100" y="1349"/>
                    <a:pt x="10587" y="1513"/>
                    <a:pt x="11017" y="1603"/>
                  </a:cubicBezTo>
                  <a:cubicBezTo>
                    <a:pt x="10974" y="1084"/>
                    <a:pt x="10929" y="554"/>
                    <a:pt x="10873"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40"/>
            <p:cNvSpPr/>
            <p:nvPr/>
          </p:nvSpPr>
          <p:spPr>
            <a:xfrm>
              <a:off x="2221875" y="3777375"/>
              <a:ext cx="52225" cy="39475"/>
            </a:xfrm>
            <a:custGeom>
              <a:avLst/>
              <a:gdLst/>
              <a:ahLst/>
              <a:cxnLst/>
              <a:rect l="l" t="t" r="r" b="b"/>
              <a:pathLst>
                <a:path w="2089" h="1579" extrusionOk="0">
                  <a:moveTo>
                    <a:pt x="1051" y="0"/>
                  </a:moveTo>
                  <a:cubicBezTo>
                    <a:pt x="449" y="0"/>
                    <a:pt x="1" y="668"/>
                    <a:pt x="427" y="1303"/>
                  </a:cubicBezTo>
                  <a:cubicBezTo>
                    <a:pt x="449" y="1345"/>
                    <a:pt x="494" y="1390"/>
                    <a:pt x="536" y="1411"/>
                  </a:cubicBezTo>
                  <a:cubicBezTo>
                    <a:pt x="710" y="1528"/>
                    <a:pt x="886" y="1579"/>
                    <a:pt x="1050" y="1579"/>
                  </a:cubicBezTo>
                  <a:cubicBezTo>
                    <a:pt x="1648" y="1579"/>
                    <a:pt x="2088" y="906"/>
                    <a:pt x="1673" y="275"/>
                  </a:cubicBezTo>
                  <a:cubicBezTo>
                    <a:pt x="1641" y="230"/>
                    <a:pt x="1606" y="198"/>
                    <a:pt x="1564" y="163"/>
                  </a:cubicBezTo>
                  <a:cubicBezTo>
                    <a:pt x="1391" y="50"/>
                    <a:pt x="1216" y="0"/>
                    <a:pt x="1051"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40"/>
            <p:cNvSpPr/>
            <p:nvPr/>
          </p:nvSpPr>
          <p:spPr>
            <a:xfrm>
              <a:off x="2268800" y="3815350"/>
              <a:ext cx="62925" cy="47650"/>
            </a:xfrm>
            <a:custGeom>
              <a:avLst/>
              <a:gdLst/>
              <a:ahLst/>
              <a:cxnLst/>
              <a:rect l="l" t="t" r="r" b="b"/>
              <a:pathLst>
                <a:path w="2517" h="1906" extrusionOk="0">
                  <a:moveTo>
                    <a:pt x="1260" y="0"/>
                  </a:moveTo>
                  <a:cubicBezTo>
                    <a:pt x="537" y="0"/>
                    <a:pt x="0" y="810"/>
                    <a:pt x="503" y="1572"/>
                  </a:cubicBezTo>
                  <a:cubicBezTo>
                    <a:pt x="537" y="1625"/>
                    <a:pt x="580" y="1670"/>
                    <a:pt x="635" y="1704"/>
                  </a:cubicBezTo>
                  <a:cubicBezTo>
                    <a:pt x="845" y="1844"/>
                    <a:pt x="1058" y="1905"/>
                    <a:pt x="1257" y="1905"/>
                  </a:cubicBezTo>
                  <a:cubicBezTo>
                    <a:pt x="1981" y="1905"/>
                    <a:pt x="2516" y="1097"/>
                    <a:pt x="2005" y="335"/>
                  </a:cubicBezTo>
                  <a:cubicBezTo>
                    <a:pt x="1971" y="279"/>
                    <a:pt x="1928" y="234"/>
                    <a:pt x="1883" y="202"/>
                  </a:cubicBezTo>
                  <a:cubicBezTo>
                    <a:pt x="1673" y="61"/>
                    <a:pt x="1460" y="0"/>
                    <a:pt x="1260"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40"/>
            <p:cNvSpPr/>
            <p:nvPr/>
          </p:nvSpPr>
          <p:spPr>
            <a:xfrm>
              <a:off x="2303425" y="3779000"/>
              <a:ext cx="20475" cy="20425"/>
            </a:xfrm>
            <a:custGeom>
              <a:avLst/>
              <a:gdLst/>
              <a:ahLst/>
              <a:cxnLst/>
              <a:rect l="l" t="t" r="r" b="b"/>
              <a:pathLst>
                <a:path w="819" h="817" extrusionOk="0">
                  <a:moveTo>
                    <a:pt x="411" y="0"/>
                  </a:moveTo>
                  <a:cubicBezTo>
                    <a:pt x="188" y="0"/>
                    <a:pt x="0" y="178"/>
                    <a:pt x="0" y="408"/>
                  </a:cubicBezTo>
                  <a:cubicBezTo>
                    <a:pt x="0" y="628"/>
                    <a:pt x="188" y="816"/>
                    <a:pt x="411" y="816"/>
                  </a:cubicBezTo>
                  <a:cubicBezTo>
                    <a:pt x="641" y="816"/>
                    <a:pt x="819" y="628"/>
                    <a:pt x="819" y="408"/>
                  </a:cubicBezTo>
                  <a:cubicBezTo>
                    <a:pt x="819" y="178"/>
                    <a:pt x="641" y="0"/>
                    <a:pt x="411"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40"/>
            <p:cNvSpPr/>
            <p:nvPr/>
          </p:nvSpPr>
          <p:spPr>
            <a:xfrm>
              <a:off x="2334300" y="3782600"/>
              <a:ext cx="59200" cy="44700"/>
            </a:xfrm>
            <a:custGeom>
              <a:avLst/>
              <a:gdLst/>
              <a:ahLst/>
              <a:cxnLst/>
              <a:rect l="l" t="t" r="r" b="b"/>
              <a:pathLst>
                <a:path w="2368" h="1788" extrusionOk="0">
                  <a:moveTo>
                    <a:pt x="1185" y="0"/>
                  </a:moveTo>
                  <a:cubicBezTo>
                    <a:pt x="503" y="0"/>
                    <a:pt x="0" y="758"/>
                    <a:pt x="477" y="1467"/>
                  </a:cubicBezTo>
                  <a:cubicBezTo>
                    <a:pt x="511" y="1523"/>
                    <a:pt x="553" y="1568"/>
                    <a:pt x="598" y="1600"/>
                  </a:cubicBezTo>
                  <a:cubicBezTo>
                    <a:pt x="796" y="1730"/>
                    <a:pt x="996" y="1787"/>
                    <a:pt x="1183" y="1787"/>
                  </a:cubicBezTo>
                  <a:cubicBezTo>
                    <a:pt x="1865" y="1787"/>
                    <a:pt x="2367" y="1029"/>
                    <a:pt x="1891" y="309"/>
                  </a:cubicBezTo>
                  <a:cubicBezTo>
                    <a:pt x="1857" y="254"/>
                    <a:pt x="1812" y="219"/>
                    <a:pt x="1769" y="188"/>
                  </a:cubicBezTo>
                  <a:cubicBezTo>
                    <a:pt x="1572" y="57"/>
                    <a:pt x="1372" y="0"/>
                    <a:pt x="1185"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40"/>
            <p:cNvSpPr/>
            <p:nvPr/>
          </p:nvSpPr>
          <p:spPr>
            <a:xfrm>
              <a:off x="2334900" y="3844550"/>
              <a:ext cx="54225" cy="41075"/>
            </a:xfrm>
            <a:custGeom>
              <a:avLst/>
              <a:gdLst/>
              <a:ahLst/>
              <a:cxnLst/>
              <a:rect l="l" t="t" r="r" b="b"/>
              <a:pathLst>
                <a:path w="2169" h="1643" extrusionOk="0">
                  <a:moveTo>
                    <a:pt x="1089" y="1"/>
                  </a:moveTo>
                  <a:cubicBezTo>
                    <a:pt x="463" y="1"/>
                    <a:pt x="1" y="693"/>
                    <a:pt x="442" y="1352"/>
                  </a:cubicBezTo>
                  <a:cubicBezTo>
                    <a:pt x="463" y="1397"/>
                    <a:pt x="508" y="1440"/>
                    <a:pt x="553" y="1474"/>
                  </a:cubicBezTo>
                  <a:cubicBezTo>
                    <a:pt x="731" y="1591"/>
                    <a:pt x="912" y="1643"/>
                    <a:pt x="1081" y="1643"/>
                  </a:cubicBezTo>
                  <a:cubicBezTo>
                    <a:pt x="1706" y="1643"/>
                    <a:pt x="2169" y="941"/>
                    <a:pt x="1735" y="282"/>
                  </a:cubicBezTo>
                  <a:cubicBezTo>
                    <a:pt x="1700" y="237"/>
                    <a:pt x="1669" y="205"/>
                    <a:pt x="1624" y="171"/>
                  </a:cubicBezTo>
                  <a:cubicBezTo>
                    <a:pt x="1443" y="52"/>
                    <a:pt x="1260" y="1"/>
                    <a:pt x="1089"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40"/>
            <p:cNvSpPr/>
            <p:nvPr/>
          </p:nvSpPr>
          <p:spPr>
            <a:xfrm>
              <a:off x="2415225" y="3777350"/>
              <a:ext cx="23725" cy="23725"/>
            </a:xfrm>
            <a:custGeom>
              <a:avLst/>
              <a:gdLst/>
              <a:ahLst/>
              <a:cxnLst/>
              <a:rect l="l" t="t" r="r" b="b"/>
              <a:pathLst>
                <a:path w="949" h="949" extrusionOk="0">
                  <a:moveTo>
                    <a:pt x="474" y="0"/>
                  </a:moveTo>
                  <a:cubicBezTo>
                    <a:pt x="209" y="0"/>
                    <a:pt x="0" y="209"/>
                    <a:pt x="0" y="474"/>
                  </a:cubicBezTo>
                  <a:cubicBezTo>
                    <a:pt x="0" y="729"/>
                    <a:pt x="209" y="949"/>
                    <a:pt x="474" y="949"/>
                  </a:cubicBezTo>
                  <a:cubicBezTo>
                    <a:pt x="729" y="949"/>
                    <a:pt x="949" y="729"/>
                    <a:pt x="949" y="474"/>
                  </a:cubicBezTo>
                  <a:cubicBezTo>
                    <a:pt x="949" y="209"/>
                    <a:pt x="729" y="0"/>
                    <a:pt x="474"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40"/>
            <p:cNvSpPr/>
            <p:nvPr/>
          </p:nvSpPr>
          <p:spPr>
            <a:xfrm>
              <a:off x="2238050" y="3840250"/>
              <a:ext cx="19900" cy="20175"/>
            </a:xfrm>
            <a:custGeom>
              <a:avLst/>
              <a:gdLst/>
              <a:ahLst/>
              <a:cxnLst/>
              <a:rect l="l" t="t" r="r" b="b"/>
              <a:pathLst>
                <a:path w="796" h="807" extrusionOk="0">
                  <a:moveTo>
                    <a:pt x="398" y="1"/>
                  </a:moveTo>
                  <a:cubicBezTo>
                    <a:pt x="178" y="1"/>
                    <a:pt x="0" y="189"/>
                    <a:pt x="0" y="409"/>
                  </a:cubicBezTo>
                  <a:cubicBezTo>
                    <a:pt x="0" y="629"/>
                    <a:pt x="178" y="806"/>
                    <a:pt x="398" y="806"/>
                  </a:cubicBezTo>
                  <a:cubicBezTo>
                    <a:pt x="618" y="806"/>
                    <a:pt x="795" y="629"/>
                    <a:pt x="795" y="409"/>
                  </a:cubicBezTo>
                  <a:cubicBezTo>
                    <a:pt x="795" y="189"/>
                    <a:pt x="618" y="1"/>
                    <a:pt x="398"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40"/>
            <p:cNvSpPr/>
            <p:nvPr/>
          </p:nvSpPr>
          <p:spPr>
            <a:xfrm>
              <a:off x="2309775" y="3874775"/>
              <a:ext cx="20500" cy="20675"/>
            </a:xfrm>
            <a:custGeom>
              <a:avLst/>
              <a:gdLst/>
              <a:ahLst/>
              <a:cxnLst/>
              <a:rect l="l" t="t" r="r" b="b"/>
              <a:pathLst>
                <a:path w="820" h="827" extrusionOk="0">
                  <a:moveTo>
                    <a:pt x="408" y="0"/>
                  </a:moveTo>
                  <a:cubicBezTo>
                    <a:pt x="178" y="0"/>
                    <a:pt x="0" y="188"/>
                    <a:pt x="0" y="408"/>
                  </a:cubicBezTo>
                  <a:cubicBezTo>
                    <a:pt x="0" y="639"/>
                    <a:pt x="178" y="827"/>
                    <a:pt x="408" y="827"/>
                  </a:cubicBezTo>
                  <a:cubicBezTo>
                    <a:pt x="631" y="827"/>
                    <a:pt x="819" y="639"/>
                    <a:pt x="819" y="408"/>
                  </a:cubicBezTo>
                  <a:cubicBezTo>
                    <a:pt x="819" y="188"/>
                    <a:pt x="631" y="0"/>
                    <a:pt x="408"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40"/>
            <p:cNvSpPr/>
            <p:nvPr/>
          </p:nvSpPr>
          <p:spPr>
            <a:xfrm>
              <a:off x="2395075" y="3819850"/>
              <a:ext cx="20700" cy="20425"/>
            </a:xfrm>
            <a:custGeom>
              <a:avLst/>
              <a:gdLst/>
              <a:ahLst/>
              <a:cxnLst/>
              <a:rect l="l" t="t" r="r" b="b"/>
              <a:pathLst>
                <a:path w="828" h="817" extrusionOk="0">
                  <a:moveTo>
                    <a:pt x="409" y="1"/>
                  </a:moveTo>
                  <a:cubicBezTo>
                    <a:pt x="189" y="1"/>
                    <a:pt x="1" y="186"/>
                    <a:pt x="1" y="409"/>
                  </a:cubicBezTo>
                  <a:cubicBezTo>
                    <a:pt x="1" y="639"/>
                    <a:pt x="189" y="817"/>
                    <a:pt x="409" y="817"/>
                  </a:cubicBezTo>
                  <a:cubicBezTo>
                    <a:pt x="639" y="817"/>
                    <a:pt x="827" y="639"/>
                    <a:pt x="827" y="409"/>
                  </a:cubicBezTo>
                  <a:cubicBezTo>
                    <a:pt x="827" y="186"/>
                    <a:pt x="639" y="1"/>
                    <a:pt x="409"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40"/>
            <p:cNvSpPr/>
            <p:nvPr/>
          </p:nvSpPr>
          <p:spPr>
            <a:xfrm>
              <a:off x="2272800" y="3409975"/>
              <a:ext cx="88625" cy="67050"/>
            </a:xfrm>
            <a:custGeom>
              <a:avLst/>
              <a:gdLst/>
              <a:ahLst/>
              <a:cxnLst/>
              <a:rect l="l" t="t" r="r" b="b"/>
              <a:pathLst>
                <a:path w="3545" h="2682" extrusionOk="0">
                  <a:moveTo>
                    <a:pt x="1772" y="1"/>
                  </a:moveTo>
                  <a:cubicBezTo>
                    <a:pt x="753" y="1"/>
                    <a:pt x="1" y="1149"/>
                    <a:pt x="719" y="2222"/>
                  </a:cubicBezTo>
                  <a:cubicBezTo>
                    <a:pt x="761" y="2289"/>
                    <a:pt x="828" y="2342"/>
                    <a:pt x="894" y="2397"/>
                  </a:cubicBezTo>
                  <a:cubicBezTo>
                    <a:pt x="1189" y="2595"/>
                    <a:pt x="1489" y="2681"/>
                    <a:pt x="1770" y="2681"/>
                  </a:cubicBezTo>
                  <a:cubicBezTo>
                    <a:pt x="2790" y="2681"/>
                    <a:pt x="3545" y="1538"/>
                    <a:pt x="2828" y="455"/>
                  </a:cubicBezTo>
                  <a:cubicBezTo>
                    <a:pt x="2783" y="389"/>
                    <a:pt x="2717" y="334"/>
                    <a:pt x="2650" y="289"/>
                  </a:cubicBezTo>
                  <a:cubicBezTo>
                    <a:pt x="2354" y="88"/>
                    <a:pt x="2053" y="1"/>
                    <a:pt x="17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40"/>
            <p:cNvSpPr/>
            <p:nvPr/>
          </p:nvSpPr>
          <p:spPr>
            <a:xfrm>
              <a:off x="2201750" y="3624400"/>
              <a:ext cx="85575" cy="64575"/>
            </a:xfrm>
            <a:custGeom>
              <a:avLst/>
              <a:gdLst/>
              <a:ahLst/>
              <a:cxnLst/>
              <a:rect l="l" t="t" r="r" b="b"/>
              <a:pathLst>
                <a:path w="3423" h="2583" extrusionOk="0">
                  <a:moveTo>
                    <a:pt x="1717" y="1"/>
                  </a:moveTo>
                  <a:cubicBezTo>
                    <a:pt x="1445" y="1"/>
                    <a:pt x="1154" y="85"/>
                    <a:pt x="867" y="279"/>
                  </a:cubicBezTo>
                  <a:cubicBezTo>
                    <a:pt x="801" y="322"/>
                    <a:pt x="734" y="377"/>
                    <a:pt x="703" y="443"/>
                  </a:cubicBezTo>
                  <a:cubicBezTo>
                    <a:pt x="0" y="1482"/>
                    <a:pt x="725" y="2583"/>
                    <a:pt x="1710" y="2583"/>
                  </a:cubicBezTo>
                  <a:cubicBezTo>
                    <a:pt x="1981" y="2583"/>
                    <a:pt x="2271" y="2499"/>
                    <a:pt x="2557" y="2309"/>
                  </a:cubicBezTo>
                  <a:cubicBezTo>
                    <a:pt x="2623" y="2266"/>
                    <a:pt x="2689" y="2211"/>
                    <a:pt x="2721" y="2144"/>
                  </a:cubicBezTo>
                  <a:cubicBezTo>
                    <a:pt x="3423" y="1107"/>
                    <a:pt x="2700" y="1"/>
                    <a:pt x="1717" y="1"/>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40"/>
            <p:cNvSpPr/>
            <p:nvPr/>
          </p:nvSpPr>
          <p:spPr>
            <a:xfrm>
              <a:off x="2244925" y="3634675"/>
              <a:ext cx="22100" cy="22075"/>
            </a:xfrm>
            <a:custGeom>
              <a:avLst/>
              <a:gdLst/>
              <a:ahLst/>
              <a:cxnLst/>
              <a:rect l="l" t="t" r="r" b="b"/>
              <a:pathLst>
                <a:path w="884" h="883" extrusionOk="0">
                  <a:moveTo>
                    <a:pt x="443" y="1"/>
                  </a:moveTo>
                  <a:cubicBezTo>
                    <a:pt x="200" y="1"/>
                    <a:pt x="1" y="199"/>
                    <a:pt x="1" y="440"/>
                  </a:cubicBezTo>
                  <a:cubicBezTo>
                    <a:pt x="1" y="684"/>
                    <a:pt x="200" y="883"/>
                    <a:pt x="443" y="883"/>
                  </a:cubicBezTo>
                  <a:cubicBezTo>
                    <a:pt x="684" y="883"/>
                    <a:pt x="883" y="684"/>
                    <a:pt x="883" y="440"/>
                  </a:cubicBezTo>
                  <a:cubicBezTo>
                    <a:pt x="883" y="199"/>
                    <a:pt x="684" y="1"/>
                    <a:pt x="4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40"/>
            <p:cNvSpPr/>
            <p:nvPr/>
          </p:nvSpPr>
          <p:spPr>
            <a:xfrm>
              <a:off x="2232550" y="3653425"/>
              <a:ext cx="13525" cy="13275"/>
            </a:xfrm>
            <a:custGeom>
              <a:avLst/>
              <a:gdLst/>
              <a:ahLst/>
              <a:cxnLst/>
              <a:rect l="l" t="t" r="r" b="b"/>
              <a:pathLst>
                <a:path w="541" h="531" extrusionOk="0">
                  <a:moveTo>
                    <a:pt x="276" y="0"/>
                  </a:moveTo>
                  <a:cubicBezTo>
                    <a:pt x="120" y="0"/>
                    <a:pt x="0" y="122"/>
                    <a:pt x="0" y="265"/>
                  </a:cubicBezTo>
                  <a:cubicBezTo>
                    <a:pt x="0" y="419"/>
                    <a:pt x="120" y="530"/>
                    <a:pt x="276" y="530"/>
                  </a:cubicBezTo>
                  <a:cubicBezTo>
                    <a:pt x="419" y="530"/>
                    <a:pt x="541" y="419"/>
                    <a:pt x="541" y="265"/>
                  </a:cubicBezTo>
                  <a:cubicBezTo>
                    <a:pt x="541" y="122"/>
                    <a:pt x="419" y="0"/>
                    <a:pt x="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40"/>
            <p:cNvSpPr/>
            <p:nvPr/>
          </p:nvSpPr>
          <p:spPr>
            <a:xfrm>
              <a:off x="2355425" y="3624400"/>
              <a:ext cx="85600" cy="64575"/>
            </a:xfrm>
            <a:custGeom>
              <a:avLst/>
              <a:gdLst/>
              <a:ahLst/>
              <a:cxnLst/>
              <a:rect l="l" t="t" r="r" b="b"/>
              <a:pathLst>
                <a:path w="3424" h="2583" extrusionOk="0">
                  <a:moveTo>
                    <a:pt x="1706" y="1"/>
                  </a:moveTo>
                  <a:cubicBezTo>
                    <a:pt x="723" y="1"/>
                    <a:pt x="0" y="1107"/>
                    <a:pt x="691" y="2144"/>
                  </a:cubicBezTo>
                  <a:cubicBezTo>
                    <a:pt x="736" y="2211"/>
                    <a:pt x="792" y="2266"/>
                    <a:pt x="858" y="2309"/>
                  </a:cubicBezTo>
                  <a:cubicBezTo>
                    <a:pt x="1144" y="2499"/>
                    <a:pt x="1435" y="2583"/>
                    <a:pt x="1706" y="2583"/>
                  </a:cubicBezTo>
                  <a:cubicBezTo>
                    <a:pt x="2693" y="2583"/>
                    <a:pt x="3423" y="1482"/>
                    <a:pt x="2723" y="443"/>
                  </a:cubicBezTo>
                  <a:cubicBezTo>
                    <a:pt x="2678" y="377"/>
                    <a:pt x="2623" y="322"/>
                    <a:pt x="2556" y="279"/>
                  </a:cubicBezTo>
                  <a:cubicBezTo>
                    <a:pt x="2269" y="85"/>
                    <a:pt x="1978" y="1"/>
                    <a:pt x="1706" y="1"/>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40"/>
            <p:cNvSpPr/>
            <p:nvPr/>
          </p:nvSpPr>
          <p:spPr>
            <a:xfrm>
              <a:off x="2371900" y="3634450"/>
              <a:ext cx="29550" cy="22250"/>
            </a:xfrm>
            <a:custGeom>
              <a:avLst/>
              <a:gdLst/>
              <a:ahLst/>
              <a:cxnLst/>
              <a:rect l="l" t="t" r="r" b="b"/>
              <a:pathLst>
                <a:path w="1182" h="890" extrusionOk="0">
                  <a:moveTo>
                    <a:pt x="591" y="1"/>
                  </a:moveTo>
                  <a:cubicBezTo>
                    <a:pt x="253" y="1"/>
                    <a:pt x="1" y="383"/>
                    <a:pt x="242" y="738"/>
                  </a:cubicBezTo>
                  <a:cubicBezTo>
                    <a:pt x="265" y="759"/>
                    <a:pt x="276" y="781"/>
                    <a:pt x="297" y="794"/>
                  </a:cubicBezTo>
                  <a:cubicBezTo>
                    <a:pt x="395" y="860"/>
                    <a:pt x="495" y="889"/>
                    <a:pt x="588" y="889"/>
                  </a:cubicBezTo>
                  <a:cubicBezTo>
                    <a:pt x="928" y="889"/>
                    <a:pt x="1181" y="508"/>
                    <a:pt x="938" y="153"/>
                  </a:cubicBezTo>
                  <a:cubicBezTo>
                    <a:pt x="928" y="132"/>
                    <a:pt x="904" y="118"/>
                    <a:pt x="883" y="97"/>
                  </a:cubicBezTo>
                  <a:cubicBezTo>
                    <a:pt x="785" y="30"/>
                    <a:pt x="684" y="1"/>
                    <a:pt x="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40"/>
            <p:cNvSpPr/>
            <p:nvPr/>
          </p:nvSpPr>
          <p:spPr>
            <a:xfrm>
              <a:off x="2396725" y="3653425"/>
              <a:ext cx="13275" cy="13275"/>
            </a:xfrm>
            <a:custGeom>
              <a:avLst/>
              <a:gdLst/>
              <a:ahLst/>
              <a:cxnLst/>
              <a:rect l="l" t="t" r="r" b="b"/>
              <a:pathLst>
                <a:path w="531" h="531" extrusionOk="0">
                  <a:moveTo>
                    <a:pt x="266" y="0"/>
                  </a:moveTo>
                  <a:cubicBezTo>
                    <a:pt x="123" y="0"/>
                    <a:pt x="1" y="122"/>
                    <a:pt x="1" y="265"/>
                  </a:cubicBezTo>
                  <a:cubicBezTo>
                    <a:pt x="1" y="419"/>
                    <a:pt x="123" y="530"/>
                    <a:pt x="266" y="530"/>
                  </a:cubicBezTo>
                  <a:cubicBezTo>
                    <a:pt x="420" y="530"/>
                    <a:pt x="531" y="419"/>
                    <a:pt x="531" y="265"/>
                  </a:cubicBezTo>
                  <a:cubicBezTo>
                    <a:pt x="531" y="122"/>
                    <a:pt x="420" y="0"/>
                    <a:pt x="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40"/>
            <p:cNvSpPr/>
            <p:nvPr/>
          </p:nvSpPr>
          <p:spPr>
            <a:xfrm>
              <a:off x="2224525" y="3692900"/>
              <a:ext cx="39500" cy="17975"/>
            </a:xfrm>
            <a:custGeom>
              <a:avLst/>
              <a:gdLst/>
              <a:ahLst/>
              <a:cxnLst/>
              <a:rect l="l" t="t" r="r" b="b"/>
              <a:pathLst>
                <a:path w="1580" h="719" extrusionOk="0">
                  <a:moveTo>
                    <a:pt x="796" y="0"/>
                  </a:moveTo>
                  <a:cubicBezTo>
                    <a:pt x="353" y="0"/>
                    <a:pt x="1" y="154"/>
                    <a:pt x="1" y="353"/>
                  </a:cubicBezTo>
                  <a:cubicBezTo>
                    <a:pt x="1" y="562"/>
                    <a:pt x="353" y="718"/>
                    <a:pt x="796" y="718"/>
                  </a:cubicBezTo>
                  <a:cubicBezTo>
                    <a:pt x="1225" y="718"/>
                    <a:pt x="1580" y="562"/>
                    <a:pt x="1580" y="353"/>
                  </a:cubicBezTo>
                  <a:cubicBezTo>
                    <a:pt x="1580" y="154"/>
                    <a:pt x="1225" y="0"/>
                    <a:pt x="796"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40"/>
            <p:cNvSpPr/>
            <p:nvPr/>
          </p:nvSpPr>
          <p:spPr>
            <a:xfrm>
              <a:off x="2378525" y="3692900"/>
              <a:ext cx="39500" cy="17975"/>
            </a:xfrm>
            <a:custGeom>
              <a:avLst/>
              <a:gdLst/>
              <a:ahLst/>
              <a:cxnLst/>
              <a:rect l="l" t="t" r="r" b="b"/>
              <a:pathLst>
                <a:path w="1580" h="719" extrusionOk="0">
                  <a:moveTo>
                    <a:pt x="785" y="0"/>
                  </a:moveTo>
                  <a:cubicBezTo>
                    <a:pt x="353" y="0"/>
                    <a:pt x="0" y="154"/>
                    <a:pt x="0" y="353"/>
                  </a:cubicBezTo>
                  <a:cubicBezTo>
                    <a:pt x="0" y="562"/>
                    <a:pt x="353" y="718"/>
                    <a:pt x="785" y="718"/>
                  </a:cubicBezTo>
                  <a:cubicBezTo>
                    <a:pt x="1224" y="718"/>
                    <a:pt x="1579" y="562"/>
                    <a:pt x="1579" y="353"/>
                  </a:cubicBezTo>
                  <a:cubicBezTo>
                    <a:pt x="1579" y="154"/>
                    <a:pt x="1224" y="0"/>
                    <a:pt x="785"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40"/>
            <p:cNvSpPr/>
            <p:nvPr/>
          </p:nvSpPr>
          <p:spPr>
            <a:xfrm>
              <a:off x="2217650" y="3598225"/>
              <a:ext cx="51025" cy="21850"/>
            </a:xfrm>
            <a:custGeom>
              <a:avLst/>
              <a:gdLst/>
              <a:ahLst/>
              <a:cxnLst/>
              <a:rect l="l" t="t" r="r" b="b"/>
              <a:pathLst>
                <a:path w="2041" h="874" extrusionOk="0">
                  <a:moveTo>
                    <a:pt x="1869" y="1"/>
                  </a:moveTo>
                  <a:cubicBezTo>
                    <a:pt x="1850" y="1"/>
                    <a:pt x="1830" y="4"/>
                    <a:pt x="1810" y="12"/>
                  </a:cubicBezTo>
                  <a:lnTo>
                    <a:pt x="133" y="563"/>
                  </a:lnTo>
                  <a:cubicBezTo>
                    <a:pt x="43" y="587"/>
                    <a:pt x="0" y="674"/>
                    <a:pt x="22" y="762"/>
                  </a:cubicBezTo>
                  <a:cubicBezTo>
                    <a:pt x="46" y="832"/>
                    <a:pt x="106" y="873"/>
                    <a:pt x="173" y="873"/>
                  </a:cubicBezTo>
                  <a:cubicBezTo>
                    <a:pt x="192" y="873"/>
                    <a:pt x="211" y="870"/>
                    <a:pt x="231" y="863"/>
                  </a:cubicBezTo>
                  <a:lnTo>
                    <a:pt x="1921" y="309"/>
                  </a:lnTo>
                  <a:cubicBezTo>
                    <a:pt x="1998" y="288"/>
                    <a:pt x="2040" y="200"/>
                    <a:pt x="2019" y="110"/>
                  </a:cubicBezTo>
                  <a:cubicBezTo>
                    <a:pt x="1995" y="43"/>
                    <a:pt x="1935" y="1"/>
                    <a:pt x="1869" y="1"/>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40"/>
            <p:cNvSpPr/>
            <p:nvPr/>
          </p:nvSpPr>
          <p:spPr>
            <a:xfrm>
              <a:off x="2374075" y="3598225"/>
              <a:ext cx="51100" cy="21850"/>
            </a:xfrm>
            <a:custGeom>
              <a:avLst/>
              <a:gdLst/>
              <a:ahLst/>
              <a:cxnLst/>
              <a:rect l="l" t="t" r="r" b="b"/>
              <a:pathLst>
                <a:path w="2044" h="874" extrusionOk="0">
                  <a:moveTo>
                    <a:pt x="167" y="1"/>
                  </a:moveTo>
                  <a:cubicBezTo>
                    <a:pt x="107" y="1"/>
                    <a:pt x="49" y="43"/>
                    <a:pt x="22" y="110"/>
                  </a:cubicBezTo>
                  <a:cubicBezTo>
                    <a:pt x="1" y="200"/>
                    <a:pt x="46" y="288"/>
                    <a:pt x="123" y="309"/>
                  </a:cubicBezTo>
                  <a:lnTo>
                    <a:pt x="1810" y="863"/>
                  </a:lnTo>
                  <a:cubicBezTo>
                    <a:pt x="1830" y="870"/>
                    <a:pt x="1850" y="873"/>
                    <a:pt x="1870" y="873"/>
                  </a:cubicBezTo>
                  <a:cubicBezTo>
                    <a:pt x="1937" y="873"/>
                    <a:pt x="1996" y="832"/>
                    <a:pt x="2022" y="762"/>
                  </a:cubicBezTo>
                  <a:cubicBezTo>
                    <a:pt x="2043" y="674"/>
                    <a:pt x="1998" y="587"/>
                    <a:pt x="1911" y="563"/>
                  </a:cubicBezTo>
                  <a:lnTo>
                    <a:pt x="221" y="12"/>
                  </a:lnTo>
                  <a:cubicBezTo>
                    <a:pt x="203" y="4"/>
                    <a:pt x="185" y="1"/>
                    <a:pt x="167" y="1"/>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40"/>
            <p:cNvSpPr/>
            <p:nvPr/>
          </p:nvSpPr>
          <p:spPr>
            <a:xfrm>
              <a:off x="2304275" y="3673300"/>
              <a:ext cx="31475" cy="50550"/>
            </a:xfrm>
            <a:custGeom>
              <a:avLst/>
              <a:gdLst/>
              <a:ahLst/>
              <a:cxnLst/>
              <a:rect l="l" t="t" r="r" b="b"/>
              <a:pathLst>
                <a:path w="1259" h="2022" extrusionOk="0">
                  <a:moveTo>
                    <a:pt x="99" y="0"/>
                  </a:moveTo>
                  <a:cubicBezTo>
                    <a:pt x="46" y="0"/>
                    <a:pt x="1" y="45"/>
                    <a:pt x="1" y="101"/>
                  </a:cubicBezTo>
                  <a:lnTo>
                    <a:pt x="1" y="1921"/>
                  </a:lnTo>
                  <a:cubicBezTo>
                    <a:pt x="1" y="1977"/>
                    <a:pt x="46" y="2022"/>
                    <a:pt x="99" y="2022"/>
                  </a:cubicBezTo>
                  <a:lnTo>
                    <a:pt x="1148" y="2022"/>
                  </a:lnTo>
                  <a:cubicBezTo>
                    <a:pt x="1203" y="2022"/>
                    <a:pt x="1259" y="1977"/>
                    <a:pt x="1259" y="1921"/>
                  </a:cubicBezTo>
                  <a:lnTo>
                    <a:pt x="1259" y="101"/>
                  </a:lnTo>
                  <a:cubicBezTo>
                    <a:pt x="1259" y="45"/>
                    <a:pt x="1203" y="0"/>
                    <a:pt x="1148" y="0"/>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40"/>
            <p:cNvSpPr/>
            <p:nvPr/>
          </p:nvSpPr>
          <p:spPr>
            <a:xfrm>
              <a:off x="2129025" y="3547200"/>
              <a:ext cx="387750" cy="392700"/>
            </a:xfrm>
            <a:custGeom>
              <a:avLst/>
              <a:gdLst/>
              <a:ahLst/>
              <a:cxnLst/>
              <a:rect l="l" t="t" r="r" b="b"/>
              <a:pathLst>
                <a:path w="15510" h="15708" extrusionOk="0">
                  <a:moveTo>
                    <a:pt x="1238" y="0"/>
                  </a:moveTo>
                  <a:cubicBezTo>
                    <a:pt x="1" y="9847"/>
                    <a:pt x="2022" y="15707"/>
                    <a:pt x="7750" y="15707"/>
                  </a:cubicBezTo>
                  <a:cubicBezTo>
                    <a:pt x="13491" y="15707"/>
                    <a:pt x="15509" y="9847"/>
                    <a:pt x="14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40"/>
            <p:cNvSpPr/>
            <p:nvPr/>
          </p:nvSpPr>
          <p:spPr>
            <a:xfrm>
              <a:off x="2135646" y="3494726"/>
              <a:ext cx="371450" cy="64581"/>
            </a:xfrm>
            <a:custGeom>
              <a:avLst/>
              <a:gdLst/>
              <a:ahLst/>
              <a:cxnLst/>
              <a:rect l="l" t="t" r="r" b="b"/>
              <a:pathLst>
                <a:path w="14858" h="2099" extrusionOk="0">
                  <a:moveTo>
                    <a:pt x="485" y="1"/>
                  </a:moveTo>
                  <a:cubicBezTo>
                    <a:pt x="220" y="1"/>
                    <a:pt x="1" y="223"/>
                    <a:pt x="1" y="488"/>
                  </a:cubicBezTo>
                  <a:lnTo>
                    <a:pt x="1" y="1614"/>
                  </a:lnTo>
                  <a:cubicBezTo>
                    <a:pt x="1" y="1879"/>
                    <a:pt x="220" y="2099"/>
                    <a:pt x="485" y="2099"/>
                  </a:cubicBezTo>
                  <a:lnTo>
                    <a:pt x="14362" y="2099"/>
                  </a:lnTo>
                  <a:cubicBezTo>
                    <a:pt x="14638" y="2099"/>
                    <a:pt x="14858" y="1879"/>
                    <a:pt x="14858" y="1614"/>
                  </a:cubicBezTo>
                  <a:lnTo>
                    <a:pt x="14858" y="488"/>
                  </a:lnTo>
                  <a:cubicBezTo>
                    <a:pt x="14858" y="223"/>
                    <a:pt x="14638" y="1"/>
                    <a:pt x="14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40"/>
            <p:cNvSpPr/>
            <p:nvPr/>
          </p:nvSpPr>
          <p:spPr>
            <a:xfrm>
              <a:off x="2182875" y="3579450"/>
              <a:ext cx="279850" cy="328200"/>
            </a:xfrm>
            <a:custGeom>
              <a:avLst/>
              <a:gdLst/>
              <a:ahLst/>
              <a:cxnLst/>
              <a:rect l="l" t="t" r="r" b="b"/>
              <a:pathLst>
                <a:path w="11194" h="13128" extrusionOk="0">
                  <a:moveTo>
                    <a:pt x="231" y="0"/>
                  </a:moveTo>
                  <a:cubicBezTo>
                    <a:pt x="175" y="564"/>
                    <a:pt x="120" y="1105"/>
                    <a:pt x="88" y="1635"/>
                  </a:cubicBezTo>
                  <a:cubicBezTo>
                    <a:pt x="22" y="2771"/>
                    <a:pt x="0" y="3831"/>
                    <a:pt x="32" y="4803"/>
                  </a:cubicBezTo>
                  <a:cubicBezTo>
                    <a:pt x="43" y="5232"/>
                    <a:pt x="77" y="5664"/>
                    <a:pt x="109" y="6062"/>
                  </a:cubicBezTo>
                  <a:cubicBezTo>
                    <a:pt x="144" y="6459"/>
                    <a:pt x="199" y="6846"/>
                    <a:pt x="252" y="7209"/>
                  </a:cubicBezTo>
                  <a:cubicBezTo>
                    <a:pt x="318" y="7641"/>
                    <a:pt x="398" y="8038"/>
                    <a:pt x="485" y="8412"/>
                  </a:cubicBezTo>
                  <a:cubicBezTo>
                    <a:pt x="827" y="9781"/>
                    <a:pt x="1336" y="10875"/>
                    <a:pt x="2019" y="11646"/>
                  </a:cubicBezTo>
                  <a:cubicBezTo>
                    <a:pt x="2901" y="12640"/>
                    <a:pt x="4072" y="13127"/>
                    <a:pt x="5596" y="13127"/>
                  </a:cubicBezTo>
                  <a:cubicBezTo>
                    <a:pt x="7119" y="13127"/>
                    <a:pt x="8290" y="12640"/>
                    <a:pt x="9172" y="11646"/>
                  </a:cubicBezTo>
                  <a:cubicBezTo>
                    <a:pt x="9856" y="10875"/>
                    <a:pt x="10364" y="9781"/>
                    <a:pt x="10706" y="8412"/>
                  </a:cubicBezTo>
                  <a:cubicBezTo>
                    <a:pt x="10796" y="8038"/>
                    <a:pt x="10873" y="7630"/>
                    <a:pt x="10939" y="7209"/>
                  </a:cubicBezTo>
                  <a:cubicBezTo>
                    <a:pt x="10995" y="6846"/>
                    <a:pt x="11048" y="6459"/>
                    <a:pt x="11082" y="6062"/>
                  </a:cubicBezTo>
                  <a:cubicBezTo>
                    <a:pt x="11114" y="5664"/>
                    <a:pt x="11138" y="5232"/>
                    <a:pt x="11159" y="4803"/>
                  </a:cubicBezTo>
                  <a:cubicBezTo>
                    <a:pt x="11194" y="3820"/>
                    <a:pt x="11170" y="2750"/>
                    <a:pt x="11104" y="1603"/>
                  </a:cubicBezTo>
                  <a:cubicBezTo>
                    <a:pt x="11061" y="1084"/>
                    <a:pt x="11016" y="554"/>
                    <a:pt x="109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40"/>
            <p:cNvSpPr/>
            <p:nvPr/>
          </p:nvSpPr>
          <p:spPr>
            <a:xfrm>
              <a:off x="2189175" y="3759650"/>
              <a:ext cx="267200" cy="148000"/>
            </a:xfrm>
            <a:custGeom>
              <a:avLst/>
              <a:gdLst/>
              <a:ahLst/>
              <a:cxnLst/>
              <a:rect l="l" t="t" r="r" b="b"/>
              <a:pathLst>
                <a:path w="10688" h="5920" extrusionOk="0">
                  <a:moveTo>
                    <a:pt x="0" y="1"/>
                  </a:moveTo>
                  <a:cubicBezTo>
                    <a:pt x="299" y="1956"/>
                    <a:pt x="896" y="3445"/>
                    <a:pt x="1767" y="4438"/>
                  </a:cubicBezTo>
                  <a:cubicBezTo>
                    <a:pt x="2649" y="5432"/>
                    <a:pt x="3820" y="5919"/>
                    <a:pt x="5344" y="5919"/>
                  </a:cubicBezTo>
                  <a:cubicBezTo>
                    <a:pt x="6867" y="5919"/>
                    <a:pt x="8038" y="5432"/>
                    <a:pt x="8920" y="4438"/>
                  </a:cubicBezTo>
                  <a:cubicBezTo>
                    <a:pt x="9792" y="3445"/>
                    <a:pt x="10388" y="1956"/>
                    <a:pt x="106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40"/>
            <p:cNvSpPr/>
            <p:nvPr/>
          </p:nvSpPr>
          <p:spPr>
            <a:xfrm>
              <a:off x="2185050" y="3579450"/>
              <a:ext cx="275425" cy="87125"/>
            </a:xfrm>
            <a:custGeom>
              <a:avLst/>
              <a:gdLst/>
              <a:ahLst/>
              <a:cxnLst/>
              <a:rect l="l" t="t" r="r" b="b"/>
              <a:pathLst>
                <a:path w="11017" h="3485" extrusionOk="0">
                  <a:moveTo>
                    <a:pt x="144" y="0"/>
                  </a:moveTo>
                  <a:cubicBezTo>
                    <a:pt x="88" y="564"/>
                    <a:pt x="33" y="1105"/>
                    <a:pt x="1" y="1635"/>
                  </a:cubicBezTo>
                  <a:cubicBezTo>
                    <a:pt x="707" y="3003"/>
                    <a:pt x="1434" y="3485"/>
                    <a:pt x="2192" y="3485"/>
                  </a:cubicBezTo>
                  <a:cubicBezTo>
                    <a:pt x="4000" y="3485"/>
                    <a:pt x="5981" y="737"/>
                    <a:pt x="8249" y="737"/>
                  </a:cubicBezTo>
                  <a:cubicBezTo>
                    <a:pt x="8672" y="737"/>
                    <a:pt x="9105" y="833"/>
                    <a:pt x="9549" y="1060"/>
                  </a:cubicBezTo>
                  <a:cubicBezTo>
                    <a:pt x="10100" y="1349"/>
                    <a:pt x="10587" y="1513"/>
                    <a:pt x="11017" y="1603"/>
                  </a:cubicBezTo>
                  <a:cubicBezTo>
                    <a:pt x="10974" y="1084"/>
                    <a:pt x="10929" y="554"/>
                    <a:pt x="108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40"/>
            <p:cNvSpPr/>
            <p:nvPr/>
          </p:nvSpPr>
          <p:spPr>
            <a:xfrm>
              <a:off x="2221875" y="3777375"/>
              <a:ext cx="52225" cy="39475"/>
            </a:xfrm>
            <a:custGeom>
              <a:avLst/>
              <a:gdLst/>
              <a:ahLst/>
              <a:cxnLst/>
              <a:rect l="l" t="t" r="r" b="b"/>
              <a:pathLst>
                <a:path w="2089" h="1579" extrusionOk="0">
                  <a:moveTo>
                    <a:pt x="1051" y="0"/>
                  </a:moveTo>
                  <a:cubicBezTo>
                    <a:pt x="449" y="0"/>
                    <a:pt x="1" y="668"/>
                    <a:pt x="427" y="1303"/>
                  </a:cubicBezTo>
                  <a:cubicBezTo>
                    <a:pt x="449" y="1345"/>
                    <a:pt x="494" y="1390"/>
                    <a:pt x="536" y="1411"/>
                  </a:cubicBezTo>
                  <a:cubicBezTo>
                    <a:pt x="710" y="1528"/>
                    <a:pt x="886" y="1579"/>
                    <a:pt x="1050" y="1579"/>
                  </a:cubicBezTo>
                  <a:cubicBezTo>
                    <a:pt x="1648" y="1579"/>
                    <a:pt x="2088" y="906"/>
                    <a:pt x="1673" y="275"/>
                  </a:cubicBezTo>
                  <a:cubicBezTo>
                    <a:pt x="1641" y="230"/>
                    <a:pt x="1606" y="198"/>
                    <a:pt x="1564" y="163"/>
                  </a:cubicBezTo>
                  <a:cubicBezTo>
                    <a:pt x="1391" y="50"/>
                    <a:pt x="1216"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40"/>
            <p:cNvSpPr/>
            <p:nvPr/>
          </p:nvSpPr>
          <p:spPr>
            <a:xfrm>
              <a:off x="2268800" y="3815350"/>
              <a:ext cx="62925" cy="47650"/>
            </a:xfrm>
            <a:custGeom>
              <a:avLst/>
              <a:gdLst/>
              <a:ahLst/>
              <a:cxnLst/>
              <a:rect l="l" t="t" r="r" b="b"/>
              <a:pathLst>
                <a:path w="2517" h="1906" extrusionOk="0">
                  <a:moveTo>
                    <a:pt x="1260" y="0"/>
                  </a:moveTo>
                  <a:cubicBezTo>
                    <a:pt x="537" y="0"/>
                    <a:pt x="0" y="810"/>
                    <a:pt x="503" y="1572"/>
                  </a:cubicBezTo>
                  <a:cubicBezTo>
                    <a:pt x="537" y="1625"/>
                    <a:pt x="580" y="1670"/>
                    <a:pt x="635" y="1704"/>
                  </a:cubicBezTo>
                  <a:cubicBezTo>
                    <a:pt x="845" y="1844"/>
                    <a:pt x="1058" y="1905"/>
                    <a:pt x="1257" y="1905"/>
                  </a:cubicBezTo>
                  <a:cubicBezTo>
                    <a:pt x="1981" y="1905"/>
                    <a:pt x="2516" y="1097"/>
                    <a:pt x="2005" y="335"/>
                  </a:cubicBezTo>
                  <a:cubicBezTo>
                    <a:pt x="1971" y="279"/>
                    <a:pt x="1928" y="234"/>
                    <a:pt x="1883" y="202"/>
                  </a:cubicBezTo>
                  <a:cubicBezTo>
                    <a:pt x="1673" y="61"/>
                    <a:pt x="1460" y="0"/>
                    <a:pt x="12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40"/>
            <p:cNvSpPr/>
            <p:nvPr/>
          </p:nvSpPr>
          <p:spPr>
            <a:xfrm>
              <a:off x="2303425" y="3779000"/>
              <a:ext cx="20475" cy="20425"/>
            </a:xfrm>
            <a:custGeom>
              <a:avLst/>
              <a:gdLst/>
              <a:ahLst/>
              <a:cxnLst/>
              <a:rect l="l" t="t" r="r" b="b"/>
              <a:pathLst>
                <a:path w="819" h="817" extrusionOk="0">
                  <a:moveTo>
                    <a:pt x="411" y="0"/>
                  </a:moveTo>
                  <a:cubicBezTo>
                    <a:pt x="188" y="0"/>
                    <a:pt x="0" y="178"/>
                    <a:pt x="0" y="408"/>
                  </a:cubicBezTo>
                  <a:cubicBezTo>
                    <a:pt x="0" y="628"/>
                    <a:pt x="188" y="816"/>
                    <a:pt x="411" y="816"/>
                  </a:cubicBezTo>
                  <a:cubicBezTo>
                    <a:pt x="641" y="816"/>
                    <a:pt x="819" y="628"/>
                    <a:pt x="819" y="408"/>
                  </a:cubicBezTo>
                  <a:cubicBezTo>
                    <a:pt x="819" y="178"/>
                    <a:pt x="641" y="0"/>
                    <a:pt x="4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40"/>
            <p:cNvSpPr/>
            <p:nvPr/>
          </p:nvSpPr>
          <p:spPr>
            <a:xfrm>
              <a:off x="2334300" y="3782600"/>
              <a:ext cx="59200" cy="44700"/>
            </a:xfrm>
            <a:custGeom>
              <a:avLst/>
              <a:gdLst/>
              <a:ahLst/>
              <a:cxnLst/>
              <a:rect l="l" t="t" r="r" b="b"/>
              <a:pathLst>
                <a:path w="2368" h="1788" extrusionOk="0">
                  <a:moveTo>
                    <a:pt x="1185" y="0"/>
                  </a:moveTo>
                  <a:cubicBezTo>
                    <a:pt x="503" y="0"/>
                    <a:pt x="0" y="758"/>
                    <a:pt x="477" y="1467"/>
                  </a:cubicBezTo>
                  <a:cubicBezTo>
                    <a:pt x="511" y="1523"/>
                    <a:pt x="553" y="1568"/>
                    <a:pt x="598" y="1600"/>
                  </a:cubicBezTo>
                  <a:cubicBezTo>
                    <a:pt x="796" y="1730"/>
                    <a:pt x="996" y="1787"/>
                    <a:pt x="1183" y="1787"/>
                  </a:cubicBezTo>
                  <a:cubicBezTo>
                    <a:pt x="1865" y="1787"/>
                    <a:pt x="2367" y="1029"/>
                    <a:pt x="1891" y="309"/>
                  </a:cubicBezTo>
                  <a:cubicBezTo>
                    <a:pt x="1857" y="254"/>
                    <a:pt x="1812" y="219"/>
                    <a:pt x="1769" y="188"/>
                  </a:cubicBezTo>
                  <a:cubicBezTo>
                    <a:pt x="1572" y="57"/>
                    <a:pt x="1372" y="0"/>
                    <a:pt x="11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40"/>
            <p:cNvSpPr/>
            <p:nvPr/>
          </p:nvSpPr>
          <p:spPr>
            <a:xfrm>
              <a:off x="2334900" y="3844550"/>
              <a:ext cx="54225" cy="41075"/>
            </a:xfrm>
            <a:custGeom>
              <a:avLst/>
              <a:gdLst/>
              <a:ahLst/>
              <a:cxnLst/>
              <a:rect l="l" t="t" r="r" b="b"/>
              <a:pathLst>
                <a:path w="2169" h="1643" extrusionOk="0">
                  <a:moveTo>
                    <a:pt x="1089" y="1"/>
                  </a:moveTo>
                  <a:cubicBezTo>
                    <a:pt x="463" y="1"/>
                    <a:pt x="1" y="693"/>
                    <a:pt x="442" y="1352"/>
                  </a:cubicBezTo>
                  <a:cubicBezTo>
                    <a:pt x="463" y="1397"/>
                    <a:pt x="508" y="1440"/>
                    <a:pt x="553" y="1474"/>
                  </a:cubicBezTo>
                  <a:cubicBezTo>
                    <a:pt x="731" y="1591"/>
                    <a:pt x="912" y="1643"/>
                    <a:pt x="1081" y="1643"/>
                  </a:cubicBezTo>
                  <a:cubicBezTo>
                    <a:pt x="1706" y="1643"/>
                    <a:pt x="2169" y="941"/>
                    <a:pt x="1735" y="282"/>
                  </a:cubicBezTo>
                  <a:cubicBezTo>
                    <a:pt x="1700" y="237"/>
                    <a:pt x="1669" y="205"/>
                    <a:pt x="1624" y="171"/>
                  </a:cubicBezTo>
                  <a:cubicBezTo>
                    <a:pt x="1443" y="52"/>
                    <a:pt x="1260" y="1"/>
                    <a:pt x="10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40"/>
            <p:cNvSpPr/>
            <p:nvPr/>
          </p:nvSpPr>
          <p:spPr>
            <a:xfrm>
              <a:off x="2415225" y="3777350"/>
              <a:ext cx="23725" cy="23725"/>
            </a:xfrm>
            <a:custGeom>
              <a:avLst/>
              <a:gdLst/>
              <a:ahLst/>
              <a:cxnLst/>
              <a:rect l="l" t="t" r="r" b="b"/>
              <a:pathLst>
                <a:path w="949" h="949" extrusionOk="0">
                  <a:moveTo>
                    <a:pt x="474" y="0"/>
                  </a:moveTo>
                  <a:cubicBezTo>
                    <a:pt x="209" y="0"/>
                    <a:pt x="0" y="209"/>
                    <a:pt x="0" y="474"/>
                  </a:cubicBezTo>
                  <a:cubicBezTo>
                    <a:pt x="0" y="729"/>
                    <a:pt x="209" y="949"/>
                    <a:pt x="474" y="949"/>
                  </a:cubicBezTo>
                  <a:cubicBezTo>
                    <a:pt x="729" y="949"/>
                    <a:pt x="949" y="729"/>
                    <a:pt x="949" y="474"/>
                  </a:cubicBezTo>
                  <a:cubicBezTo>
                    <a:pt x="949" y="209"/>
                    <a:pt x="729" y="0"/>
                    <a:pt x="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40"/>
            <p:cNvSpPr/>
            <p:nvPr/>
          </p:nvSpPr>
          <p:spPr>
            <a:xfrm>
              <a:off x="2238050" y="3840250"/>
              <a:ext cx="19900" cy="20175"/>
            </a:xfrm>
            <a:custGeom>
              <a:avLst/>
              <a:gdLst/>
              <a:ahLst/>
              <a:cxnLst/>
              <a:rect l="l" t="t" r="r" b="b"/>
              <a:pathLst>
                <a:path w="796" h="807" extrusionOk="0">
                  <a:moveTo>
                    <a:pt x="398" y="1"/>
                  </a:moveTo>
                  <a:cubicBezTo>
                    <a:pt x="178" y="1"/>
                    <a:pt x="0" y="189"/>
                    <a:pt x="0" y="409"/>
                  </a:cubicBezTo>
                  <a:cubicBezTo>
                    <a:pt x="0" y="629"/>
                    <a:pt x="178" y="806"/>
                    <a:pt x="398" y="806"/>
                  </a:cubicBezTo>
                  <a:cubicBezTo>
                    <a:pt x="618" y="806"/>
                    <a:pt x="795" y="629"/>
                    <a:pt x="795" y="409"/>
                  </a:cubicBezTo>
                  <a:cubicBezTo>
                    <a:pt x="795" y="189"/>
                    <a:pt x="618" y="1"/>
                    <a:pt x="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40"/>
            <p:cNvSpPr/>
            <p:nvPr/>
          </p:nvSpPr>
          <p:spPr>
            <a:xfrm>
              <a:off x="2309775" y="3874775"/>
              <a:ext cx="20500" cy="20675"/>
            </a:xfrm>
            <a:custGeom>
              <a:avLst/>
              <a:gdLst/>
              <a:ahLst/>
              <a:cxnLst/>
              <a:rect l="l" t="t" r="r" b="b"/>
              <a:pathLst>
                <a:path w="820" h="827" extrusionOk="0">
                  <a:moveTo>
                    <a:pt x="408" y="0"/>
                  </a:moveTo>
                  <a:cubicBezTo>
                    <a:pt x="178" y="0"/>
                    <a:pt x="0" y="188"/>
                    <a:pt x="0" y="408"/>
                  </a:cubicBezTo>
                  <a:cubicBezTo>
                    <a:pt x="0" y="639"/>
                    <a:pt x="178" y="827"/>
                    <a:pt x="408" y="827"/>
                  </a:cubicBezTo>
                  <a:cubicBezTo>
                    <a:pt x="631" y="827"/>
                    <a:pt x="819" y="639"/>
                    <a:pt x="819" y="408"/>
                  </a:cubicBezTo>
                  <a:cubicBezTo>
                    <a:pt x="819" y="188"/>
                    <a:pt x="631" y="0"/>
                    <a:pt x="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40"/>
            <p:cNvSpPr/>
            <p:nvPr/>
          </p:nvSpPr>
          <p:spPr>
            <a:xfrm>
              <a:off x="2395075" y="3819850"/>
              <a:ext cx="20700" cy="20425"/>
            </a:xfrm>
            <a:custGeom>
              <a:avLst/>
              <a:gdLst/>
              <a:ahLst/>
              <a:cxnLst/>
              <a:rect l="l" t="t" r="r" b="b"/>
              <a:pathLst>
                <a:path w="828" h="817" extrusionOk="0">
                  <a:moveTo>
                    <a:pt x="409" y="1"/>
                  </a:moveTo>
                  <a:cubicBezTo>
                    <a:pt x="189" y="1"/>
                    <a:pt x="1" y="186"/>
                    <a:pt x="1" y="409"/>
                  </a:cubicBezTo>
                  <a:cubicBezTo>
                    <a:pt x="1" y="639"/>
                    <a:pt x="189" y="817"/>
                    <a:pt x="409" y="817"/>
                  </a:cubicBezTo>
                  <a:cubicBezTo>
                    <a:pt x="639" y="817"/>
                    <a:pt x="827" y="639"/>
                    <a:pt x="827" y="409"/>
                  </a:cubicBezTo>
                  <a:cubicBezTo>
                    <a:pt x="827" y="186"/>
                    <a:pt x="639"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40"/>
            <p:cNvSpPr/>
            <p:nvPr/>
          </p:nvSpPr>
          <p:spPr>
            <a:xfrm>
              <a:off x="2214325" y="3466325"/>
              <a:ext cx="214150" cy="28425"/>
            </a:xfrm>
            <a:custGeom>
              <a:avLst/>
              <a:gdLst/>
              <a:ahLst/>
              <a:cxnLst/>
              <a:rect l="l" t="t" r="r" b="b"/>
              <a:pathLst>
                <a:path w="8566" h="1137" extrusionOk="0">
                  <a:moveTo>
                    <a:pt x="1137" y="0"/>
                  </a:moveTo>
                  <a:cubicBezTo>
                    <a:pt x="507" y="0"/>
                    <a:pt x="1" y="509"/>
                    <a:pt x="1" y="1137"/>
                  </a:cubicBezTo>
                  <a:lnTo>
                    <a:pt x="8566" y="1137"/>
                  </a:lnTo>
                  <a:cubicBezTo>
                    <a:pt x="8566" y="509"/>
                    <a:pt x="8057" y="0"/>
                    <a:pt x="7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40"/>
            <p:cNvSpPr/>
            <p:nvPr/>
          </p:nvSpPr>
          <p:spPr>
            <a:xfrm>
              <a:off x="2239700" y="3437900"/>
              <a:ext cx="155150" cy="28450"/>
            </a:xfrm>
            <a:custGeom>
              <a:avLst/>
              <a:gdLst/>
              <a:ahLst/>
              <a:cxnLst/>
              <a:rect l="l" t="t" r="r" b="b"/>
              <a:pathLst>
                <a:path w="6206" h="1138" extrusionOk="0">
                  <a:moveTo>
                    <a:pt x="1137" y="1"/>
                  </a:moveTo>
                  <a:cubicBezTo>
                    <a:pt x="509" y="1"/>
                    <a:pt x="1" y="509"/>
                    <a:pt x="1" y="1137"/>
                  </a:cubicBezTo>
                  <a:lnTo>
                    <a:pt x="6205" y="1137"/>
                  </a:lnTo>
                  <a:cubicBezTo>
                    <a:pt x="6205" y="509"/>
                    <a:pt x="5686" y="1"/>
                    <a:pt x="50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3" name="Google Shape;883;p40"/>
          <p:cNvGrpSpPr/>
          <p:nvPr/>
        </p:nvGrpSpPr>
        <p:grpSpPr>
          <a:xfrm>
            <a:off x="1203789" y="1970895"/>
            <a:ext cx="739428" cy="739428"/>
            <a:chOff x="6402975" y="3654449"/>
            <a:chExt cx="958181" cy="958181"/>
          </a:xfrm>
        </p:grpSpPr>
        <p:sp>
          <p:nvSpPr>
            <p:cNvPr id="884" name="Google Shape;884;p40"/>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40"/>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6" name="Google Shape;886;p40"/>
          <p:cNvGrpSpPr/>
          <p:nvPr/>
        </p:nvGrpSpPr>
        <p:grpSpPr>
          <a:xfrm>
            <a:off x="2155385" y="2097173"/>
            <a:ext cx="437505" cy="437505"/>
            <a:chOff x="6402975" y="3654449"/>
            <a:chExt cx="958181" cy="958181"/>
          </a:xfrm>
        </p:grpSpPr>
        <p:sp>
          <p:nvSpPr>
            <p:cNvPr id="887" name="Google Shape;887;p40"/>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40"/>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9" name="Google Shape;889;p40"/>
          <p:cNvGrpSpPr/>
          <p:nvPr/>
        </p:nvGrpSpPr>
        <p:grpSpPr>
          <a:xfrm>
            <a:off x="6878908" y="2137912"/>
            <a:ext cx="572417" cy="572417"/>
            <a:chOff x="6402975" y="3654449"/>
            <a:chExt cx="958181" cy="958181"/>
          </a:xfrm>
        </p:grpSpPr>
        <p:sp>
          <p:nvSpPr>
            <p:cNvPr id="890" name="Google Shape;890;p40"/>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40"/>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2" name="Google Shape;892;p40"/>
          <p:cNvGrpSpPr/>
          <p:nvPr/>
        </p:nvGrpSpPr>
        <p:grpSpPr>
          <a:xfrm>
            <a:off x="1750108" y="1344962"/>
            <a:ext cx="572417" cy="572417"/>
            <a:chOff x="6402975" y="3654449"/>
            <a:chExt cx="958181" cy="958181"/>
          </a:xfrm>
        </p:grpSpPr>
        <p:sp>
          <p:nvSpPr>
            <p:cNvPr id="893" name="Google Shape;893;p40"/>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40"/>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5" name="Google Shape;895;p40"/>
          <p:cNvGrpSpPr/>
          <p:nvPr/>
        </p:nvGrpSpPr>
        <p:grpSpPr>
          <a:xfrm>
            <a:off x="7466848" y="1646860"/>
            <a:ext cx="437505" cy="437505"/>
            <a:chOff x="6402975" y="3654449"/>
            <a:chExt cx="958181" cy="958181"/>
          </a:xfrm>
        </p:grpSpPr>
        <p:sp>
          <p:nvSpPr>
            <p:cNvPr id="896" name="Google Shape;896;p40"/>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40"/>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8" name="Google Shape;898;p40"/>
          <p:cNvGrpSpPr/>
          <p:nvPr/>
        </p:nvGrpSpPr>
        <p:grpSpPr>
          <a:xfrm>
            <a:off x="6790733" y="1344962"/>
            <a:ext cx="572417" cy="572417"/>
            <a:chOff x="6402975" y="3654449"/>
            <a:chExt cx="958181" cy="958181"/>
          </a:xfrm>
        </p:grpSpPr>
        <p:sp>
          <p:nvSpPr>
            <p:cNvPr id="899" name="Google Shape;899;p40"/>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40"/>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1"/>
                                        </p:tgtEl>
                                        <p:attrNameLst>
                                          <p:attrName>style.visibility</p:attrName>
                                        </p:attrNameLst>
                                      </p:cBhvr>
                                      <p:to>
                                        <p:strVal val="visible"/>
                                      </p:to>
                                    </p:set>
                                    <p:anim calcmode="lin" valueType="num">
                                      <p:cBhvr additive="base">
                                        <p:cTn id="7" dur="500" fill="hold"/>
                                        <p:tgtEl>
                                          <p:spTgt spid="731"/>
                                        </p:tgtEl>
                                        <p:attrNameLst>
                                          <p:attrName>ppt_x</p:attrName>
                                        </p:attrNameLst>
                                      </p:cBhvr>
                                      <p:tavLst>
                                        <p:tav tm="0">
                                          <p:val>
                                            <p:strVal val="#ppt_x"/>
                                          </p:val>
                                        </p:tav>
                                        <p:tav tm="100000">
                                          <p:val>
                                            <p:strVal val="#ppt_x"/>
                                          </p:val>
                                        </p:tav>
                                      </p:tavLst>
                                    </p:anim>
                                    <p:anim calcmode="lin" valueType="num">
                                      <p:cBhvr additive="base">
                                        <p:cTn id="8" dur="500" fill="hold"/>
                                        <p:tgtEl>
                                          <p:spTgt spid="7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30"/>
                                        </p:tgtEl>
                                        <p:attrNameLst>
                                          <p:attrName>style.visibility</p:attrName>
                                        </p:attrNameLst>
                                      </p:cBhvr>
                                      <p:to>
                                        <p:strVal val="visible"/>
                                      </p:to>
                                    </p:set>
                                    <p:anim calcmode="lin" valueType="num">
                                      <p:cBhvr additive="base">
                                        <p:cTn id="11" dur="500" fill="hold"/>
                                        <p:tgtEl>
                                          <p:spTgt spid="730"/>
                                        </p:tgtEl>
                                        <p:attrNameLst>
                                          <p:attrName>ppt_x</p:attrName>
                                        </p:attrNameLst>
                                      </p:cBhvr>
                                      <p:tavLst>
                                        <p:tav tm="0">
                                          <p:val>
                                            <p:strVal val="#ppt_x"/>
                                          </p:val>
                                        </p:tav>
                                        <p:tav tm="100000">
                                          <p:val>
                                            <p:strVal val="#ppt_x"/>
                                          </p:val>
                                        </p:tav>
                                      </p:tavLst>
                                    </p:anim>
                                    <p:anim calcmode="lin" valueType="num">
                                      <p:cBhvr additive="base">
                                        <p:cTn id="12" dur="500" fill="hold"/>
                                        <p:tgtEl>
                                          <p:spTgt spid="7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 grpId="0" animBg="1"/>
      <p:bldP spid="73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grpSp>
        <p:nvGrpSpPr>
          <p:cNvPr id="905" name="Google Shape;905;p41"/>
          <p:cNvGrpSpPr/>
          <p:nvPr/>
        </p:nvGrpSpPr>
        <p:grpSpPr>
          <a:xfrm>
            <a:off x="7607439" y="105508"/>
            <a:ext cx="739428" cy="739428"/>
            <a:chOff x="6402975" y="3654449"/>
            <a:chExt cx="958181" cy="958181"/>
          </a:xfrm>
        </p:grpSpPr>
        <p:sp>
          <p:nvSpPr>
            <p:cNvPr id="906" name="Google Shape;906;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8" name="Google Shape;908;p41"/>
          <p:cNvGrpSpPr/>
          <p:nvPr/>
        </p:nvGrpSpPr>
        <p:grpSpPr>
          <a:xfrm>
            <a:off x="5318660" y="3773773"/>
            <a:ext cx="437505" cy="437505"/>
            <a:chOff x="6402975" y="3654449"/>
            <a:chExt cx="958181" cy="958181"/>
          </a:xfrm>
        </p:grpSpPr>
        <p:sp>
          <p:nvSpPr>
            <p:cNvPr id="909" name="Google Shape;909;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1" name="Google Shape;911;p41"/>
          <p:cNvGrpSpPr/>
          <p:nvPr/>
        </p:nvGrpSpPr>
        <p:grpSpPr>
          <a:xfrm>
            <a:off x="6883033" y="253799"/>
            <a:ext cx="572417" cy="572417"/>
            <a:chOff x="6402975" y="3654449"/>
            <a:chExt cx="958181" cy="958181"/>
          </a:xfrm>
        </p:grpSpPr>
        <p:sp>
          <p:nvSpPr>
            <p:cNvPr id="912" name="Google Shape;912;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4" name="Google Shape;914;p41"/>
          <p:cNvSpPr txBox="1">
            <a:spLocks noGrp="1"/>
          </p:cNvSpPr>
          <p:nvPr>
            <p:ph type="title"/>
          </p:nvPr>
        </p:nvSpPr>
        <p:spPr>
          <a:xfrm>
            <a:off x="713450" y="1170213"/>
            <a:ext cx="3764100" cy="806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b="1" dirty="0">
                <a:latin typeface="Aptos Display" panose="020B0004020202020204" pitchFamily="34" charset="0"/>
              </a:rPr>
              <a:t>GIỚI THIỆU</a:t>
            </a:r>
            <a:endParaRPr b="1" dirty="0">
              <a:solidFill>
                <a:schemeClr val="lt1"/>
              </a:solidFill>
              <a:latin typeface="Aptos Display" panose="020B0004020202020204" pitchFamily="34" charset="0"/>
            </a:endParaRPr>
          </a:p>
        </p:txBody>
      </p:sp>
      <p:sp>
        <p:nvSpPr>
          <p:cNvPr id="915" name="Google Shape;915;p41"/>
          <p:cNvSpPr txBox="1">
            <a:spLocks noGrp="1"/>
          </p:cNvSpPr>
          <p:nvPr>
            <p:ph type="subTitle" idx="1"/>
          </p:nvPr>
        </p:nvSpPr>
        <p:spPr>
          <a:xfrm>
            <a:off x="731717" y="1751964"/>
            <a:ext cx="4369769" cy="2062800"/>
          </a:xfrm>
          <a:prstGeom prst="rect">
            <a:avLst/>
          </a:prstGeom>
        </p:spPr>
        <p:txBody>
          <a:bodyPr spcFirstLastPara="1" wrap="square" lIns="91425" tIns="91425" rIns="91425" bIns="91425" anchor="t" anchorCtr="0">
            <a:noAutofit/>
          </a:bodyPr>
          <a:lstStyle/>
          <a:p>
            <a:pPr marL="0" lvl="0" indent="0" algn="just"/>
            <a:r>
              <a:rPr lang="vi-VN" sz="2100" dirty="0">
                <a:latin typeface="+mj-lt"/>
              </a:rPr>
              <a:t>Phân tích hệ thống là quá trình nghiên cứu một hệ thống (quy trình, tổ chức hoặc hệ thống máy tính) nhằm hiểu rõ mục tiêu và các thành phần con của nó, cách chúng tương tác với nhau để đạt được mục tiêu hiệu quả. Mục tiêu của phân tích hệ thống là:</a:t>
            </a:r>
            <a:endParaRPr lang="vi-VN" sz="2100" dirty="0">
              <a:latin typeface="+mj-lt"/>
            </a:endParaRPr>
          </a:p>
          <a:p>
            <a:pPr marL="342900" lvl="0" indent="-342900" algn="just">
              <a:buFont typeface="Arial" panose="020B0604020202020204" pitchFamily="34" charset="0"/>
              <a:buChar char="•"/>
            </a:pPr>
            <a:r>
              <a:rPr lang="vi-VN" sz="2100" b="1" dirty="0">
                <a:latin typeface="+mj-lt"/>
              </a:rPr>
              <a:t>Xác định các vấn đề.</a:t>
            </a:r>
            <a:endParaRPr lang="vi-VN" sz="2100" b="1" dirty="0">
              <a:latin typeface="+mj-lt"/>
            </a:endParaRPr>
          </a:p>
          <a:p>
            <a:pPr marL="342900" lvl="0" indent="-342900" algn="just">
              <a:buFont typeface="Arial" panose="020B0604020202020204" pitchFamily="34" charset="0"/>
              <a:buChar char="•"/>
            </a:pPr>
            <a:r>
              <a:rPr lang="vi-VN" sz="2100" b="1" dirty="0">
                <a:latin typeface="+mj-lt"/>
              </a:rPr>
              <a:t>Thiết kế các giải pháp hiệu quả.</a:t>
            </a:r>
            <a:endParaRPr lang="vi-VN" sz="2100" b="1" dirty="0">
              <a:latin typeface="+mj-lt"/>
            </a:endParaRPr>
          </a:p>
          <a:p>
            <a:pPr marL="342900" lvl="0" indent="-342900" algn="just">
              <a:buFont typeface="Arial" panose="020B0604020202020204" pitchFamily="34" charset="0"/>
              <a:buChar char="•"/>
            </a:pPr>
            <a:r>
              <a:rPr lang="vi-VN" sz="2100" b="1" dirty="0">
                <a:latin typeface="+mj-lt"/>
              </a:rPr>
              <a:t>Hỗ trợ ra quyết định.</a:t>
            </a:r>
            <a:endParaRPr sz="2100" b="1" dirty="0">
              <a:latin typeface="+mj-lt"/>
            </a:endParaRPr>
          </a:p>
        </p:txBody>
      </p:sp>
      <p:grpSp>
        <p:nvGrpSpPr>
          <p:cNvPr id="916" name="Google Shape;916;p41"/>
          <p:cNvGrpSpPr/>
          <p:nvPr/>
        </p:nvGrpSpPr>
        <p:grpSpPr>
          <a:xfrm>
            <a:off x="5650903" y="883467"/>
            <a:ext cx="2071338" cy="3376567"/>
            <a:chOff x="2905600" y="3157225"/>
            <a:chExt cx="381125" cy="621275"/>
          </a:xfrm>
        </p:grpSpPr>
        <p:sp>
          <p:nvSpPr>
            <p:cNvPr id="917" name="Google Shape;917;p41"/>
            <p:cNvSpPr/>
            <p:nvPr/>
          </p:nvSpPr>
          <p:spPr>
            <a:xfrm>
              <a:off x="2977050" y="3742825"/>
              <a:ext cx="231325" cy="35675"/>
            </a:xfrm>
            <a:custGeom>
              <a:avLst/>
              <a:gdLst/>
              <a:ahLst/>
              <a:cxnLst/>
              <a:rect l="l" t="t" r="r" b="b"/>
              <a:pathLst>
                <a:path w="9253" h="1427" extrusionOk="0">
                  <a:moveTo>
                    <a:pt x="4626" y="1"/>
                  </a:moveTo>
                  <a:cubicBezTo>
                    <a:pt x="2078" y="1"/>
                    <a:pt x="1" y="321"/>
                    <a:pt x="1" y="708"/>
                  </a:cubicBezTo>
                  <a:cubicBezTo>
                    <a:pt x="1" y="1106"/>
                    <a:pt x="2078" y="1426"/>
                    <a:pt x="4626" y="1426"/>
                  </a:cubicBezTo>
                  <a:cubicBezTo>
                    <a:pt x="7178" y="1426"/>
                    <a:pt x="9252" y="1106"/>
                    <a:pt x="9252" y="708"/>
                  </a:cubicBezTo>
                  <a:cubicBezTo>
                    <a:pt x="9252" y="321"/>
                    <a:pt x="7178" y="1"/>
                    <a:pt x="4626" y="1"/>
                  </a:cubicBezTo>
                  <a:close/>
                </a:path>
              </a:pathLst>
            </a:custGeom>
            <a:solidFill>
              <a:srgbClr val="54486B">
                <a:alpha val="18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41"/>
            <p:cNvSpPr/>
            <p:nvPr/>
          </p:nvSpPr>
          <p:spPr>
            <a:xfrm>
              <a:off x="3000500" y="3687075"/>
              <a:ext cx="185200" cy="76525"/>
            </a:xfrm>
            <a:custGeom>
              <a:avLst/>
              <a:gdLst/>
              <a:ahLst/>
              <a:cxnLst/>
              <a:rect l="l" t="t" r="r" b="b"/>
              <a:pathLst>
                <a:path w="7408" h="3061" extrusionOk="0">
                  <a:moveTo>
                    <a:pt x="2332" y="0"/>
                  </a:moveTo>
                  <a:lnTo>
                    <a:pt x="2332" y="1524"/>
                  </a:lnTo>
                  <a:lnTo>
                    <a:pt x="764" y="1524"/>
                  </a:lnTo>
                  <a:cubicBezTo>
                    <a:pt x="345" y="1524"/>
                    <a:pt x="1" y="1868"/>
                    <a:pt x="1" y="2287"/>
                  </a:cubicBezTo>
                  <a:cubicBezTo>
                    <a:pt x="1" y="2716"/>
                    <a:pt x="345" y="3060"/>
                    <a:pt x="764" y="3060"/>
                  </a:cubicBezTo>
                  <a:lnTo>
                    <a:pt x="6648" y="3060"/>
                  </a:lnTo>
                  <a:cubicBezTo>
                    <a:pt x="7066" y="3060"/>
                    <a:pt x="7408" y="2716"/>
                    <a:pt x="7408" y="2287"/>
                  </a:cubicBezTo>
                  <a:cubicBezTo>
                    <a:pt x="7408" y="1868"/>
                    <a:pt x="7066" y="1524"/>
                    <a:pt x="6648" y="1524"/>
                  </a:cubicBezTo>
                  <a:lnTo>
                    <a:pt x="5079" y="1524"/>
                  </a:lnTo>
                  <a:lnTo>
                    <a:pt x="5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41"/>
            <p:cNvSpPr/>
            <p:nvPr/>
          </p:nvSpPr>
          <p:spPr>
            <a:xfrm>
              <a:off x="2920750" y="3317025"/>
              <a:ext cx="365975" cy="392450"/>
            </a:xfrm>
            <a:custGeom>
              <a:avLst/>
              <a:gdLst/>
              <a:ahLst/>
              <a:cxnLst/>
              <a:rect l="l" t="t" r="r" b="b"/>
              <a:pathLst>
                <a:path w="14639" h="15698" extrusionOk="0">
                  <a:moveTo>
                    <a:pt x="367" y="1"/>
                  </a:moveTo>
                  <a:cubicBezTo>
                    <a:pt x="133" y="1821"/>
                    <a:pt x="25" y="3501"/>
                    <a:pt x="25" y="5045"/>
                  </a:cubicBezTo>
                  <a:cubicBezTo>
                    <a:pt x="1" y="11811"/>
                    <a:pt x="2210" y="15698"/>
                    <a:pt x="6889" y="15698"/>
                  </a:cubicBezTo>
                  <a:cubicBezTo>
                    <a:pt x="12619" y="15698"/>
                    <a:pt x="14638" y="9848"/>
                    <a:pt x="13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41"/>
            <p:cNvSpPr/>
            <p:nvPr/>
          </p:nvSpPr>
          <p:spPr>
            <a:xfrm>
              <a:off x="2905600" y="3264325"/>
              <a:ext cx="371775" cy="52725"/>
            </a:xfrm>
            <a:custGeom>
              <a:avLst/>
              <a:gdLst/>
              <a:ahLst/>
              <a:cxnLst/>
              <a:rect l="l" t="t" r="r" b="b"/>
              <a:pathLst>
                <a:path w="14871" h="2109" extrusionOk="0">
                  <a:moveTo>
                    <a:pt x="1060" y="0"/>
                  </a:moveTo>
                  <a:cubicBezTo>
                    <a:pt x="474" y="0"/>
                    <a:pt x="0" y="474"/>
                    <a:pt x="0" y="1060"/>
                  </a:cubicBezTo>
                  <a:cubicBezTo>
                    <a:pt x="0" y="1635"/>
                    <a:pt x="474" y="2109"/>
                    <a:pt x="1060" y="2109"/>
                  </a:cubicBezTo>
                  <a:lnTo>
                    <a:pt x="13811" y="2109"/>
                  </a:lnTo>
                  <a:cubicBezTo>
                    <a:pt x="14394" y="2109"/>
                    <a:pt x="14871" y="1635"/>
                    <a:pt x="14871" y="1060"/>
                  </a:cubicBezTo>
                  <a:cubicBezTo>
                    <a:pt x="14871" y="474"/>
                    <a:pt x="14394" y="0"/>
                    <a:pt x="13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41"/>
            <p:cNvSpPr/>
            <p:nvPr/>
          </p:nvSpPr>
          <p:spPr>
            <a:xfrm>
              <a:off x="2947850" y="3157225"/>
              <a:ext cx="287525" cy="107125"/>
            </a:xfrm>
            <a:custGeom>
              <a:avLst/>
              <a:gdLst/>
              <a:ahLst/>
              <a:cxnLst/>
              <a:rect l="l" t="t" r="r" b="b"/>
              <a:pathLst>
                <a:path w="11501" h="4285" extrusionOk="0">
                  <a:moveTo>
                    <a:pt x="5739" y="0"/>
                  </a:moveTo>
                  <a:cubicBezTo>
                    <a:pt x="3034" y="0"/>
                    <a:pt x="740" y="1812"/>
                    <a:pt x="0" y="4284"/>
                  </a:cubicBezTo>
                  <a:lnTo>
                    <a:pt x="11501" y="4284"/>
                  </a:lnTo>
                  <a:cubicBezTo>
                    <a:pt x="11292" y="3555"/>
                    <a:pt x="10961" y="2806"/>
                    <a:pt x="10465" y="2067"/>
                  </a:cubicBezTo>
                  <a:cubicBezTo>
                    <a:pt x="10253" y="1757"/>
                    <a:pt x="9988" y="1492"/>
                    <a:pt x="9670" y="1282"/>
                  </a:cubicBezTo>
                  <a:cubicBezTo>
                    <a:pt x="8346" y="387"/>
                    <a:pt x="6997" y="0"/>
                    <a:pt x="5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41"/>
            <p:cNvSpPr/>
            <p:nvPr/>
          </p:nvSpPr>
          <p:spPr>
            <a:xfrm>
              <a:off x="2952225" y="3349300"/>
              <a:ext cx="280700" cy="328200"/>
            </a:xfrm>
            <a:custGeom>
              <a:avLst/>
              <a:gdLst/>
              <a:ahLst/>
              <a:cxnLst/>
              <a:rect l="l" t="t" r="r" b="b"/>
              <a:pathLst>
                <a:path w="11228" h="13128" extrusionOk="0">
                  <a:moveTo>
                    <a:pt x="255" y="0"/>
                  </a:moveTo>
                  <a:cubicBezTo>
                    <a:pt x="67" y="1900"/>
                    <a:pt x="0" y="3622"/>
                    <a:pt x="77" y="5134"/>
                  </a:cubicBezTo>
                  <a:cubicBezTo>
                    <a:pt x="112" y="5873"/>
                    <a:pt x="178" y="6570"/>
                    <a:pt x="276" y="7209"/>
                  </a:cubicBezTo>
                  <a:cubicBezTo>
                    <a:pt x="586" y="9153"/>
                    <a:pt x="1171" y="10653"/>
                    <a:pt x="2054" y="11646"/>
                  </a:cubicBezTo>
                  <a:cubicBezTo>
                    <a:pt x="2925" y="12640"/>
                    <a:pt x="4096" y="13127"/>
                    <a:pt x="5630" y="13127"/>
                  </a:cubicBezTo>
                  <a:cubicBezTo>
                    <a:pt x="7153" y="13127"/>
                    <a:pt x="8324" y="12640"/>
                    <a:pt x="9207" y="11646"/>
                  </a:cubicBezTo>
                  <a:cubicBezTo>
                    <a:pt x="10078" y="10653"/>
                    <a:pt x="10674" y="9153"/>
                    <a:pt x="10974" y="7209"/>
                  </a:cubicBezTo>
                  <a:cubicBezTo>
                    <a:pt x="11151" y="6040"/>
                    <a:pt x="11228" y="4692"/>
                    <a:pt x="11193" y="3203"/>
                  </a:cubicBezTo>
                  <a:cubicBezTo>
                    <a:pt x="11183" y="2199"/>
                    <a:pt x="11106" y="1139"/>
                    <a:pt x="109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41"/>
            <p:cNvSpPr/>
            <p:nvPr/>
          </p:nvSpPr>
          <p:spPr>
            <a:xfrm>
              <a:off x="3240600" y="3317025"/>
              <a:ext cx="10275" cy="3875"/>
            </a:xfrm>
            <a:custGeom>
              <a:avLst/>
              <a:gdLst/>
              <a:ahLst/>
              <a:cxnLst/>
              <a:rect l="l" t="t" r="r" b="b"/>
              <a:pathLst>
                <a:path w="411" h="155" extrusionOk="0">
                  <a:moveTo>
                    <a:pt x="13" y="1"/>
                  </a:moveTo>
                  <a:cubicBezTo>
                    <a:pt x="13" y="56"/>
                    <a:pt x="0" y="112"/>
                    <a:pt x="0" y="155"/>
                  </a:cubicBezTo>
                  <a:lnTo>
                    <a:pt x="411" y="1"/>
                  </a:lnTo>
                  <a:close/>
                </a:path>
              </a:pathLst>
            </a:custGeom>
            <a:solidFill>
              <a:srgbClr val="FAE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41"/>
            <p:cNvSpPr/>
            <p:nvPr/>
          </p:nvSpPr>
          <p:spPr>
            <a:xfrm>
              <a:off x="2953875" y="3382400"/>
              <a:ext cx="1950" cy="37050"/>
            </a:xfrm>
            <a:custGeom>
              <a:avLst/>
              <a:gdLst/>
              <a:ahLst/>
              <a:cxnLst/>
              <a:rect l="l" t="t" r="r" b="b"/>
              <a:pathLst>
                <a:path w="78" h="1482" extrusionOk="0">
                  <a:moveTo>
                    <a:pt x="77" y="1"/>
                  </a:moveTo>
                  <a:cubicBezTo>
                    <a:pt x="35" y="509"/>
                    <a:pt x="11" y="1007"/>
                    <a:pt x="1" y="1482"/>
                  </a:cubicBezTo>
                  <a:cubicBezTo>
                    <a:pt x="11" y="1150"/>
                    <a:pt x="24" y="819"/>
                    <a:pt x="46" y="464"/>
                  </a:cubicBezTo>
                  <a:cubicBezTo>
                    <a:pt x="56" y="321"/>
                    <a:pt x="67" y="168"/>
                    <a:pt x="77" y="1"/>
                  </a:cubicBezTo>
                  <a:close/>
                </a:path>
              </a:pathLst>
            </a:custGeom>
            <a:solidFill>
              <a:srgbClr val="97A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41"/>
            <p:cNvSpPr/>
            <p:nvPr/>
          </p:nvSpPr>
          <p:spPr>
            <a:xfrm>
              <a:off x="2952825" y="3349300"/>
              <a:ext cx="279250" cy="132575"/>
            </a:xfrm>
            <a:custGeom>
              <a:avLst/>
              <a:gdLst/>
              <a:ahLst/>
              <a:cxnLst/>
              <a:rect l="l" t="t" r="r" b="b"/>
              <a:pathLst>
                <a:path w="11170" h="5303" extrusionOk="0">
                  <a:moveTo>
                    <a:pt x="231" y="0"/>
                  </a:moveTo>
                  <a:cubicBezTo>
                    <a:pt x="175" y="620"/>
                    <a:pt x="119" y="1216"/>
                    <a:pt x="88" y="1788"/>
                  </a:cubicBezTo>
                  <a:cubicBezTo>
                    <a:pt x="11" y="2994"/>
                    <a:pt x="0" y="4106"/>
                    <a:pt x="53" y="5134"/>
                  </a:cubicBezTo>
                  <a:cubicBezTo>
                    <a:pt x="377" y="5251"/>
                    <a:pt x="682" y="5303"/>
                    <a:pt x="972" y="5303"/>
                  </a:cubicBezTo>
                  <a:cubicBezTo>
                    <a:pt x="2901" y="5303"/>
                    <a:pt x="4127" y="2995"/>
                    <a:pt x="5585" y="2119"/>
                  </a:cubicBezTo>
                  <a:cubicBezTo>
                    <a:pt x="5606" y="2109"/>
                    <a:pt x="5617" y="2098"/>
                    <a:pt x="5640" y="2098"/>
                  </a:cubicBezTo>
                  <a:cubicBezTo>
                    <a:pt x="5662" y="2077"/>
                    <a:pt x="5683" y="2066"/>
                    <a:pt x="5707" y="2053"/>
                  </a:cubicBezTo>
                  <a:cubicBezTo>
                    <a:pt x="5717" y="2043"/>
                    <a:pt x="5728" y="2043"/>
                    <a:pt x="5728" y="2043"/>
                  </a:cubicBezTo>
                  <a:cubicBezTo>
                    <a:pt x="6021" y="1890"/>
                    <a:pt x="6323" y="1800"/>
                    <a:pt x="6643" y="1800"/>
                  </a:cubicBezTo>
                  <a:cubicBezTo>
                    <a:pt x="7156" y="1800"/>
                    <a:pt x="7716" y="2033"/>
                    <a:pt x="8356" y="2617"/>
                  </a:cubicBezTo>
                  <a:cubicBezTo>
                    <a:pt x="9051" y="3253"/>
                    <a:pt x="9662" y="3512"/>
                    <a:pt x="10198" y="3512"/>
                  </a:cubicBezTo>
                  <a:cubicBezTo>
                    <a:pt x="10555" y="3512"/>
                    <a:pt x="10878" y="3397"/>
                    <a:pt x="11169" y="3203"/>
                  </a:cubicBezTo>
                  <a:cubicBezTo>
                    <a:pt x="11159" y="2199"/>
                    <a:pt x="11082" y="1139"/>
                    <a:pt x="109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41"/>
            <p:cNvSpPr/>
            <p:nvPr/>
          </p:nvSpPr>
          <p:spPr>
            <a:xfrm>
              <a:off x="2953350" y="3394000"/>
              <a:ext cx="139100" cy="87775"/>
            </a:xfrm>
            <a:custGeom>
              <a:avLst/>
              <a:gdLst/>
              <a:ahLst/>
              <a:cxnLst/>
              <a:rect l="l" t="t" r="r" b="b"/>
              <a:pathLst>
                <a:path w="5564" h="3511" extrusionOk="0">
                  <a:moveTo>
                    <a:pt x="67" y="0"/>
                  </a:moveTo>
                  <a:cubicBezTo>
                    <a:pt x="22" y="708"/>
                    <a:pt x="0" y="1381"/>
                    <a:pt x="0" y="2032"/>
                  </a:cubicBezTo>
                  <a:cubicBezTo>
                    <a:pt x="0" y="2485"/>
                    <a:pt x="11" y="2928"/>
                    <a:pt x="32" y="3346"/>
                  </a:cubicBezTo>
                  <a:cubicBezTo>
                    <a:pt x="353" y="3468"/>
                    <a:pt x="663" y="3511"/>
                    <a:pt x="949" y="3511"/>
                  </a:cubicBezTo>
                  <a:cubicBezTo>
                    <a:pt x="2880" y="3511"/>
                    <a:pt x="4107" y="1206"/>
                    <a:pt x="5564" y="331"/>
                  </a:cubicBezTo>
                  <a:lnTo>
                    <a:pt x="5564" y="331"/>
                  </a:lnTo>
                  <a:cubicBezTo>
                    <a:pt x="5188" y="530"/>
                    <a:pt x="4107" y="1018"/>
                    <a:pt x="2838" y="1018"/>
                  </a:cubicBezTo>
                  <a:cubicBezTo>
                    <a:pt x="1942" y="1018"/>
                    <a:pt x="959" y="774"/>
                    <a:pt x="67" y="0"/>
                  </a:cubicBezTo>
                  <a:close/>
                </a:path>
              </a:pathLst>
            </a:custGeom>
            <a:solidFill>
              <a:srgbClr val="FFFEFB">
                <a:alpha val="2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41"/>
            <p:cNvSpPr/>
            <p:nvPr/>
          </p:nvSpPr>
          <p:spPr>
            <a:xfrm>
              <a:off x="2983150" y="3236175"/>
              <a:ext cx="214150" cy="28425"/>
            </a:xfrm>
            <a:custGeom>
              <a:avLst/>
              <a:gdLst/>
              <a:ahLst/>
              <a:cxnLst/>
              <a:rect l="l" t="t" r="r" b="b"/>
              <a:pathLst>
                <a:path w="8566" h="1137" extrusionOk="0">
                  <a:moveTo>
                    <a:pt x="1137" y="0"/>
                  </a:moveTo>
                  <a:cubicBezTo>
                    <a:pt x="509" y="0"/>
                    <a:pt x="1" y="509"/>
                    <a:pt x="1" y="1137"/>
                  </a:cubicBezTo>
                  <a:lnTo>
                    <a:pt x="8566" y="1137"/>
                  </a:lnTo>
                  <a:cubicBezTo>
                    <a:pt x="8566" y="509"/>
                    <a:pt x="8060" y="0"/>
                    <a:pt x="74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41"/>
            <p:cNvSpPr/>
            <p:nvPr/>
          </p:nvSpPr>
          <p:spPr>
            <a:xfrm>
              <a:off x="3041700" y="3179800"/>
              <a:ext cx="88775" cy="66925"/>
            </a:xfrm>
            <a:custGeom>
              <a:avLst/>
              <a:gdLst/>
              <a:ahLst/>
              <a:cxnLst/>
              <a:rect l="l" t="t" r="r" b="b"/>
              <a:pathLst>
                <a:path w="3551" h="2677" extrusionOk="0">
                  <a:moveTo>
                    <a:pt x="1772" y="0"/>
                  </a:moveTo>
                  <a:cubicBezTo>
                    <a:pt x="751" y="0"/>
                    <a:pt x="0" y="1143"/>
                    <a:pt x="726" y="2223"/>
                  </a:cubicBezTo>
                  <a:cubicBezTo>
                    <a:pt x="771" y="2290"/>
                    <a:pt x="827" y="2343"/>
                    <a:pt x="893" y="2388"/>
                  </a:cubicBezTo>
                  <a:cubicBezTo>
                    <a:pt x="1193" y="2589"/>
                    <a:pt x="1498" y="2677"/>
                    <a:pt x="1781" y="2677"/>
                  </a:cubicBezTo>
                  <a:cubicBezTo>
                    <a:pt x="2802" y="2677"/>
                    <a:pt x="3550" y="1537"/>
                    <a:pt x="2825" y="456"/>
                  </a:cubicBezTo>
                  <a:cubicBezTo>
                    <a:pt x="2780" y="390"/>
                    <a:pt x="2724" y="334"/>
                    <a:pt x="2658" y="289"/>
                  </a:cubicBezTo>
                  <a:cubicBezTo>
                    <a:pt x="2359" y="88"/>
                    <a:pt x="2055" y="0"/>
                    <a:pt x="1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41"/>
            <p:cNvSpPr/>
            <p:nvPr/>
          </p:nvSpPr>
          <p:spPr>
            <a:xfrm>
              <a:off x="3008525" y="3207475"/>
              <a:ext cx="155125" cy="28725"/>
            </a:xfrm>
            <a:custGeom>
              <a:avLst/>
              <a:gdLst/>
              <a:ahLst/>
              <a:cxnLst/>
              <a:rect l="l" t="t" r="r" b="b"/>
              <a:pathLst>
                <a:path w="6205" h="1149" extrusionOk="0">
                  <a:moveTo>
                    <a:pt x="1137" y="1"/>
                  </a:moveTo>
                  <a:cubicBezTo>
                    <a:pt x="509" y="1"/>
                    <a:pt x="0" y="520"/>
                    <a:pt x="0" y="1148"/>
                  </a:cubicBezTo>
                  <a:lnTo>
                    <a:pt x="6205" y="1148"/>
                  </a:lnTo>
                  <a:cubicBezTo>
                    <a:pt x="6205" y="520"/>
                    <a:pt x="5696" y="1"/>
                    <a:pt x="5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41"/>
            <p:cNvSpPr/>
            <p:nvPr/>
          </p:nvSpPr>
          <p:spPr>
            <a:xfrm>
              <a:off x="2959100" y="3529500"/>
              <a:ext cx="267475" cy="148000"/>
            </a:xfrm>
            <a:custGeom>
              <a:avLst/>
              <a:gdLst/>
              <a:ahLst/>
              <a:cxnLst/>
              <a:rect l="l" t="t" r="r" b="b"/>
              <a:pathLst>
                <a:path w="10699" h="5920" extrusionOk="0">
                  <a:moveTo>
                    <a:pt x="1" y="1"/>
                  </a:moveTo>
                  <a:cubicBezTo>
                    <a:pt x="311" y="1945"/>
                    <a:pt x="896" y="3445"/>
                    <a:pt x="1779" y="4438"/>
                  </a:cubicBezTo>
                  <a:cubicBezTo>
                    <a:pt x="2650" y="5432"/>
                    <a:pt x="3821" y="5919"/>
                    <a:pt x="5355" y="5919"/>
                  </a:cubicBezTo>
                  <a:cubicBezTo>
                    <a:pt x="6878" y="5919"/>
                    <a:pt x="8049" y="5432"/>
                    <a:pt x="8932" y="4438"/>
                  </a:cubicBezTo>
                  <a:cubicBezTo>
                    <a:pt x="9803" y="3445"/>
                    <a:pt x="10399" y="1945"/>
                    <a:pt x="106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41"/>
            <p:cNvSpPr/>
            <p:nvPr/>
          </p:nvSpPr>
          <p:spPr>
            <a:xfrm>
              <a:off x="2991025" y="3547100"/>
              <a:ext cx="52225" cy="39500"/>
            </a:xfrm>
            <a:custGeom>
              <a:avLst/>
              <a:gdLst/>
              <a:ahLst/>
              <a:cxnLst/>
              <a:rect l="l" t="t" r="r" b="b"/>
              <a:pathLst>
                <a:path w="2089" h="1580" extrusionOk="0">
                  <a:moveTo>
                    <a:pt x="1046" y="1"/>
                  </a:moveTo>
                  <a:cubicBezTo>
                    <a:pt x="446" y="1"/>
                    <a:pt x="1" y="674"/>
                    <a:pt x="425" y="1307"/>
                  </a:cubicBezTo>
                  <a:cubicBezTo>
                    <a:pt x="446" y="1350"/>
                    <a:pt x="491" y="1384"/>
                    <a:pt x="536" y="1416"/>
                  </a:cubicBezTo>
                  <a:cubicBezTo>
                    <a:pt x="709" y="1530"/>
                    <a:pt x="884" y="1579"/>
                    <a:pt x="1047" y="1579"/>
                  </a:cubicBezTo>
                  <a:cubicBezTo>
                    <a:pt x="1647" y="1579"/>
                    <a:pt x="2089" y="912"/>
                    <a:pt x="1672" y="280"/>
                  </a:cubicBezTo>
                  <a:cubicBezTo>
                    <a:pt x="1638" y="234"/>
                    <a:pt x="1606" y="192"/>
                    <a:pt x="1561" y="168"/>
                  </a:cubicBezTo>
                  <a:cubicBezTo>
                    <a:pt x="1388" y="52"/>
                    <a:pt x="1211" y="1"/>
                    <a:pt x="10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41"/>
            <p:cNvSpPr/>
            <p:nvPr/>
          </p:nvSpPr>
          <p:spPr>
            <a:xfrm>
              <a:off x="3037950" y="3585175"/>
              <a:ext cx="62875" cy="47550"/>
            </a:xfrm>
            <a:custGeom>
              <a:avLst/>
              <a:gdLst/>
              <a:ahLst/>
              <a:cxnLst/>
              <a:rect l="l" t="t" r="r" b="b"/>
              <a:pathLst>
                <a:path w="2515" h="1902" extrusionOk="0">
                  <a:moveTo>
                    <a:pt x="1259" y="1"/>
                  </a:moveTo>
                  <a:cubicBezTo>
                    <a:pt x="537" y="1"/>
                    <a:pt x="0" y="810"/>
                    <a:pt x="503" y="1573"/>
                  </a:cubicBezTo>
                  <a:cubicBezTo>
                    <a:pt x="545" y="1626"/>
                    <a:pt x="580" y="1671"/>
                    <a:pt x="635" y="1705"/>
                  </a:cubicBezTo>
                  <a:cubicBezTo>
                    <a:pt x="843" y="1842"/>
                    <a:pt x="1055" y="1902"/>
                    <a:pt x="1252" y="1902"/>
                  </a:cubicBezTo>
                  <a:cubicBezTo>
                    <a:pt x="1977" y="1902"/>
                    <a:pt x="2514" y="1097"/>
                    <a:pt x="2002" y="325"/>
                  </a:cubicBezTo>
                  <a:cubicBezTo>
                    <a:pt x="1971" y="280"/>
                    <a:pt x="1926" y="235"/>
                    <a:pt x="1880" y="203"/>
                  </a:cubicBezTo>
                  <a:cubicBezTo>
                    <a:pt x="1671" y="62"/>
                    <a:pt x="1458" y="1"/>
                    <a:pt x="12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41"/>
            <p:cNvSpPr/>
            <p:nvPr/>
          </p:nvSpPr>
          <p:spPr>
            <a:xfrm>
              <a:off x="3072575" y="3548575"/>
              <a:ext cx="20425" cy="20700"/>
            </a:xfrm>
            <a:custGeom>
              <a:avLst/>
              <a:gdLst/>
              <a:ahLst/>
              <a:cxnLst/>
              <a:rect l="l" t="t" r="r" b="b"/>
              <a:pathLst>
                <a:path w="817" h="828" extrusionOk="0">
                  <a:moveTo>
                    <a:pt x="408" y="1"/>
                  </a:moveTo>
                  <a:cubicBezTo>
                    <a:pt x="188" y="1"/>
                    <a:pt x="0" y="189"/>
                    <a:pt x="0" y="419"/>
                  </a:cubicBezTo>
                  <a:cubicBezTo>
                    <a:pt x="0" y="639"/>
                    <a:pt x="188" y="827"/>
                    <a:pt x="408" y="827"/>
                  </a:cubicBezTo>
                  <a:cubicBezTo>
                    <a:pt x="641" y="827"/>
                    <a:pt x="816" y="639"/>
                    <a:pt x="816" y="419"/>
                  </a:cubicBezTo>
                  <a:cubicBezTo>
                    <a:pt x="816" y="189"/>
                    <a:pt x="641" y="1"/>
                    <a:pt x="4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41"/>
            <p:cNvSpPr/>
            <p:nvPr/>
          </p:nvSpPr>
          <p:spPr>
            <a:xfrm>
              <a:off x="3103425" y="3552275"/>
              <a:ext cx="59150" cy="44600"/>
            </a:xfrm>
            <a:custGeom>
              <a:avLst/>
              <a:gdLst/>
              <a:ahLst/>
              <a:cxnLst/>
              <a:rect l="l" t="t" r="r" b="b"/>
              <a:pathLst>
                <a:path w="2366" h="1784" extrusionOk="0">
                  <a:moveTo>
                    <a:pt x="1187" y="0"/>
                  </a:moveTo>
                  <a:cubicBezTo>
                    <a:pt x="504" y="0"/>
                    <a:pt x="1" y="754"/>
                    <a:pt x="477" y="1474"/>
                  </a:cubicBezTo>
                  <a:cubicBezTo>
                    <a:pt x="509" y="1530"/>
                    <a:pt x="554" y="1564"/>
                    <a:pt x="599" y="1596"/>
                  </a:cubicBezTo>
                  <a:cubicBezTo>
                    <a:pt x="796" y="1726"/>
                    <a:pt x="996" y="1783"/>
                    <a:pt x="1182" y="1783"/>
                  </a:cubicBezTo>
                  <a:cubicBezTo>
                    <a:pt x="1863" y="1783"/>
                    <a:pt x="2366" y="1025"/>
                    <a:pt x="1890" y="316"/>
                  </a:cubicBezTo>
                  <a:cubicBezTo>
                    <a:pt x="1858" y="261"/>
                    <a:pt x="1813" y="216"/>
                    <a:pt x="1768" y="184"/>
                  </a:cubicBezTo>
                  <a:cubicBezTo>
                    <a:pt x="1571" y="56"/>
                    <a:pt x="1372" y="0"/>
                    <a:pt x="11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41"/>
            <p:cNvSpPr/>
            <p:nvPr/>
          </p:nvSpPr>
          <p:spPr>
            <a:xfrm>
              <a:off x="3104025" y="3614300"/>
              <a:ext cx="54150" cy="41050"/>
            </a:xfrm>
            <a:custGeom>
              <a:avLst/>
              <a:gdLst/>
              <a:ahLst/>
              <a:cxnLst/>
              <a:rect l="l" t="t" r="r" b="b"/>
              <a:pathLst>
                <a:path w="2166" h="1642" extrusionOk="0">
                  <a:moveTo>
                    <a:pt x="1085" y="0"/>
                  </a:moveTo>
                  <a:cubicBezTo>
                    <a:pt x="462" y="0"/>
                    <a:pt x="0" y="698"/>
                    <a:pt x="443" y="1356"/>
                  </a:cubicBezTo>
                  <a:cubicBezTo>
                    <a:pt x="464" y="1401"/>
                    <a:pt x="509" y="1444"/>
                    <a:pt x="552" y="1467"/>
                  </a:cubicBezTo>
                  <a:cubicBezTo>
                    <a:pt x="733" y="1589"/>
                    <a:pt x="916" y="1641"/>
                    <a:pt x="1087" y="1641"/>
                  </a:cubicBezTo>
                  <a:cubicBezTo>
                    <a:pt x="1709" y="1641"/>
                    <a:pt x="2165" y="942"/>
                    <a:pt x="1733" y="286"/>
                  </a:cubicBezTo>
                  <a:cubicBezTo>
                    <a:pt x="1701" y="241"/>
                    <a:pt x="1667" y="196"/>
                    <a:pt x="1622" y="175"/>
                  </a:cubicBezTo>
                  <a:cubicBezTo>
                    <a:pt x="1441" y="53"/>
                    <a:pt x="1257" y="0"/>
                    <a:pt x="10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41"/>
            <p:cNvSpPr/>
            <p:nvPr/>
          </p:nvSpPr>
          <p:spPr>
            <a:xfrm>
              <a:off x="3180600" y="3547050"/>
              <a:ext cx="31200" cy="23725"/>
            </a:xfrm>
            <a:custGeom>
              <a:avLst/>
              <a:gdLst/>
              <a:ahLst/>
              <a:cxnLst/>
              <a:rect l="l" t="t" r="r" b="b"/>
              <a:pathLst>
                <a:path w="1248" h="949" extrusionOk="0">
                  <a:moveTo>
                    <a:pt x="621" y="1"/>
                  </a:moveTo>
                  <a:cubicBezTo>
                    <a:pt x="262" y="1"/>
                    <a:pt x="0" y="409"/>
                    <a:pt x="260" y="790"/>
                  </a:cubicBezTo>
                  <a:cubicBezTo>
                    <a:pt x="270" y="811"/>
                    <a:pt x="281" y="833"/>
                    <a:pt x="305" y="846"/>
                  </a:cubicBezTo>
                  <a:cubicBezTo>
                    <a:pt x="410" y="918"/>
                    <a:pt x="517" y="949"/>
                    <a:pt x="617" y="949"/>
                  </a:cubicBezTo>
                  <a:cubicBezTo>
                    <a:pt x="979" y="949"/>
                    <a:pt x="1247" y="541"/>
                    <a:pt x="988" y="160"/>
                  </a:cubicBezTo>
                  <a:cubicBezTo>
                    <a:pt x="978" y="138"/>
                    <a:pt x="956" y="128"/>
                    <a:pt x="933" y="104"/>
                  </a:cubicBezTo>
                  <a:cubicBezTo>
                    <a:pt x="827" y="32"/>
                    <a:pt x="721" y="1"/>
                    <a:pt x="6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41"/>
            <p:cNvSpPr/>
            <p:nvPr/>
          </p:nvSpPr>
          <p:spPr>
            <a:xfrm>
              <a:off x="3007125" y="3610100"/>
              <a:ext cx="19900" cy="20175"/>
            </a:xfrm>
            <a:custGeom>
              <a:avLst/>
              <a:gdLst/>
              <a:ahLst/>
              <a:cxnLst/>
              <a:rect l="l" t="t" r="r" b="b"/>
              <a:pathLst>
                <a:path w="796" h="807" extrusionOk="0">
                  <a:moveTo>
                    <a:pt x="398" y="1"/>
                  </a:moveTo>
                  <a:cubicBezTo>
                    <a:pt x="178" y="1"/>
                    <a:pt x="1" y="178"/>
                    <a:pt x="1" y="409"/>
                  </a:cubicBezTo>
                  <a:cubicBezTo>
                    <a:pt x="1" y="629"/>
                    <a:pt x="178" y="806"/>
                    <a:pt x="398" y="806"/>
                  </a:cubicBezTo>
                  <a:cubicBezTo>
                    <a:pt x="621" y="806"/>
                    <a:pt x="795" y="629"/>
                    <a:pt x="795" y="409"/>
                  </a:cubicBezTo>
                  <a:cubicBezTo>
                    <a:pt x="795" y="178"/>
                    <a:pt x="621" y="1"/>
                    <a:pt x="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41"/>
            <p:cNvSpPr/>
            <p:nvPr/>
          </p:nvSpPr>
          <p:spPr>
            <a:xfrm>
              <a:off x="3078925" y="3644625"/>
              <a:ext cx="20425" cy="20675"/>
            </a:xfrm>
            <a:custGeom>
              <a:avLst/>
              <a:gdLst/>
              <a:ahLst/>
              <a:cxnLst/>
              <a:rect l="l" t="t" r="r" b="b"/>
              <a:pathLst>
                <a:path w="817" h="827" extrusionOk="0">
                  <a:moveTo>
                    <a:pt x="408" y="0"/>
                  </a:moveTo>
                  <a:cubicBezTo>
                    <a:pt x="175" y="0"/>
                    <a:pt x="0" y="188"/>
                    <a:pt x="0" y="408"/>
                  </a:cubicBezTo>
                  <a:cubicBezTo>
                    <a:pt x="0" y="639"/>
                    <a:pt x="175" y="827"/>
                    <a:pt x="408" y="827"/>
                  </a:cubicBezTo>
                  <a:cubicBezTo>
                    <a:pt x="628" y="827"/>
                    <a:pt x="816" y="639"/>
                    <a:pt x="816" y="408"/>
                  </a:cubicBezTo>
                  <a:cubicBezTo>
                    <a:pt x="816" y="188"/>
                    <a:pt x="628" y="0"/>
                    <a:pt x="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41"/>
            <p:cNvSpPr/>
            <p:nvPr/>
          </p:nvSpPr>
          <p:spPr>
            <a:xfrm>
              <a:off x="3164150" y="3589700"/>
              <a:ext cx="20775" cy="20425"/>
            </a:xfrm>
            <a:custGeom>
              <a:avLst/>
              <a:gdLst/>
              <a:ahLst/>
              <a:cxnLst/>
              <a:rect l="l" t="t" r="r" b="b"/>
              <a:pathLst>
                <a:path w="831" h="817" extrusionOk="0">
                  <a:moveTo>
                    <a:pt x="409" y="1"/>
                  </a:moveTo>
                  <a:cubicBezTo>
                    <a:pt x="189" y="1"/>
                    <a:pt x="1" y="176"/>
                    <a:pt x="1" y="409"/>
                  </a:cubicBezTo>
                  <a:cubicBezTo>
                    <a:pt x="1" y="639"/>
                    <a:pt x="189" y="817"/>
                    <a:pt x="409" y="817"/>
                  </a:cubicBezTo>
                  <a:cubicBezTo>
                    <a:pt x="642" y="817"/>
                    <a:pt x="830" y="639"/>
                    <a:pt x="830" y="409"/>
                  </a:cubicBezTo>
                  <a:cubicBezTo>
                    <a:pt x="830" y="176"/>
                    <a:pt x="642" y="1"/>
                    <a:pt x="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3" name="Google Shape;943;p41"/>
          <p:cNvGrpSpPr/>
          <p:nvPr/>
        </p:nvGrpSpPr>
        <p:grpSpPr>
          <a:xfrm>
            <a:off x="7607439" y="3568045"/>
            <a:ext cx="739428" cy="739428"/>
            <a:chOff x="6402975" y="3654449"/>
            <a:chExt cx="958181" cy="958181"/>
          </a:xfrm>
        </p:grpSpPr>
        <p:sp>
          <p:nvSpPr>
            <p:cNvPr id="944" name="Google Shape;944;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6" name="Google Shape;946;p41"/>
          <p:cNvGrpSpPr/>
          <p:nvPr/>
        </p:nvGrpSpPr>
        <p:grpSpPr>
          <a:xfrm>
            <a:off x="7722260" y="1028448"/>
            <a:ext cx="437505" cy="437505"/>
            <a:chOff x="6402975" y="3654449"/>
            <a:chExt cx="958181" cy="958181"/>
          </a:xfrm>
        </p:grpSpPr>
        <p:sp>
          <p:nvSpPr>
            <p:cNvPr id="947" name="Google Shape;947;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4"/>
                                        </p:tgtEl>
                                        <p:attrNameLst>
                                          <p:attrName>style.visibility</p:attrName>
                                        </p:attrNameLst>
                                      </p:cBhvr>
                                      <p:to>
                                        <p:strVal val="visible"/>
                                      </p:to>
                                    </p:set>
                                    <p:anim calcmode="lin" valueType="num">
                                      <p:cBhvr additive="base">
                                        <p:cTn id="7" dur="500" fill="hold"/>
                                        <p:tgtEl>
                                          <p:spTgt spid="914"/>
                                        </p:tgtEl>
                                        <p:attrNameLst>
                                          <p:attrName>ppt_x</p:attrName>
                                        </p:attrNameLst>
                                      </p:cBhvr>
                                      <p:tavLst>
                                        <p:tav tm="0">
                                          <p:val>
                                            <p:strVal val="#ppt_x"/>
                                          </p:val>
                                        </p:tav>
                                        <p:tav tm="100000">
                                          <p:val>
                                            <p:strVal val="#ppt_x"/>
                                          </p:val>
                                        </p:tav>
                                      </p:tavLst>
                                    </p:anim>
                                    <p:anim calcmode="lin" valueType="num">
                                      <p:cBhvr additive="base">
                                        <p:cTn id="8" dur="500" fill="hold"/>
                                        <p:tgtEl>
                                          <p:spTgt spid="9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915">
                                            <p:txEl>
                                              <p:pRg st="0" end="0"/>
                                            </p:txEl>
                                          </p:spTgt>
                                        </p:tgtEl>
                                        <p:attrNameLst>
                                          <p:attrName>style.visibility</p:attrName>
                                        </p:attrNameLst>
                                      </p:cBhvr>
                                      <p:to>
                                        <p:strVal val="visible"/>
                                      </p:to>
                                    </p:set>
                                    <p:animEffect transition="in" filter="barn(inVertical)">
                                      <p:cBhvr>
                                        <p:cTn id="13" dur="500"/>
                                        <p:tgtEl>
                                          <p:spTgt spid="91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915">
                                            <p:txEl>
                                              <p:pRg st="1" end="1"/>
                                            </p:txEl>
                                          </p:spTgt>
                                        </p:tgtEl>
                                        <p:attrNameLst>
                                          <p:attrName>style.visibility</p:attrName>
                                        </p:attrNameLst>
                                      </p:cBhvr>
                                      <p:to>
                                        <p:strVal val="visible"/>
                                      </p:to>
                                    </p:set>
                                    <p:animEffect transition="in" filter="barn(inVertical)">
                                      <p:cBhvr>
                                        <p:cTn id="18" dur="500"/>
                                        <p:tgtEl>
                                          <p:spTgt spid="91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915">
                                            <p:txEl>
                                              <p:pRg st="2" end="2"/>
                                            </p:txEl>
                                          </p:spTgt>
                                        </p:tgtEl>
                                        <p:attrNameLst>
                                          <p:attrName>style.visibility</p:attrName>
                                        </p:attrNameLst>
                                      </p:cBhvr>
                                      <p:to>
                                        <p:strVal val="visible"/>
                                      </p:to>
                                    </p:set>
                                    <p:animEffect transition="in" filter="barn(inVertical)">
                                      <p:cBhvr>
                                        <p:cTn id="23" dur="500"/>
                                        <p:tgtEl>
                                          <p:spTgt spid="91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915">
                                            <p:txEl>
                                              <p:pRg st="3" end="3"/>
                                            </p:txEl>
                                          </p:spTgt>
                                        </p:tgtEl>
                                        <p:attrNameLst>
                                          <p:attrName>style.visibility</p:attrName>
                                        </p:attrNameLst>
                                      </p:cBhvr>
                                      <p:to>
                                        <p:strVal val="visible"/>
                                      </p:to>
                                    </p:set>
                                    <p:animEffect transition="in" filter="barn(inVertical)">
                                      <p:cBhvr>
                                        <p:cTn id="28" dur="500"/>
                                        <p:tgtEl>
                                          <p:spTgt spid="915">
                                            <p:txEl>
                                              <p:pRg st="3" end="3"/>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916"/>
                                        </p:tgtEl>
                                        <p:attrNameLst>
                                          <p:attrName>style.visibility</p:attrName>
                                        </p:attrNameLst>
                                      </p:cBhvr>
                                      <p:to>
                                        <p:strVal val="visible"/>
                                      </p:to>
                                    </p:set>
                                    <p:animEffect transition="in" filter="barn(inVertical)">
                                      <p:cBhvr>
                                        <p:cTn id="31" dur="500"/>
                                        <p:tgtEl>
                                          <p:spTgt spid="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 grpId="0"/>
      <p:bldP spid="91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grpSp>
        <p:nvGrpSpPr>
          <p:cNvPr id="905" name="Google Shape;905;p41"/>
          <p:cNvGrpSpPr/>
          <p:nvPr/>
        </p:nvGrpSpPr>
        <p:grpSpPr>
          <a:xfrm>
            <a:off x="7607439" y="105508"/>
            <a:ext cx="739428" cy="739428"/>
            <a:chOff x="6402975" y="3654449"/>
            <a:chExt cx="958181" cy="958181"/>
          </a:xfrm>
        </p:grpSpPr>
        <p:sp>
          <p:nvSpPr>
            <p:cNvPr id="906" name="Google Shape;906;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1" name="Google Shape;911;p41"/>
          <p:cNvGrpSpPr/>
          <p:nvPr/>
        </p:nvGrpSpPr>
        <p:grpSpPr>
          <a:xfrm>
            <a:off x="6883033" y="253799"/>
            <a:ext cx="572417" cy="572417"/>
            <a:chOff x="6402975" y="3654449"/>
            <a:chExt cx="958181" cy="958181"/>
          </a:xfrm>
        </p:grpSpPr>
        <p:sp>
          <p:nvSpPr>
            <p:cNvPr id="912" name="Google Shape;912;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4" name="Google Shape;914;p41"/>
          <p:cNvSpPr txBox="1">
            <a:spLocks noGrp="1"/>
          </p:cNvSpPr>
          <p:nvPr>
            <p:ph type="title"/>
          </p:nvPr>
        </p:nvSpPr>
        <p:spPr>
          <a:xfrm>
            <a:off x="1394086" y="1074820"/>
            <a:ext cx="5576341" cy="80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solidFill>
                  <a:schemeClr val="tx1"/>
                </a:solidFill>
                <a:latin typeface="Aptos Display" panose="020B0004020202020204" pitchFamily="34" charset="0"/>
              </a:rPr>
              <a:t>MỤC TIÊU VÀ PHẠM VI</a:t>
            </a:r>
            <a:endParaRPr b="1" dirty="0">
              <a:solidFill>
                <a:schemeClr val="tx1"/>
              </a:solidFill>
              <a:latin typeface="Aptos Display" panose="020B0004020202020204" pitchFamily="34" charset="0"/>
            </a:endParaRPr>
          </a:p>
        </p:txBody>
      </p:sp>
      <p:sp>
        <p:nvSpPr>
          <p:cNvPr id="915" name="Google Shape;915;p41"/>
          <p:cNvSpPr txBox="1">
            <a:spLocks noGrp="1"/>
          </p:cNvSpPr>
          <p:nvPr>
            <p:ph type="subTitle" idx="1"/>
          </p:nvPr>
        </p:nvSpPr>
        <p:spPr>
          <a:xfrm>
            <a:off x="0" y="1591665"/>
            <a:ext cx="9144001" cy="3477887"/>
          </a:xfrm>
          <a:prstGeom prst="rect">
            <a:avLst/>
          </a:prstGeom>
        </p:spPr>
        <p:txBody>
          <a:bodyPr spcFirstLastPara="1" wrap="square" lIns="91425" tIns="91425" rIns="91425" bIns="91425" anchor="t" anchorCtr="0">
            <a:noAutofit/>
          </a:bodyPr>
          <a:lstStyle/>
          <a:p>
            <a:pPr marL="482600" indent="-342900" algn="just">
              <a:buFont typeface="Arial" panose="020B0604020202020204" pitchFamily="34" charset="0"/>
              <a:buChar char="•"/>
            </a:pPr>
            <a:r>
              <a:rPr lang="en-US" sz="2100" b="1" dirty="0" err="1">
                <a:latin typeface="Times New Roman" panose="02020603050405020304" charset="0"/>
                <a:cs typeface="Times New Roman" panose="02020603050405020304" charset="0"/>
              </a:rPr>
              <a:t>Mục</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Tiêu</a:t>
            </a:r>
            <a:r>
              <a:rPr lang="en-US" sz="2100" b="1"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Mô</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hình</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hóa</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yêu</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cầu</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quy</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trình</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và</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dữ</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liệu</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của</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hệ</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thống</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nhân</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viên</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bán</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trà</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sữa</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từ</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đó</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làm</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nền</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tảng</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cho</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thiết</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kế</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và</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cài</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đặt</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hệ</a:t>
            </a:r>
            <a:r>
              <a:rPr lang="en-US" sz="2100" dirty="0">
                <a:latin typeface="Times New Roman" panose="02020603050405020304" charset="0"/>
                <a:cs typeface="Times New Roman" panose="02020603050405020304" charset="0"/>
              </a:rPr>
              <a:t> </a:t>
            </a:r>
            <a:r>
              <a:rPr lang="en-US" sz="2100" dirty="0" err="1">
                <a:latin typeface="Times New Roman" panose="02020603050405020304" charset="0"/>
                <a:cs typeface="Times New Roman" panose="02020603050405020304" charset="0"/>
              </a:rPr>
              <a:t>thống</a:t>
            </a:r>
            <a:r>
              <a:rPr lang="en-US" sz="2100" dirty="0">
                <a:latin typeface="Times New Roman" panose="02020603050405020304" charset="0"/>
                <a:cs typeface="Times New Roman" panose="02020603050405020304" charset="0"/>
              </a:rPr>
              <a:t>.</a:t>
            </a:r>
            <a:endParaRPr lang="en-US" sz="2100" dirty="0">
              <a:latin typeface="Times New Roman" panose="02020603050405020304" charset="0"/>
              <a:cs typeface="Times New Roman" panose="02020603050405020304" charset="0"/>
            </a:endParaRPr>
          </a:p>
          <a:p>
            <a:pPr marL="482600" indent="-342900" algn="just">
              <a:buFont typeface="Arial" panose="020B0604020202020204" pitchFamily="34" charset="0"/>
              <a:buChar char="•"/>
            </a:pPr>
            <a:r>
              <a:rPr lang="en-US" sz="2100" b="1" dirty="0">
                <a:latin typeface="Times New Roman" panose="02020603050405020304" charset="0"/>
                <a:cs typeface="Times New Roman" panose="02020603050405020304" charset="0"/>
              </a:rPr>
              <a:t>Phạm Vi: </a:t>
            </a:r>
            <a:endParaRPr lang="en-US" sz="2100" b="1" dirty="0">
              <a:latin typeface="Times New Roman" panose="02020603050405020304" charset="0"/>
              <a:cs typeface="Times New Roman" panose="02020603050405020304" charset="0"/>
            </a:endParaRPr>
          </a:p>
          <a:p>
            <a:pPr marL="939800" lvl="1" indent="-342900" algn="just">
              <a:buFont typeface="Arial" panose="020B0604020202020204" pitchFamily="34" charset="0"/>
              <a:buChar char="•"/>
            </a:pPr>
            <a:r>
              <a:rPr lang="en-US" b="1" dirty="0" err="1">
                <a:latin typeface="Times New Roman" panose="02020603050405020304" charset="0"/>
                <a:cs typeface="Times New Roman" panose="02020603050405020304" charset="0"/>
              </a:rPr>
              <a:t>Tác</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nhân</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chính</a:t>
            </a:r>
            <a:r>
              <a:rPr lang="en-US" b="1"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Khách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hàng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và</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nhân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viên</a:t>
            </a:r>
            <a:r>
              <a:rPr lang="en-US" dirty="0">
                <a:latin typeface="Times New Roman" panose="02020603050405020304" charset="0"/>
                <a:cs typeface="Times New Roman" panose="02020603050405020304" charset="0"/>
              </a:rPr>
              <a:t>.</a:t>
            </a:r>
            <a:endParaRPr lang="en-US" dirty="0">
              <a:latin typeface="Times New Roman" panose="02020603050405020304" charset="0"/>
              <a:cs typeface="Times New Roman" panose="02020603050405020304" charset="0"/>
            </a:endParaRPr>
          </a:p>
          <a:p>
            <a:pPr marL="939800" lvl="1" indent="-342900" algn="just">
              <a:buFont typeface="Arial" panose="020B0604020202020204" pitchFamily="34" charset="0"/>
              <a:buChar char="•"/>
            </a:pPr>
            <a:r>
              <a:rPr lang="en-US" b="1" dirty="0" err="1">
                <a:latin typeface="Times New Roman" panose="02020603050405020304" charset="0"/>
                <a:cs typeface="Times New Roman" panose="02020603050405020304" charset="0"/>
              </a:rPr>
              <a:t>Hoạt</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động</a:t>
            </a:r>
            <a:r>
              <a:rPr lang="en-US" b="1" dirty="0">
                <a:latin typeface="Times New Roman" panose="02020603050405020304" charset="0"/>
                <a:cs typeface="Times New Roman" panose="02020603050405020304" charset="0"/>
              </a:rPr>
              <a:t> </a:t>
            </a:r>
            <a:r>
              <a:rPr lang="en-US" b="1" dirty="0" err="1">
                <a:latin typeface="Times New Roman" panose="02020603050405020304" charset="0"/>
                <a:cs typeface="Times New Roman" panose="02020603050405020304" charset="0"/>
              </a:rPr>
              <a:t>chính</a:t>
            </a:r>
            <a:r>
              <a:rPr lang="en-US" b="1" dirty="0">
                <a:latin typeface="Times New Roman" panose="02020603050405020304" charset="0"/>
                <a:cs typeface="Times New Roman" panose="02020603050405020304" charset="0"/>
              </a:rPr>
              <a:t>:</a:t>
            </a:r>
            <a:endParaRPr lang="en-US" b="1" dirty="0">
              <a:latin typeface="Times New Roman" panose="02020603050405020304" charset="0"/>
              <a:cs typeface="Times New Roman" panose="02020603050405020304" charset="0"/>
            </a:endParaRPr>
          </a:p>
          <a:p>
            <a:pPr marL="1397000" lvl="2" indent="-342900" algn="just">
              <a:buFont typeface="Arial" panose="020B0604020202020204" pitchFamily="34" charset="0"/>
              <a:buChar char="•"/>
            </a:pPr>
            <a:r>
              <a:rPr lang="vi-VN" dirty="0">
                <a:latin typeface="Times New Roman" panose="02020603050405020304" charset="0"/>
                <a:cs typeface="Times New Roman" panose="02020603050405020304" charset="0"/>
              </a:rPr>
              <a:t>Khách hàng: Đặt hàng, đánh giá sản phẩm.</a:t>
            </a:r>
            <a:endParaRPr lang="vi-VN" dirty="0">
              <a:latin typeface="Times New Roman" panose="02020603050405020304" charset="0"/>
              <a:cs typeface="Times New Roman" panose="02020603050405020304" charset="0"/>
            </a:endParaRPr>
          </a:p>
          <a:p>
            <a:pPr marL="1397000" lvl="2" indent="-342900" algn="just">
              <a:buFont typeface="Arial" panose="020B0604020202020204" pitchFamily="34" charset="0"/>
              <a:buChar char="•"/>
            </a:pPr>
            <a:r>
              <a:rPr lang="vi-VN" dirty="0">
                <a:latin typeface="Times New Roman" panose="02020603050405020304" charset="0"/>
                <a:cs typeface="Times New Roman" panose="02020603050405020304" charset="0"/>
              </a:rPr>
              <a:t>Nhân viên: Quản lý sản phẩm, đơn hàng, kho nguyên liệu, báo cáo thống kê, duyệt đánh giá.</a:t>
            </a:r>
            <a:endParaRPr lang="en-US" dirty="0">
              <a:latin typeface="Times New Roman" panose="02020603050405020304" charset="0"/>
              <a:cs typeface="Times New Roman" panose="02020603050405020304" charset="0"/>
            </a:endParaRPr>
          </a:p>
        </p:txBody>
      </p:sp>
      <p:grpSp>
        <p:nvGrpSpPr>
          <p:cNvPr id="946" name="Google Shape;946;p41"/>
          <p:cNvGrpSpPr/>
          <p:nvPr/>
        </p:nvGrpSpPr>
        <p:grpSpPr>
          <a:xfrm>
            <a:off x="7722260" y="1028448"/>
            <a:ext cx="437505" cy="437505"/>
            <a:chOff x="6402975" y="3654449"/>
            <a:chExt cx="958181" cy="958181"/>
          </a:xfrm>
        </p:grpSpPr>
        <p:sp>
          <p:nvSpPr>
            <p:cNvPr id="947" name="Google Shape;947;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4"/>
                                        </p:tgtEl>
                                        <p:attrNameLst>
                                          <p:attrName>style.visibility</p:attrName>
                                        </p:attrNameLst>
                                      </p:cBhvr>
                                      <p:to>
                                        <p:strVal val="visible"/>
                                      </p:to>
                                    </p:set>
                                    <p:anim calcmode="lin" valueType="num">
                                      <p:cBhvr additive="base">
                                        <p:cTn id="7" dur="500" fill="hold"/>
                                        <p:tgtEl>
                                          <p:spTgt spid="914"/>
                                        </p:tgtEl>
                                        <p:attrNameLst>
                                          <p:attrName>ppt_x</p:attrName>
                                        </p:attrNameLst>
                                      </p:cBhvr>
                                      <p:tavLst>
                                        <p:tav tm="0">
                                          <p:val>
                                            <p:strVal val="#ppt_x"/>
                                          </p:val>
                                        </p:tav>
                                        <p:tav tm="100000">
                                          <p:val>
                                            <p:strVal val="#ppt_x"/>
                                          </p:val>
                                        </p:tav>
                                      </p:tavLst>
                                    </p:anim>
                                    <p:anim calcmode="lin" valueType="num">
                                      <p:cBhvr additive="base">
                                        <p:cTn id="8" dur="500" fill="hold"/>
                                        <p:tgtEl>
                                          <p:spTgt spid="9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915">
                                            <p:txEl>
                                              <p:pRg st="0" end="0"/>
                                            </p:txEl>
                                          </p:spTgt>
                                        </p:tgtEl>
                                        <p:attrNameLst>
                                          <p:attrName>style.visibility</p:attrName>
                                        </p:attrNameLst>
                                      </p:cBhvr>
                                      <p:to>
                                        <p:strVal val="visible"/>
                                      </p:to>
                                    </p:set>
                                    <p:animEffect transition="in" filter="barn(inVertical)">
                                      <p:cBhvr>
                                        <p:cTn id="13" dur="500"/>
                                        <p:tgtEl>
                                          <p:spTgt spid="91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915">
                                            <p:txEl>
                                              <p:pRg st="1" end="1"/>
                                            </p:txEl>
                                          </p:spTgt>
                                        </p:tgtEl>
                                        <p:attrNameLst>
                                          <p:attrName>style.visibility</p:attrName>
                                        </p:attrNameLst>
                                      </p:cBhvr>
                                      <p:to>
                                        <p:strVal val="visible"/>
                                      </p:to>
                                    </p:set>
                                    <p:animEffect transition="in" filter="barn(inVertical)">
                                      <p:cBhvr>
                                        <p:cTn id="18" dur="500"/>
                                        <p:tgtEl>
                                          <p:spTgt spid="915">
                                            <p:txEl>
                                              <p:pRg st="1" end="1"/>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915">
                                            <p:txEl>
                                              <p:pRg st="2" end="2"/>
                                            </p:txEl>
                                          </p:spTgt>
                                        </p:tgtEl>
                                        <p:attrNameLst>
                                          <p:attrName>style.visibility</p:attrName>
                                        </p:attrNameLst>
                                      </p:cBhvr>
                                      <p:to>
                                        <p:strVal val="visible"/>
                                      </p:to>
                                    </p:set>
                                    <p:animEffect transition="in" filter="barn(inVertical)">
                                      <p:cBhvr>
                                        <p:cTn id="21" dur="500"/>
                                        <p:tgtEl>
                                          <p:spTgt spid="915">
                                            <p:txEl>
                                              <p:pRg st="2" end="2"/>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915">
                                            <p:txEl>
                                              <p:pRg st="3" end="3"/>
                                            </p:txEl>
                                          </p:spTgt>
                                        </p:tgtEl>
                                        <p:attrNameLst>
                                          <p:attrName>style.visibility</p:attrName>
                                        </p:attrNameLst>
                                      </p:cBhvr>
                                      <p:to>
                                        <p:strVal val="visible"/>
                                      </p:to>
                                    </p:set>
                                    <p:animEffect transition="in" filter="barn(inVertical)">
                                      <p:cBhvr>
                                        <p:cTn id="24" dur="500"/>
                                        <p:tgtEl>
                                          <p:spTgt spid="915">
                                            <p:txEl>
                                              <p:pRg st="3" end="3"/>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915">
                                            <p:txEl>
                                              <p:pRg st="4" end="4"/>
                                            </p:txEl>
                                          </p:spTgt>
                                        </p:tgtEl>
                                        <p:attrNameLst>
                                          <p:attrName>style.visibility</p:attrName>
                                        </p:attrNameLst>
                                      </p:cBhvr>
                                      <p:to>
                                        <p:strVal val="visible"/>
                                      </p:to>
                                    </p:set>
                                    <p:animEffect transition="in" filter="barn(inVertical)">
                                      <p:cBhvr>
                                        <p:cTn id="27" dur="500"/>
                                        <p:tgtEl>
                                          <p:spTgt spid="915">
                                            <p:txEl>
                                              <p:pRg st="4" end="4"/>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915">
                                            <p:txEl>
                                              <p:pRg st="5" end="5"/>
                                            </p:txEl>
                                          </p:spTgt>
                                        </p:tgtEl>
                                        <p:attrNameLst>
                                          <p:attrName>style.visibility</p:attrName>
                                        </p:attrNameLst>
                                      </p:cBhvr>
                                      <p:to>
                                        <p:strVal val="visible"/>
                                      </p:to>
                                    </p:set>
                                    <p:animEffect transition="in" filter="barn(inVertical)">
                                      <p:cBhvr>
                                        <p:cTn id="30" dur="500"/>
                                        <p:tgtEl>
                                          <p:spTgt spid="9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 grpId="0"/>
      <p:bldP spid="91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grpSp>
        <p:nvGrpSpPr>
          <p:cNvPr id="905" name="Google Shape;905;p41"/>
          <p:cNvGrpSpPr/>
          <p:nvPr/>
        </p:nvGrpSpPr>
        <p:grpSpPr>
          <a:xfrm>
            <a:off x="7607439" y="105508"/>
            <a:ext cx="739428" cy="739428"/>
            <a:chOff x="6402975" y="3654449"/>
            <a:chExt cx="958181" cy="958181"/>
          </a:xfrm>
        </p:grpSpPr>
        <p:sp>
          <p:nvSpPr>
            <p:cNvPr id="906" name="Google Shape;906;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1" name="Google Shape;911;p41"/>
          <p:cNvGrpSpPr/>
          <p:nvPr/>
        </p:nvGrpSpPr>
        <p:grpSpPr>
          <a:xfrm>
            <a:off x="6883033" y="253799"/>
            <a:ext cx="572417" cy="572417"/>
            <a:chOff x="6402975" y="3654449"/>
            <a:chExt cx="958181" cy="958181"/>
          </a:xfrm>
        </p:grpSpPr>
        <p:sp>
          <p:nvSpPr>
            <p:cNvPr id="912" name="Google Shape;912;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4" name="Google Shape;914;p41"/>
          <p:cNvSpPr txBox="1">
            <a:spLocks noGrp="1"/>
          </p:cNvSpPr>
          <p:nvPr>
            <p:ph type="title"/>
          </p:nvPr>
        </p:nvSpPr>
        <p:spPr>
          <a:xfrm>
            <a:off x="1394086" y="830228"/>
            <a:ext cx="5576341" cy="806700"/>
          </a:xfrm>
          <a:prstGeom prst="rect">
            <a:avLst/>
          </a:prstGeom>
        </p:spPr>
        <p:txBody>
          <a:bodyPr spcFirstLastPara="1" wrap="square" lIns="91425" tIns="91425" rIns="91425" bIns="91425" anchor="b" anchorCtr="0">
            <a:noAutofit/>
          </a:bodyPr>
          <a:lstStyle/>
          <a:p>
            <a:pPr lvl="0" algn="ctr"/>
            <a:r>
              <a:rPr lang="en-US" b="1" dirty="0" err="1">
                <a:solidFill>
                  <a:schemeClr val="tx1"/>
                </a:solidFill>
                <a:latin typeface="Aptos Display" panose="020B0004020202020204" pitchFamily="34" charset="0"/>
              </a:rPr>
              <a:t>Tác</a:t>
            </a:r>
            <a:r>
              <a:rPr lang="en-US" b="1" dirty="0">
                <a:solidFill>
                  <a:schemeClr val="tx1"/>
                </a:solidFill>
                <a:latin typeface="Aptos Display" panose="020B0004020202020204" pitchFamily="34" charset="0"/>
              </a:rPr>
              <a:t> </a:t>
            </a:r>
            <a:r>
              <a:rPr lang="en-US" b="1" dirty="0" err="1">
                <a:solidFill>
                  <a:schemeClr val="tx1"/>
                </a:solidFill>
                <a:latin typeface="Aptos Display" panose="020B0004020202020204" pitchFamily="34" charset="0"/>
              </a:rPr>
              <a:t>Nhân</a:t>
            </a:r>
            <a:r>
              <a:rPr lang="en-US" b="1" dirty="0">
                <a:solidFill>
                  <a:schemeClr val="tx1"/>
                </a:solidFill>
                <a:latin typeface="Aptos Display" panose="020B0004020202020204" pitchFamily="34" charset="0"/>
              </a:rPr>
              <a:t> </a:t>
            </a:r>
            <a:r>
              <a:rPr lang="en-US" b="1" dirty="0" err="1">
                <a:solidFill>
                  <a:schemeClr val="tx1"/>
                </a:solidFill>
                <a:latin typeface="Aptos Display" panose="020B0004020202020204" pitchFamily="34" charset="0"/>
              </a:rPr>
              <a:t>Chính</a:t>
            </a:r>
            <a:r>
              <a:rPr lang="en-US" b="1" dirty="0">
                <a:solidFill>
                  <a:schemeClr val="tx1"/>
                </a:solidFill>
                <a:latin typeface="Aptos Display" panose="020B0004020202020204" pitchFamily="34" charset="0"/>
              </a:rPr>
              <a:t> Trong </a:t>
            </a:r>
            <a:r>
              <a:rPr lang="en-US" b="1" dirty="0" err="1">
                <a:solidFill>
                  <a:schemeClr val="tx1"/>
                </a:solidFill>
                <a:latin typeface="Aptos Display" panose="020B0004020202020204" pitchFamily="34" charset="0"/>
              </a:rPr>
              <a:t>Hệ</a:t>
            </a:r>
            <a:r>
              <a:rPr lang="en-US" b="1" dirty="0">
                <a:solidFill>
                  <a:schemeClr val="tx1"/>
                </a:solidFill>
                <a:latin typeface="Aptos Display" panose="020B0004020202020204" pitchFamily="34" charset="0"/>
              </a:rPr>
              <a:t> </a:t>
            </a:r>
            <a:r>
              <a:rPr lang="en-US" b="1" dirty="0" err="1">
                <a:solidFill>
                  <a:schemeClr val="tx1"/>
                </a:solidFill>
                <a:latin typeface="Aptos Display" panose="020B0004020202020204" pitchFamily="34" charset="0"/>
              </a:rPr>
              <a:t>Thống</a:t>
            </a:r>
            <a:r>
              <a:rPr lang="en-US" b="1" dirty="0">
                <a:solidFill>
                  <a:schemeClr val="tx1"/>
                </a:solidFill>
                <a:latin typeface="Aptos Display" panose="020B0004020202020204" pitchFamily="34" charset="0"/>
              </a:rPr>
              <a:t> </a:t>
            </a:r>
            <a:endParaRPr b="1" dirty="0">
              <a:solidFill>
                <a:schemeClr val="tx1"/>
              </a:solidFill>
              <a:latin typeface="Aptos Display" panose="020B0004020202020204" pitchFamily="34" charset="0"/>
            </a:endParaRPr>
          </a:p>
        </p:txBody>
      </p:sp>
      <p:sp>
        <p:nvSpPr>
          <p:cNvPr id="915" name="Google Shape;915;p41"/>
          <p:cNvSpPr txBox="1">
            <a:spLocks noGrp="1"/>
          </p:cNvSpPr>
          <p:nvPr>
            <p:ph type="subTitle" idx="1"/>
          </p:nvPr>
        </p:nvSpPr>
        <p:spPr>
          <a:xfrm>
            <a:off x="-1" y="1351142"/>
            <a:ext cx="9144001" cy="3477887"/>
          </a:xfrm>
          <a:prstGeom prst="rect">
            <a:avLst/>
          </a:prstGeom>
        </p:spPr>
        <p:txBody>
          <a:bodyPr spcFirstLastPara="1" wrap="square" lIns="91425" tIns="91425" rIns="91425" bIns="91425" anchor="t" anchorCtr="0">
            <a:noAutofit/>
          </a:bodyPr>
          <a:lstStyle/>
          <a:p>
            <a:pPr marL="482600" indent="-342900" algn="just">
              <a:buFont typeface="Arial" panose="020B0604020202020204" pitchFamily="34" charset="0"/>
              <a:buChar char="•"/>
            </a:pPr>
            <a:r>
              <a:rPr lang="en-US" sz="2100" b="1" dirty="0" err="1">
                <a:latin typeface="Times New Roman" panose="02020603050405020304" charset="0"/>
                <a:cs typeface="Times New Roman" panose="02020603050405020304" charset="0"/>
              </a:rPr>
              <a:t>Khách</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Hàng</a:t>
            </a:r>
            <a:r>
              <a:rPr lang="en-US" sz="2100" dirty="0">
                <a:latin typeface="Times New Roman" panose="02020603050405020304" charset="0"/>
                <a:cs typeface="Times New Roman" panose="02020603050405020304" charset="0"/>
              </a:rPr>
              <a:t>:</a:t>
            </a:r>
            <a:endParaRPr lang="en-US" sz="2100" dirty="0">
              <a:latin typeface="Times New Roman" panose="02020603050405020304" charset="0"/>
              <a:cs typeface="Times New Roman" panose="02020603050405020304" charset="0"/>
            </a:endParaRPr>
          </a:p>
          <a:p>
            <a:pPr marL="939800" lvl="1" indent="-342900" algn="just">
              <a:buFont typeface="Arial" panose="020B0604020202020204" pitchFamily="34" charset="0"/>
              <a:buChar char="•"/>
            </a:pPr>
            <a:r>
              <a:rPr lang="vi-VN" dirty="0">
                <a:latin typeface="Times New Roman" panose="02020603050405020304" charset="0"/>
                <a:cs typeface="Times New Roman" panose="02020603050405020304" charset="0"/>
              </a:rPr>
              <a:t>Duyệt sản phẩm.</a:t>
            </a:r>
            <a:endParaRPr lang="vi-VN" dirty="0">
              <a:latin typeface="Times New Roman" panose="02020603050405020304" charset="0"/>
              <a:cs typeface="Times New Roman" panose="02020603050405020304" charset="0"/>
            </a:endParaRPr>
          </a:p>
          <a:p>
            <a:pPr marL="939800" lvl="1" indent="-342900" algn="just">
              <a:buFont typeface="Arial" panose="020B0604020202020204" pitchFamily="34" charset="0"/>
              <a:buChar char="•"/>
            </a:pPr>
            <a:r>
              <a:rPr lang="vi-VN" dirty="0">
                <a:latin typeface="Times New Roman" panose="02020603050405020304" charset="0"/>
                <a:cs typeface="Times New Roman" panose="02020603050405020304" charset="0"/>
              </a:rPr>
              <a:t>Thêm vào giỏ hàng.</a:t>
            </a:r>
            <a:endParaRPr lang="vi-VN" dirty="0">
              <a:latin typeface="Times New Roman" panose="02020603050405020304" charset="0"/>
              <a:cs typeface="Times New Roman" panose="02020603050405020304" charset="0"/>
            </a:endParaRPr>
          </a:p>
          <a:p>
            <a:pPr marL="939800" lvl="1" indent="-342900" algn="just">
              <a:buFont typeface="Arial" panose="020B0604020202020204" pitchFamily="34" charset="0"/>
              <a:buChar char="•"/>
            </a:pPr>
            <a:r>
              <a:rPr lang="vi-VN" dirty="0">
                <a:latin typeface="Times New Roman" panose="02020603050405020304" charset="0"/>
                <a:cs typeface="Times New Roman" panose="02020603050405020304" charset="0"/>
              </a:rPr>
              <a:t>Đặt hàng và xem lịch sử đơn hàng.</a:t>
            </a:r>
            <a:endParaRPr lang="vi-VN" dirty="0">
              <a:latin typeface="Times New Roman" panose="02020603050405020304" charset="0"/>
              <a:cs typeface="Times New Roman" panose="02020603050405020304" charset="0"/>
            </a:endParaRPr>
          </a:p>
          <a:p>
            <a:pPr marL="939800" lvl="1" indent="-342900" algn="just">
              <a:buFont typeface="Arial" panose="020B0604020202020204" pitchFamily="34" charset="0"/>
              <a:buChar char="•"/>
            </a:pPr>
            <a:r>
              <a:rPr lang="vi-VN" dirty="0">
                <a:latin typeface="Times New Roman" panose="02020603050405020304" charset="0"/>
                <a:cs typeface="Times New Roman" panose="02020603050405020304" charset="0"/>
              </a:rPr>
              <a:t>Gửi đánh giá sản phẩm sau khi mua.</a:t>
            </a:r>
            <a:endParaRPr lang="en-US" dirty="0">
              <a:latin typeface="Times New Roman" panose="02020603050405020304" charset="0"/>
              <a:cs typeface="Times New Roman" panose="02020603050405020304" charset="0"/>
            </a:endParaRPr>
          </a:p>
          <a:p>
            <a:pPr marL="482600" indent="-342900" algn="just">
              <a:buFont typeface="Arial" panose="020B0604020202020204" pitchFamily="34" charset="0"/>
              <a:buChar char="•"/>
            </a:pPr>
            <a:r>
              <a:rPr lang="en-US" sz="2100" b="1" dirty="0" err="1">
                <a:latin typeface="Times New Roman" panose="02020603050405020304" charset="0"/>
                <a:cs typeface="Times New Roman" panose="02020603050405020304" charset="0"/>
              </a:rPr>
              <a:t>Nhân</a:t>
            </a:r>
            <a:r>
              <a:rPr lang="en-US" sz="2100" b="1" dirty="0">
                <a:latin typeface="Times New Roman" panose="02020603050405020304" charset="0"/>
                <a:cs typeface="Times New Roman" panose="02020603050405020304" charset="0"/>
              </a:rPr>
              <a:t> Viên</a:t>
            </a:r>
            <a:r>
              <a:rPr lang="en-US" sz="2100" dirty="0">
                <a:latin typeface="Times New Roman" panose="02020603050405020304" charset="0"/>
                <a:cs typeface="Times New Roman" panose="02020603050405020304" charset="0"/>
              </a:rPr>
              <a:t>:</a:t>
            </a:r>
            <a:endParaRPr lang="en-US" sz="2100" dirty="0">
              <a:latin typeface="Times New Roman" panose="02020603050405020304" charset="0"/>
              <a:cs typeface="Times New Roman" panose="02020603050405020304" charset="0"/>
            </a:endParaRPr>
          </a:p>
          <a:p>
            <a:pPr marL="939800" lvl="1" indent="-342900" algn="just">
              <a:buFont typeface="Arial" panose="020B0604020202020204" pitchFamily="34" charset="0"/>
              <a:buChar char="•"/>
            </a:pPr>
            <a:r>
              <a:rPr lang="vi-VN" dirty="0">
                <a:latin typeface="Times New Roman" panose="02020603050405020304" charset="0"/>
                <a:cs typeface="Times New Roman" panose="02020603050405020304" charset="0"/>
              </a:rPr>
              <a:t>Quản lý danh mục sản phẩm.</a:t>
            </a:r>
            <a:endParaRPr lang="vi-VN" dirty="0">
              <a:latin typeface="Times New Roman" panose="02020603050405020304" charset="0"/>
              <a:cs typeface="Times New Roman" panose="02020603050405020304" charset="0"/>
            </a:endParaRPr>
          </a:p>
          <a:p>
            <a:pPr marL="939800" lvl="1" indent="-342900" algn="just">
              <a:buFont typeface="Arial" panose="020B0604020202020204" pitchFamily="34" charset="0"/>
              <a:buChar char="•"/>
            </a:pPr>
            <a:r>
              <a:rPr lang="vi-VN" dirty="0">
                <a:latin typeface="Times New Roman" panose="02020603050405020304" charset="0"/>
                <a:cs typeface="Times New Roman" panose="02020603050405020304" charset="0"/>
              </a:rPr>
              <a:t>Xử lý và duyệt đơn hàng.</a:t>
            </a:r>
            <a:endParaRPr lang="vi-VN" dirty="0">
              <a:latin typeface="Times New Roman" panose="02020603050405020304" charset="0"/>
              <a:cs typeface="Times New Roman" panose="02020603050405020304" charset="0"/>
            </a:endParaRPr>
          </a:p>
          <a:p>
            <a:pPr marL="939800" lvl="1" indent="-342900" algn="just">
              <a:buFont typeface="Arial" panose="020B0604020202020204" pitchFamily="34" charset="0"/>
              <a:buChar char="•"/>
            </a:pPr>
            <a:r>
              <a:rPr lang="vi-VN" dirty="0">
                <a:latin typeface="Times New Roman" panose="02020603050405020304" charset="0"/>
                <a:cs typeface="Times New Roman" panose="02020603050405020304" charset="0"/>
              </a:rPr>
              <a:t>Quản lý kho nguyên liệu và nhập kho.</a:t>
            </a:r>
            <a:endParaRPr lang="vi-VN" dirty="0">
              <a:latin typeface="Times New Roman" panose="02020603050405020304" charset="0"/>
              <a:cs typeface="Times New Roman" panose="02020603050405020304" charset="0"/>
            </a:endParaRPr>
          </a:p>
          <a:p>
            <a:pPr marL="939800" lvl="1" indent="-342900" algn="just">
              <a:buFont typeface="Arial" panose="020B0604020202020204" pitchFamily="34" charset="0"/>
              <a:buChar char="•"/>
            </a:pPr>
            <a:r>
              <a:rPr lang="vi-VN" dirty="0">
                <a:latin typeface="Times New Roman" panose="02020603050405020304" charset="0"/>
                <a:cs typeface="Times New Roman" panose="02020603050405020304" charset="0"/>
              </a:rPr>
              <a:t>Xem báo cáo thống kê doanh thu.</a:t>
            </a:r>
            <a:endParaRPr lang="vi-VN" dirty="0">
              <a:latin typeface="Times New Roman" panose="02020603050405020304" charset="0"/>
              <a:cs typeface="Times New Roman" panose="02020603050405020304" charset="0"/>
            </a:endParaRPr>
          </a:p>
          <a:p>
            <a:pPr marL="939800" lvl="1" indent="-342900" algn="just">
              <a:buFont typeface="Arial" panose="020B0604020202020204" pitchFamily="34" charset="0"/>
              <a:buChar char="•"/>
            </a:pPr>
            <a:r>
              <a:rPr lang="vi-VN" dirty="0">
                <a:latin typeface="Times New Roman" panose="02020603050405020304" charset="0"/>
                <a:cs typeface="Times New Roman" panose="02020603050405020304" charset="0"/>
              </a:rPr>
              <a:t>Duyệt hoặc ẩn đánh giá.</a:t>
            </a:r>
            <a:endParaRPr lang="vi-VN" dirty="0">
              <a:latin typeface="Times New Roman" panose="02020603050405020304" charset="0"/>
              <a:cs typeface="Times New Roman" panose="02020603050405020304" charset="0"/>
            </a:endParaRPr>
          </a:p>
          <a:p>
            <a:pPr marL="939800" lvl="1" indent="-342900" algn="just">
              <a:buFont typeface="Arial" panose="020B0604020202020204" pitchFamily="34" charset="0"/>
              <a:buChar char="•"/>
            </a:pPr>
            <a:r>
              <a:rPr lang="vi-VN" dirty="0">
                <a:latin typeface="Times New Roman" panose="02020603050405020304" charset="0"/>
                <a:cs typeface="Times New Roman" panose="02020603050405020304" charset="0"/>
              </a:rPr>
              <a:t>Quản lý tài khoản người dùng.</a:t>
            </a:r>
            <a:endParaRPr lang="en-US" dirty="0">
              <a:latin typeface="Times New Roman" panose="02020603050405020304" charset="0"/>
              <a:cs typeface="Times New Roman" panose="02020603050405020304" charset="0"/>
            </a:endParaRPr>
          </a:p>
          <a:p>
            <a:pPr marL="482600" indent="-342900" algn="just">
              <a:buFont typeface="Arial" panose="020B0604020202020204" pitchFamily="34" charset="0"/>
              <a:buChar char="•"/>
            </a:pPr>
            <a:endParaRPr lang="en-US" sz="2100" dirty="0">
              <a:latin typeface="Times New Roman" panose="02020603050405020304" charset="0"/>
              <a:cs typeface="Times New Roman" panose="02020603050405020304" charset="0"/>
            </a:endParaRPr>
          </a:p>
        </p:txBody>
      </p:sp>
      <p:grpSp>
        <p:nvGrpSpPr>
          <p:cNvPr id="946" name="Google Shape;946;p41"/>
          <p:cNvGrpSpPr/>
          <p:nvPr/>
        </p:nvGrpSpPr>
        <p:grpSpPr>
          <a:xfrm>
            <a:off x="7722260" y="1028448"/>
            <a:ext cx="437505" cy="437505"/>
            <a:chOff x="6402975" y="3654449"/>
            <a:chExt cx="958181" cy="958181"/>
          </a:xfrm>
        </p:grpSpPr>
        <p:sp>
          <p:nvSpPr>
            <p:cNvPr id="947" name="Google Shape;947;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4"/>
                                        </p:tgtEl>
                                        <p:attrNameLst>
                                          <p:attrName>style.visibility</p:attrName>
                                        </p:attrNameLst>
                                      </p:cBhvr>
                                      <p:to>
                                        <p:strVal val="visible"/>
                                      </p:to>
                                    </p:set>
                                    <p:anim calcmode="lin" valueType="num">
                                      <p:cBhvr additive="base">
                                        <p:cTn id="7" dur="500" fill="hold"/>
                                        <p:tgtEl>
                                          <p:spTgt spid="914"/>
                                        </p:tgtEl>
                                        <p:attrNameLst>
                                          <p:attrName>ppt_x</p:attrName>
                                        </p:attrNameLst>
                                      </p:cBhvr>
                                      <p:tavLst>
                                        <p:tav tm="0">
                                          <p:val>
                                            <p:strVal val="#ppt_x"/>
                                          </p:val>
                                        </p:tav>
                                        <p:tav tm="100000">
                                          <p:val>
                                            <p:strVal val="#ppt_x"/>
                                          </p:val>
                                        </p:tav>
                                      </p:tavLst>
                                    </p:anim>
                                    <p:anim calcmode="lin" valueType="num">
                                      <p:cBhvr additive="base">
                                        <p:cTn id="8" dur="500" fill="hold"/>
                                        <p:tgtEl>
                                          <p:spTgt spid="9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915">
                                            <p:txEl>
                                              <p:pRg st="0" end="0"/>
                                            </p:txEl>
                                          </p:spTgt>
                                        </p:tgtEl>
                                        <p:attrNameLst>
                                          <p:attrName>style.visibility</p:attrName>
                                        </p:attrNameLst>
                                      </p:cBhvr>
                                      <p:to>
                                        <p:strVal val="visible"/>
                                      </p:to>
                                    </p:set>
                                    <p:animEffect transition="in" filter="barn(inVertical)">
                                      <p:cBhvr>
                                        <p:cTn id="13" dur="500"/>
                                        <p:tgtEl>
                                          <p:spTgt spid="915">
                                            <p:txEl>
                                              <p:pRg st="0" end="0"/>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915">
                                            <p:txEl>
                                              <p:pRg st="1" end="1"/>
                                            </p:txEl>
                                          </p:spTgt>
                                        </p:tgtEl>
                                        <p:attrNameLst>
                                          <p:attrName>style.visibility</p:attrName>
                                        </p:attrNameLst>
                                      </p:cBhvr>
                                      <p:to>
                                        <p:strVal val="visible"/>
                                      </p:to>
                                    </p:set>
                                    <p:animEffect transition="in" filter="barn(inVertical)">
                                      <p:cBhvr>
                                        <p:cTn id="16" dur="500"/>
                                        <p:tgtEl>
                                          <p:spTgt spid="915">
                                            <p:txEl>
                                              <p:pRg st="1" end="1"/>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915">
                                            <p:txEl>
                                              <p:pRg st="2" end="2"/>
                                            </p:txEl>
                                          </p:spTgt>
                                        </p:tgtEl>
                                        <p:attrNameLst>
                                          <p:attrName>style.visibility</p:attrName>
                                        </p:attrNameLst>
                                      </p:cBhvr>
                                      <p:to>
                                        <p:strVal val="visible"/>
                                      </p:to>
                                    </p:set>
                                    <p:animEffect transition="in" filter="barn(inVertical)">
                                      <p:cBhvr>
                                        <p:cTn id="19" dur="500"/>
                                        <p:tgtEl>
                                          <p:spTgt spid="915">
                                            <p:txEl>
                                              <p:pRg st="2" end="2"/>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915">
                                            <p:txEl>
                                              <p:pRg st="3" end="3"/>
                                            </p:txEl>
                                          </p:spTgt>
                                        </p:tgtEl>
                                        <p:attrNameLst>
                                          <p:attrName>style.visibility</p:attrName>
                                        </p:attrNameLst>
                                      </p:cBhvr>
                                      <p:to>
                                        <p:strVal val="visible"/>
                                      </p:to>
                                    </p:set>
                                    <p:animEffect transition="in" filter="barn(inVertical)">
                                      <p:cBhvr>
                                        <p:cTn id="22" dur="500"/>
                                        <p:tgtEl>
                                          <p:spTgt spid="915">
                                            <p:txEl>
                                              <p:pRg st="3" end="3"/>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915">
                                            <p:txEl>
                                              <p:pRg st="4" end="4"/>
                                            </p:txEl>
                                          </p:spTgt>
                                        </p:tgtEl>
                                        <p:attrNameLst>
                                          <p:attrName>style.visibility</p:attrName>
                                        </p:attrNameLst>
                                      </p:cBhvr>
                                      <p:to>
                                        <p:strVal val="visible"/>
                                      </p:to>
                                    </p:set>
                                    <p:animEffect transition="in" filter="barn(inVertical)">
                                      <p:cBhvr>
                                        <p:cTn id="25" dur="500"/>
                                        <p:tgtEl>
                                          <p:spTgt spid="91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915">
                                            <p:txEl>
                                              <p:pRg st="5" end="5"/>
                                            </p:txEl>
                                          </p:spTgt>
                                        </p:tgtEl>
                                        <p:attrNameLst>
                                          <p:attrName>style.visibility</p:attrName>
                                        </p:attrNameLst>
                                      </p:cBhvr>
                                      <p:to>
                                        <p:strVal val="visible"/>
                                      </p:to>
                                    </p:set>
                                    <p:animEffect transition="in" filter="barn(inVertical)">
                                      <p:cBhvr>
                                        <p:cTn id="30" dur="500"/>
                                        <p:tgtEl>
                                          <p:spTgt spid="915">
                                            <p:txEl>
                                              <p:pRg st="5" end="5"/>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915">
                                            <p:txEl>
                                              <p:pRg st="6" end="6"/>
                                            </p:txEl>
                                          </p:spTgt>
                                        </p:tgtEl>
                                        <p:attrNameLst>
                                          <p:attrName>style.visibility</p:attrName>
                                        </p:attrNameLst>
                                      </p:cBhvr>
                                      <p:to>
                                        <p:strVal val="visible"/>
                                      </p:to>
                                    </p:set>
                                    <p:animEffect transition="in" filter="barn(inVertical)">
                                      <p:cBhvr>
                                        <p:cTn id="33" dur="500"/>
                                        <p:tgtEl>
                                          <p:spTgt spid="915">
                                            <p:txEl>
                                              <p:pRg st="6" end="6"/>
                                            </p:txEl>
                                          </p:spTgt>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915">
                                            <p:txEl>
                                              <p:pRg st="7" end="7"/>
                                            </p:txEl>
                                          </p:spTgt>
                                        </p:tgtEl>
                                        <p:attrNameLst>
                                          <p:attrName>style.visibility</p:attrName>
                                        </p:attrNameLst>
                                      </p:cBhvr>
                                      <p:to>
                                        <p:strVal val="visible"/>
                                      </p:to>
                                    </p:set>
                                    <p:animEffect transition="in" filter="barn(inVertical)">
                                      <p:cBhvr>
                                        <p:cTn id="36" dur="500"/>
                                        <p:tgtEl>
                                          <p:spTgt spid="915">
                                            <p:txEl>
                                              <p:pRg st="7" end="7"/>
                                            </p:txEl>
                                          </p:spTgt>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915">
                                            <p:txEl>
                                              <p:pRg st="8" end="8"/>
                                            </p:txEl>
                                          </p:spTgt>
                                        </p:tgtEl>
                                        <p:attrNameLst>
                                          <p:attrName>style.visibility</p:attrName>
                                        </p:attrNameLst>
                                      </p:cBhvr>
                                      <p:to>
                                        <p:strVal val="visible"/>
                                      </p:to>
                                    </p:set>
                                    <p:animEffect transition="in" filter="barn(inVertical)">
                                      <p:cBhvr>
                                        <p:cTn id="39" dur="500"/>
                                        <p:tgtEl>
                                          <p:spTgt spid="915">
                                            <p:txEl>
                                              <p:pRg st="8" end="8"/>
                                            </p:txEl>
                                          </p:spTgt>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915">
                                            <p:txEl>
                                              <p:pRg st="9" end="9"/>
                                            </p:txEl>
                                          </p:spTgt>
                                        </p:tgtEl>
                                        <p:attrNameLst>
                                          <p:attrName>style.visibility</p:attrName>
                                        </p:attrNameLst>
                                      </p:cBhvr>
                                      <p:to>
                                        <p:strVal val="visible"/>
                                      </p:to>
                                    </p:set>
                                    <p:animEffect transition="in" filter="barn(inVertical)">
                                      <p:cBhvr>
                                        <p:cTn id="42" dur="500"/>
                                        <p:tgtEl>
                                          <p:spTgt spid="915">
                                            <p:txEl>
                                              <p:pRg st="9" end="9"/>
                                            </p:txEl>
                                          </p:spTgt>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915">
                                            <p:txEl>
                                              <p:pRg st="10" end="10"/>
                                            </p:txEl>
                                          </p:spTgt>
                                        </p:tgtEl>
                                        <p:attrNameLst>
                                          <p:attrName>style.visibility</p:attrName>
                                        </p:attrNameLst>
                                      </p:cBhvr>
                                      <p:to>
                                        <p:strVal val="visible"/>
                                      </p:to>
                                    </p:set>
                                    <p:animEffect transition="in" filter="barn(inVertical)">
                                      <p:cBhvr>
                                        <p:cTn id="45" dur="500"/>
                                        <p:tgtEl>
                                          <p:spTgt spid="915">
                                            <p:txEl>
                                              <p:pRg st="10" end="10"/>
                                            </p:txEl>
                                          </p:spTgt>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915">
                                            <p:txEl>
                                              <p:pRg st="11" end="11"/>
                                            </p:txEl>
                                          </p:spTgt>
                                        </p:tgtEl>
                                        <p:attrNameLst>
                                          <p:attrName>style.visibility</p:attrName>
                                        </p:attrNameLst>
                                      </p:cBhvr>
                                      <p:to>
                                        <p:strVal val="visible"/>
                                      </p:to>
                                    </p:set>
                                    <p:animEffect transition="in" filter="barn(inVertical)">
                                      <p:cBhvr>
                                        <p:cTn id="48" dur="500"/>
                                        <p:tgtEl>
                                          <p:spTgt spid="91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 grpId="0"/>
      <p:bldP spid="91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grpSp>
        <p:nvGrpSpPr>
          <p:cNvPr id="905" name="Google Shape;905;p41"/>
          <p:cNvGrpSpPr/>
          <p:nvPr/>
        </p:nvGrpSpPr>
        <p:grpSpPr>
          <a:xfrm>
            <a:off x="7607439" y="105508"/>
            <a:ext cx="739428" cy="739428"/>
            <a:chOff x="6402975" y="3654449"/>
            <a:chExt cx="958181" cy="958181"/>
          </a:xfrm>
        </p:grpSpPr>
        <p:sp>
          <p:nvSpPr>
            <p:cNvPr id="906" name="Google Shape;906;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1" name="Google Shape;911;p41"/>
          <p:cNvGrpSpPr/>
          <p:nvPr/>
        </p:nvGrpSpPr>
        <p:grpSpPr>
          <a:xfrm>
            <a:off x="6883033" y="253799"/>
            <a:ext cx="572417" cy="572417"/>
            <a:chOff x="6402975" y="3654449"/>
            <a:chExt cx="958181" cy="958181"/>
          </a:xfrm>
        </p:grpSpPr>
        <p:sp>
          <p:nvSpPr>
            <p:cNvPr id="912" name="Google Shape;912;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4" name="Google Shape;914;p41"/>
          <p:cNvSpPr txBox="1">
            <a:spLocks noGrp="1"/>
          </p:cNvSpPr>
          <p:nvPr>
            <p:ph type="title"/>
          </p:nvPr>
        </p:nvSpPr>
        <p:spPr>
          <a:xfrm>
            <a:off x="1394086" y="1074820"/>
            <a:ext cx="5576341" cy="80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solidFill>
                  <a:schemeClr val="tx1"/>
                </a:solidFill>
                <a:latin typeface="Aptos Display" panose="020B0004020202020204" pitchFamily="34" charset="0"/>
              </a:rPr>
              <a:t>XÂY DỰNG BIỂU ĐỒ USE CASE</a:t>
            </a:r>
            <a:endParaRPr b="1" dirty="0">
              <a:solidFill>
                <a:schemeClr val="tx1"/>
              </a:solidFill>
              <a:latin typeface="Aptos Display" panose="020B0004020202020204" pitchFamily="34" charset="0"/>
            </a:endParaRPr>
          </a:p>
        </p:txBody>
      </p:sp>
      <p:grpSp>
        <p:nvGrpSpPr>
          <p:cNvPr id="946" name="Google Shape;946;p41"/>
          <p:cNvGrpSpPr/>
          <p:nvPr/>
        </p:nvGrpSpPr>
        <p:grpSpPr>
          <a:xfrm>
            <a:off x="7722260" y="1028448"/>
            <a:ext cx="437505" cy="437505"/>
            <a:chOff x="6402975" y="3654449"/>
            <a:chExt cx="958181" cy="958181"/>
          </a:xfrm>
        </p:grpSpPr>
        <p:sp>
          <p:nvSpPr>
            <p:cNvPr id="947" name="Google Shape;947;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 name="Picture 1"/>
          <p:cNvPicPr>
            <a:picLocks noChangeAspect="1"/>
          </p:cNvPicPr>
          <p:nvPr/>
        </p:nvPicPr>
        <p:blipFill>
          <a:blip r:embed="rId1"/>
          <a:stretch>
            <a:fillRect/>
          </a:stretch>
        </p:blipFill>
        <p:spPr>
          <a:xfrm>
            <a:off x="2433964" y="1976665"/>
            <a:ext cx="3994872" cy="235960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TextBox 2"/>
          <p:cNvSpPr txBox="1"/>
          <p:nvPr/>
        </p:nvSpPr>
        <p:spPr>
          <a:xfrm>
            <a:off x="3142343" y="4621280"/>
            <a:ext cx="5464628" cy="415498"/>
          </a:xfrm>
          <a:prstGeom prst="rect">
            <a:avLst/>
          </a:prstGeom>
          <a:noFill/>
        </p:spPr>
        <p:txBody>
          <a:bodyPr wrap="square" rtlCol="0">
            <a:spAutoFit/>
          </a:bodyPr>
          <a:lstStyle/>
          <a:p>
            <a:r>
              <a:rPr lang="en-US" sz="2100" b="1" dirty="0">
                <a:latin typeface="Times New Roman" panose="02020603050405020304" charset="0"/>
                <a:cs typeface="Times New Roman" panose="02020603050405020304" charset="0"/>
              </a:rPr>
              <a:t>SƠ ĐỒ TỔNG QUÁT</a:t>
            </a:r>
            <a:endParaRPr lang="en-US" sz="2100" b="1" dirty="0">
              <a:latin typeface="Times New Roman" panose="02020603050405020304" charset="0"/>
              <a:cs typeface="Times New Roman" panose="0202060305040502030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4"/>
                                        </p:tgtEl>
                                        <p:attrNameLst>
                                          <p:attrName>style.visibility</p:attrName>
                                        </p:attrNameLst>
                                      </p:cBhvr>
                                      <p:to>
                                        <p:strVal val="visible"/>
                                      </p:to>
                                    </p:set>
                                    <p:anim calcmode="lin" valueType="num">
                                      <p:cBhvr additive="base">
                                        <p:cTn id="7" dur="500" fill="hold"/>
                                        <p:tgtEl>
                                          <p:spTgt spid="914"/>
                                        </p:tgtEl>
                                        <p:attrNameLst>
                                          <p:attrName>ppt_x</p:attrName>
                                        </p:attrNameLst>
                                      </p:cBhvr>
                                      <p:tavLst>
                                        <p:tav tm="0">
                                          <p:val>
                                            <p:strVal val="#ppt_x"/>
                                          </p:val>
                                        </p:tav>
                                        <p:tav tm="100000">
                                          <p:val>
                                            <p:strVal val="#ppt_x"/>
                                          </p:val>
                                        </p:tav>
                                      </p:tavLst>
                                    </p:anim>
                                    <p:anim calcmode="lin" valueType="num">
                                      <p:cBhvr additive="base">
                                        <p:cTn id="8" dur="500" fill="hold"/>
                                        <p:tgtEl>
                                          <p:spTgt spid="9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grpSp>
        <p:nvGrpSpPr>
          <p:cNvPr id="905" name="Google Shape;905;p41"/>
          <p:cNvGrpSpPr/>
          <p:nvPr/>
        </p:nvGrpSpPr>
        <p:grpSpPr>
          <a:xfrm>
            <a:off x="7607439" y="105508"/>
            <a:ext cx="739428" cy="739428"/>
            <a:chOff x="6402975" y="3654449"/>
            <a:chExt cx="958181" cy="958181"/>
          </a:xfrm>
        </p:grpSpPr>
        <p:sp>
          <p:nvSpPr>
            <p:cNvPr id="906" name="Google Shape;906;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1" name="Google Shape;911;p41"/>
          <p:cNvGrpSpPr/>
          <p:nvPr/>
        </p:nvGrpSpPr>
        <p:grpSpPr>
          <a:xfrm>
            <a:off x="6883033" y="253799"/>
            <a:ext cx="572417" cy="572417"/>
            <a:chOff x="6402975" y="3654449"/>
            <a:chExt cx="958181" cy="958181"/>
          </a:xfrm>
        </p:grpSpPr>
        <p:sp>
          <p:nvSpPr>
            <p:cNvPr id="912" name="Google Shape;912;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4" name="Google Shape;914;p41"/>
          <p:cNvSpPr txBox="1">
            <a:spLocks noGrp="1"/>
          </p:cNvSpPr>
          <p:nvPr>
            <p:ph type="title"/>
          </p:nvPr>
        </p:nvSpPr>
        <p:spPr>
          <a:xfrm>
            <a:off x="1394086" y="1074820"/>
            <a:ext cx="5576341" cy="80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solidFill>
                  <a:schemeClr val="tx1"/>
                </a:solidFill>
                <a:latin typeface="Aptos Display" panose="020B0004020202020204" pitchFamily="34" charset="0"/>
              </a:rPr>
              <a:t>XÂY DỰNG BIỂU ĐỒ USE CASE</a:t>
            </a:r>
            <a:endParaRPr b="1" dirty="0">
              <a:solidFill>
                <a:schemeClr val="tx1"/>
              </a:solidFill>
              <a:latin typeface="Aptos Display" panose="020B0004020202020204" pitchFamily="34" charset="0"/>
            </a:endParaRPr>
          </a:p>
        </p:txBody>
      </p:sp>
      <p:grpSp>
        <p:nvGrpSpPr>
          <p:cNvPr id="946" name="Google Shape;946;p41"/>
          <p:cNvGrpSpPr/>
          <p:nvPr/>
        </p:nvGrpSpPr>
        <p:grpSpPr>
          <a:xfrm>
            <a:off x="7722260" y="1028448"/>
            <a:ext cx="437505" cy="437505"/>
            <a:chOff x="6402975" y="3654449"/>
            <a:chExt cx="958181" cy="958181"/>
          </a:xfrm>
        </p:grpSpPr>
        <p:sp>
          <p:nvSpPr>
            <p:cNvPr id="947" name="Google Shape;947;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extBox 2"/>
          <p:cNvSpPr txBox="1"/>
          <p:nvPr/>
        </p:nvSpPr>
        <p:spPr>
          <a:xfrm>
            <a:off x="2476384" y="4724525"/>
            <a:ext cx="5464628" cy="415498"/>
          </a:xfrm>
          <a:prstGeom prst="rect">
            <a:avLst/>
          </a:prstGeom>
          <a:noFill/>
        </p:spPr>
        <p:txBody>
          <a:bodyPr wrap="square" rtlCol="0">
            <a:spAutoFit/>
          </a:bodyPr>
          <a:lstStyle/>
          <a:p>
            <a:r>
              <a:rPr lang="en-US" sz="2100" b="1" dirty="0">
                <a:latin typeface="Times New Roman" panose="02020603050405020304" charset="0"/>
                <a:cs typeface="Times New Roman" panose="02020603050405020304" charset="0"/>
              </a:rPr>
              <a:t>SƠ ĐỒ ĐĂNG KÝ / ĐĂNG NHẬP</a:t>
            </a:r>
            <a:endParaRPr lang="en-US" sz="2100" b="1" dirty="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2615902" y="1881520"/>
            <a:ext cx="3912196" cy="245180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4"/>
                                        </p:tgtEl>
                                        <p:attrNameLst>
                                          <p:attrName>style.visibility</p:attrName>
                                        </p:attrNameLst>
                                      </p:cBhvr>
                                      <p:to>
                                        <p:strVal val="visible"/>
                                      </p:to>
                                    </p:set>
                                    <p:anim calcmode="lin" valueType="num">
                                      <p:cBhvr additive="base">
                                        <p:cTn id="7" dur="500" fill="hold"/>
                                        <p:tgtEl>
                                          <p:spTgt spid="914"/>
                                        </p:tgtEl>
                                        <p:attrNameLst>
                                          <p:attrName>ppt_x</p:attrName>
                                        </p:attrNameLst>
                                      </p:cBhvr>
                                      <p:tavLst>
                                        <p:tav tm="0">
                                          <p:val>
                                            <p:strVal val="#ppt_x"/>
                                          </p:val>
                                        </p:tav>
                                        <p:tav tm="100000">
                                          <p:val>
                                            <p:strVal val="#ppt_x"/>
                                          </p:val>
                                        </p:tav>
                                      </p:tavLst>
                                    </p:anim>
                                    <p:anim calcmode="lin" valueType="num">
                                      <p:cBhvr additive="base">
                                        <p:cTn id="8" dur="500" fill="hold"/>
                                        <p:tgtEl>
                                          <p:spTgt spid="9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grpSp>
        <p:nvGrpSpPr>
          <p:cNvPr id="905" name="Google Shape;905;p41"/>
          <p:cNvGrpSpPr/>
          <p:nvPr/>
        </p:nvGrpSpPr>
        <p:grpSpPr>
          <a:xfrm>
            <a:off x="7607439" y="105508"/>
            <a:ext cx="739428" cy="739428"/>
            <a:chOff x="6402975" y="3654449"/>
            <a:chExt cx="958181" cy="958181"/>
          </a:xfrm>
        </p:grpSpPr>
        <p:sp>
          <p:nvSpPr>
            <p:cNvPr id="906" name="Google Shape;906;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1" name="Google Shape;911;p41"/>
          <p:cNvGrpSpPr/>
          <p:nvPr/>
        </p:nvGrpSpPr>
        <p:grpSpPr>
          <a:xfrm>
            <a:off x="6883033" y="253799"/>
            <a:ext cx="572417" cy="572417"/>
            <a:chOff x="6402975" y="3654449"/>
            <a:chExt cx="958181" cy="958181"/>
          </a:xfrm>
        </p:grpSpPr>
        <p:sp>
          <p:nvSpPr>
            <p:cNvPr id="912" name="Google Shape;912;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4" name="Google Shape;914;p41"/>
          <p:cNvSpPr txBox="1">
            <a:spLocks noGrp="1"/>
          </p:cNvSpPr>
          <p:nvPr>
            <p:ph type="title"/>
          </p:nvPr>
        </p:nvSpPr>
        <p:spPr>
          <a:xfrm>
            <a:off x="1394086" y="1074820"/>
            <a:ext cx="5576341" cy="80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solidFill>
                  <a:schemeClr val="tx1"/>
                </a:solidFill>
                <a:latin typeface="Aptos Display" panose="020B0004020202020204" pitchFamily="34" charset="0"/>
              </a:rPr>
              <a:t>XÂY DỰNG BIỂU ĐỒ USE CASE</a:t>
            </a:r>
            <a:endParaRPr b="1" dirty="0">
              <a:solidFill>
                <a:schemeClr val="tx1"/>
              </a:solidFill>
              <a:latin typeface="Aptos Display" panose="020B0004020202020204" pitchFamily="34" charset="0"/>
            </a:endParaRPr>
          </a:p>
        </p:txBody>
      </p:sp>
      <p:grpSp>
        <p:nvGrpSpPr>
          <p:cNvPr id="946" name="Google Shape;946;p41"/>
          <p:cNvGrpSpPr/>
          <p:nvPr/>
        </p:nvGrpSpPr>
        <p:grpSpPr>
          <a:xfrm>
            <a:off x="7722260" y="1028448"/>
            <a:ext cx="437505" cy="437505"/>
            <a:chOff x="6402975" y="3654449"/>
            <a:chExt cx="958181" cy="958181"/>
          </a:xfrm>
        </p:grpSpPr>
        <p:sp>
          <p:nvSpPr>
            <p:cNvPr id="947" name="Google Shape;947;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extBox 2"/>
          <p:cNvSpPr txBox="1"/>
          <p:nvPr/>
        </p:nvSpPr>
        <p:spPr>
          <a:xfrm>
            <a:off x="2476384" y="4728002"/>
            <a:ext cx="5464628" cy="415498"/>
          </a:xfrm>
          <a:prstGeom prst="rect">
            <a:avLst/>
          </a:prstGeom>
          <a:noFill/>
        </p:spPr>
        <p:txBody>
          <a:bodyPr wrap="square" rtlCol="0">
            <a:spAutoFit/>
          </a:bodyPr>
          <a:lstStyle/>
          <a:p>
            <a:r>
              <a:rPr lang="en-US" sz="2100" b="1" dirty="0">
                <a:latin typeface="Times New Roman" panose="02020603050405020304" charset="0"/>
                <a:cs typeface="Times New Roman" panose="02020603050405020304" charset="0"/>
              </a:rPr>
              <a:t>SƠ ĐỒ QUẢN LÝ THÔNG TIN CÁ NHÂN</a:t>
            </a:r>
            <a:endParaRPr lang="en-US" sz="2100" b="1" dirty="0">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2658026" y="1881520"/>
            <a:ext cx="4511215" cy="253000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4"/>
                                        </p:tgtEl>
                                        <p:attrNameLst>
                                          <p:attrName>style.visibility</p:attrName>
                                        </p:attrNameLst>
                                      </p:cBhvr>
                                      <p:to>
                                        <p:strVal val="visible"/>
                                      </p:to>
                                    </p:set>
                                    <p:anim calcmode="lin" valueType="num">
                                      <p:cBhvr additive="base">
                                        <p:cTn id="7" dur="500" fill="hold"/>
                                        <p:tgtEl>
                                          <p:spTgt spid="914"/>
                                        </p:tgtEl>
                                        <p:attrNameLst>
                                          <p:attrName>ppt_x</p:attrName>
                                        </p:attrNameLst>
                                      </p:cBhvr>
                                      <p:tavLst>
                                        <p:tav tm="0">
                                          <p:val>
                                            <p:strVal val="#ppt_x"/>
                                          </p:val>
                                        </p:tav>
                                        <p:tav tm="100000">
                                          <p:val>
                                            <p:strVal val="#ppt_x"/>
                                          </p:val>
                                        </p:tav>
                                      </p:tavLst>
                                    </p:anim>
                                    <p:anim calcmode="lin" valueType="num">
                                      <p:cBhvr additive="base">
                                        <p:cTn id="8" dur="500" fill="hold"/>
                                        <p:tgtEl>
                                          <p:spTgt spid="9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grpSp>
        <p:nvGrpSpPr>
          <p:cNvPr id="905" name="Google Shape;905;p41"/>
          <p:cNvGrpSpPr/>
          <p:nvPr/>
        </p:nvGrpSpPr>
        <p:grpSpPr>
          <a:xfrm>
            <a:off x="7607439" y="105508"/>
            <a:ext cx="739428" cy="739428"/>
            <a:chOff x="6402975" y="3654449"/>
            <a:chExt cx="958181" cy="958181"/>
          </a:xfrm>
        </p:grpSpPr>
        <p:sp>
          <p:nvSpPr>
            <p:cNvPr id="906" name="Google Shape;906;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1" name="Google Shape;911;p41"/>
          <p:cNvGrpSpPr/>
          <p:nvPr/>
        </p:nvGrpSpPr>
        <p:grpSpPr>
          <a:xfrm>
            <a:off x="6883033" y="253799"/>
            <a:ext cx="572417" cy="572417"/>
            <a:chOff x="6402975" y="3654449"/>
            <a:chExt cx="958181" cy="958181"/>
          </a:xfrm>
        </p:grpSpPr>
        <p:sp>
          <p:nvSpPr>
            <p:cNvPr id="912" name="Google Shape;912;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4" name="Google Shape;914;p41"/>
          <p:cNvSpPr txBox="1">
            <a:spLocks noGrp="1"/>
          </p:cNvSpPr>
          <p:nvPr>
            <p:ph type="title"/>
          </p:nvPr>
        </p:nvSpPr>
        <p:spPr>
          <a:xfrm>
            <a:off x="1394086" y="1074820"/>
            <a:ext cx="5576341" cy="80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solidFill>
                  <a:schemeClr val="tx1"/>
                </a:solidFill>
                <a:latin typeface="Aptos Display" panose="020B0004020202020204" pitchFamily="34" charset="0"/>
              </a:rPr>
              <a:t>XÂY DỰNG BIỂU ĐỒ USE CASE</a:t>
            </a:r>
            <a:endParaRPr b="1" dirty="0">
              <a:solidFill>
                <a:schemeClr val="tx1"/>
              </a:solidFill>
              <a:latin typeface="Aptos Display" panose="020B0004020202020204" pitchFamily="34" charset="0"/>
            </a:endParaRPr>
          </a:p>
        </p:txBody>
      </p:sp>
      <p:grpSp>
        <p:nvGrpSpPr>
          <p:cNvPr id="946" name="Google Shape;946;p41"/>
          <p:cNvGrpSpPr/>
          <p:nvPr/>
        </p:nvGrpSpPr>
        <p:grpSpPr>
          <a:xfrm>
            <a:off x="7722260" y="1028448"/>
            <a:ext cx="437505" cy="437505"/>
            <a:chOff x="6402975" y="3654449"/>
            <a:chExt cx="958181" cy="958181"/>
          </a:xfrm>
        </p:grpSpPr>
        <p:sp>
          <p:nvSpPr>
            <p:cNvPr id="947" name="Google Shape;947;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extBox 2"/>
          <p:cNvSpPr txBox="1"/>
          <p:nvPr/>
        </p:nvSpPr>
        <p:spPr>
          <a:xfrm>
            <a:off x="2303365" y="4728002"/>
            <a:ext cx="6043502" cy="415498"/>
          </a:xfrm>
          <a:prstGeom prst="rect">
            <a:avLst/>
          </a:prstGeom>
          <a:noFill/>
        </p:spPr>
        <p:txBody>
          <a:bodyPr wrap="square" rtlCol="0">
            <a:spAutoFit/>
          </a:bodyPr>
          <a:lstStyle/>
          <a:p>
            <a:r>
              <a:rPr lang="en-US" sz="2100" b="1" dirty="0">
                <a:latin typeface="Times New Roman" panose="02020603050405020304" charset="0"/>
                <a:cs typeface="Times New Roman" panose="02020603050405020304" charset="0"/>
              </a:rPr>
              <a:t>SƠ ĐỒ QUẢN LÝ THÔNG TIN KHÁCH HÀNG</a:t>
            </a:r>
            <a:endParaRPr lang="en-US" sz="2100" b="1" dirty="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2480067" y="1881520"/>
            <a:ext cx="4183866" cy="252741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4"/>
                                        </p:tgtEl>
                                        <p:attrNameLst>
                                          <p:attrName>style.visibility</p:attrName>
                                        </p:attrNameLst>
                                      </p:cBhvr>
                                      <p:to>
                                        <p:strVal val="visible"/>
                                      </p:to>
                                    </p:set>
                                    <p:anim calcmode="lin" valueType="num">
                                      <p:cBhvr additive="base">
                                        <p:cTn id="7" dur="500" fill="hold"/>
                                        <p:tgtEl>
                                          <p:spTgt spid="914"/>
                                        </p:tgtEl>
                                        <p:attrNameLst>
                                          <p:attrName>ppt_x</p:attrName>
                                        </p:attrNameLst>
                                      </p:cBhvr>
                                      <p:tavLst>
                                        <p:tav tm="0">
                                          <p:val>
                                            <p:strVal val="#ppt_x"/>
                                          </p:val>
                                        </p:tav>
                                        <p:tav tm="100000">
                                          <p:val>
                                            <p:strVal val="#ppt_x"/>
                                          </p:val>
                                        </p:tav>
                                      </p:tavLst>
                                    </p:anim>
                                    <p:anim calcmode="lin" valueType="num">
                                      <p:cBhvr additive="base">
                                        <p:cTn id="8" dur="500" fill="hold"/>
                                        <p:tgtEl>
                                          <p:spTgt spid="9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39"/>
          <p:cNvSpPr/>
          <p:nvPr/>
        </p:nvSpPr>
        <p:spPr>
          <a:xfrm>
            <a:off x="1810325" y="1339425"/>
            <a:ext cx="559500" cy="55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 name="Google Shape;702;p39"/>
          <p:cNvSpPr/>
          <p:nvPr/>
        </p:nvSpPr>
        <p:spPr>
          <a:xfrm>
            <a:off x="4506803" y="1339425"/>
            <a:ext cx="559500" cy="55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39"/>
          <p:cNvSpPr/>
          <p:nvPr/>
        </p:nvSpPr>
        <p:spPr>
          <a:xfrm>
            <a:off x="6767325" y="1339425"/>
            <a:ext cx="559500" cy="55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39"/>
          <p:cNvSpPr/>
          <p:nvPr/>
        </p:nvSpPr>
        <p:spPr>
          <a:xfrm>
            <a:off x="1810325" y="2930822"/>
            <a:ext cx="559500" cy="55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39"/>
          <p:cNvSpPr txBox="1">
            <a:spLocks noGrp="1"/>
          </p:cNvSpPr>
          <p:nvPr>
            <p:ph type="title"/>
          </p:nvPr>
        </p:nvSpPr>
        <p:spPr>
          <a:xfrm>
            <a:off x="1949100" y="540000"/>
            <a:ext cx="52458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lt1"/>
                </a:solidFill>
                <a:latin typeface="Aptos Display" panose="020B0004020202020204" pitchFamily="34" charset="0"/>
              </a:rPr>
              <a:t>MỤC LỤC</a:t>
            </a:r>
            <a:endParaRPr b="1" dirty="0">
              <a:solidFill>
                <a:schemeClr val="lt1"/>
              </a:solidFill>
              <a:latin typeface="Aptos Display" panose="020B0004020202020204" pitchFamily="34" charset="0"/>
            </a:endParaRPr>
          </a:p>
        </p:txBody>
      </p:sp>
      <p:sp>
        <p:nvSpPr>
          <p:cNvPr id="708" name="Google Shape;708;p39"/>
          <p:cNvSpPr txBox="1">
            <a:spLocks noGrp="1"/>
          </p:cNvSpPr>
          <p:nvPr>
            <p:ph type="title" idx="2"/>
          </p:nvPr>
        </p:nvSpPr>
        <p:spPr>
          <a:xfrm>
            <a:off x="1017911" y="1399475"/>
            <a:ext cx="21441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01</a:t>
            </a:r>
            <a:endParaRPr dirty="0"/>
          </a:p>
        </p:txBody>
      </p:sp>
      <p:sp>
        <p:nvSpPr>
          <p:cNvPr id="710" name="Google Shape;710;p39"/>
          <p:cNvSpPr txBox="1">
            <a:spLocks noGrp="1"/>
          </p:cNvSpPr>
          <p:nvPr>
            <p:ph type="title" idx="6"/>
          </p:nvPr>
        </p:nvSpPr>
        <p:spPr>
          <a:xfrm>
            <a:off x="1017888" y="2984558"/>
            <a:ext cx="21441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04</a:t>
            </a:r>
            <a:endParaRPr dirty="0"/>
          </a:p>
        </p:txBody>
      </p:sp>
      <p:sp>
        <p:nvSpPr>
          <p:cNvPr id="714" name="Google Shape;714;p39"/>
          <p:cNvSpPr txBox="1">
            <a:spLocks noGrp="1"/>
          </p:cNvSpPr>
          <p:nvPr>
            <p:ph type="title" idx="4"/>
          </p:nvPr>
        </p:nvSpPr>
        <p:spPr>
          <a:xfrm>
            <a:off x="3707463" y="1399425"/>
            <a:ext cx="21441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02</a:t>
            </a:r>
            <a:endParaRPr dirty="0"/>
          </a:p>
        </p:txBody>
      </p:sp>
      <p:sp>
        <p:nvSpPr>
          <p:cNvPr id="716" name="Google Shape;716;p39"/>
          <p:cNvSpPr txBox="1">
            <a:spLocks noGrp="1"/>
          </p:cNvSpPr>
          <p:nvPr>
            <p:ph type="subTitle" idx="9"/>
          </p:nvPr>
        </p:nvSpPr>
        <p:spPr>
          <a:xfrm>
            <a:off x="1017900" y="1991375"/>
            <a:ext cx="2144100" cy="4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latin typeface="Aptos Display" panose="020B0004020202020204" pitchFamily="34" charset="0"/>
              </a:rPr>
              <a:t>TỔNG QUAN</a:t>
            </a:r>
            <a:endParaRPr b="1" dirty="0">
              <a:latin typeface="Aptos Display" panose="020B0004020202020204" pitchFamily="34" charset="0"/>
            </a:endParaRPr>
          </a:p>
        </p:txBody>
      </p:sp>
      <p:sp>
        <p:nvSpPr>
          <p:cNvPr id="717" name="Google Shape;717;p39"/>
          <p:cNvSpPr txBox="1">
            <a:spLocks noGrp="1"/>
          </p:cNvSpPr>
          <p:nvPr>
            <p:ph type="subTitle" idx="13"/>
          </p:nvPr>
        </p:nvSpPr>
        <p:spPr>
          <a:xfrm>
            <a:off x="3830968" y="2410760"/>
            <a:ext cx="2144042" cy="4457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latin typeface="Aptos Display" panose="020B0004020202020204" pitchFamily="34" charset="0"/>
              </a:rPr>
              <a:t>PHÂN TÍCH HỆ THỐNG</a:t>
            </a:r>
            <a:endParaRPr b="1" dirty="0">
              <a:latin typeface="Aptos Display" panose="020B0004020202020204" pitchFamily="34" charset="0"/>
            </a:endParaRPr>
          </a:p>
        </p:txBody>
      </p:sp>
      <p:sp>
        <p:nvSpPr>
          <p:cNvPr id="718" name="Google Shape;718;p39"/>
          <p:cNvSpPr txBox="1">
            <a:spLocks noGrp="1"/>
          </p:cNvSpPr>
          <p:nvPr>
            <p:ph type="subTitle" idx="14"/>
          </p:nvPr>
        </p:nvSpPr>
        <p:spPr>
          <a:xfrm>
            <a:off x="446195" y="3992267"/>
            <a:ext cx="3287486" cy="439500"/>
          </a:xfrm>
          <a:prstGeom prst="rect">
            <a:avLst/>
          </a:prstGeom>
        </p:spPr>
        <p:txBody>
          <a:bodyPr spcFirstLastPara="1" wrap="square" lIns="91425" tIns="91425" rIns="91425" bIns="91425" anchor="b" anchorCtr="0">
            <a:noAutofit/>
          </a:bodyPr>
          <a:lstStyle/>
          <a:p>
            <a:pPr marL="0" lvl="0" indent="0"/>
            <a:r>
              <a:rPr lang="en-US" b="1" dirty="0">
                <a:latin typeface="Aptos Display" panose="020B0004020202020204" pitchFamily="34" charset="0"/>
              </a:rPr>
              <a:t>THỬ NGHIỆM VÀ TRIỂN KHAI</a:t>
            </a:r>
            <a:endParaRPr lang="en-US" b="1" dirty="0">
              <a:latin typeface="Aptos Display" panose="020B0004020202020204" pitchFamily="34" charset="0"/>
            </a:endParaRPr>
          </a:p>
        </p:txBody>
      </p:sp>
      <p:sp>
        <p:nvSpPr>
          <p:cNvPr id="721" name="Google Shape;721;p39"/>
          <p:cNvSpPr txBox="1">
            <a:spLocks noGrp="1"/>
          </p:cNvSpPr>
          <p:nvPr>
            <p:ph type="title" idx="17"/>
          </p:nvPr>
        </p:nvSpPr>
        <p:spPr>
          <a:xfrm>
            <a:off x="5975010" y="1399425"/>
            <a:ext cx="2144100" cy="4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03</a:t>
            </a:r>
            <a:endParaRPr dirty="0"/>
          </a:p>
        </p:txBody>
      </p:sp>
      <p:sp>
        <p:nvSpPr>
          <p:cNvPr id="724" name="Google Shape;724;p39"/>
          <p:cNvSpPr txBox="1">
            <a:spLocks noGrp="1"/>
          </p:cNvSpPr>
          <p:nvPr>
            <p:ph type="subTitle" idx="20"/>
          </p:nvPr>
        </p:nvSpPr>
        <p:spPr>
          <a:xfrm>
            <a:off x="5975010" y="2396535"/>
            <a:ext cx="2639486" cy="43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dirty="0">
                <a:latin typeface="Aptos Display" panose="020B0004020202020204" pitchFamily="34" charset="0"/>
              </a:rPr>
              <a:t>THIẾT KẾ HỆ THỐNG</a:t>
            </a:r>
            <a:endParaRPr b="1" dirty="0">
              <a:latin typeface="Aptos Display" panose="020B00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07"/>
                                        </p:tgtEl>
                                        <p:attrNameLst>
                                          <p:attrName>style.visibility</p:attrName>
                                        </p:attrNameLst>
                                      </p:cBhvr>
                                      <p:to>
                                        <p:strVal val="visible"/>
                                      </p:to>
                                    </p:set>
                                    <p:animEffect transition="in" filter="randombar(horizontal)">
                                      <p:cBhvr>
                                        <p:cTn id="7" dur="500"/>
                                        <p:tgtEl>
                                          <p:spTgt spid="70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01"/>
                                        </p:tgtEl>
                                        <p:attrNameLst>
                                          <p:attrName>style.visibility</p:attrName>
                                        </p:attrNameLst>
                                      </p:cBhvr>
                                      <p:to>
                                        <p:strVal val="visible"/>
                                      </p:to>
                                    </p:set>
                                    <p:anim calcmode="lin" valueType="num">
                                      <p:cBhvr additive="base">
                                        <p:cTn id="12" dur="500" fill="hold"/>
                                        <p:tgtEl>
                                          <p:spTgt spid="701"/>
                                        </p:tgtEl>
                                        <p:attrNameLst>
                                          <p:attrName>ppt_x</p:attrName>
                                        </p:attrNameLst>
                                      </p:cBhvr>
                                      <p:tavLst>
                                        <p:tav tm="0">
                                          <p:val>
                                            <p:strVal val="#ppt_x"/>
                                          </p:val>
                                        </p:tav>
                                        <p:tav tm="100000">
                                          <p:val>
                                            <p:strVal val="#ppt_x"/>
                                          </p:val>
                                        </p:tav>
                                      </p:tavLst>
                                    </p:anim>
                                    <p:anim calcmode="lin" valueType="num">
                                      <p:cBhvr additive="base">
                                        <p:cTn id="13" dur="500" fill="hold"/>
                                        <p:tgtEl>
                                          <p:spTgt spid="701"/>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716">
                                            <p:txEl>
                                              <p:pRg st="0" end="0"/>
                                            </p:txEl>
                                          </p:spTgt>
                                        </p:tgtEl>
                                        <p:attrNameLst>
                                          <p:attrName>style.visibility</p:attrName>
                                        </p:attrNameLst>
                                      </p:cBhvr>
                                      <p:to>
                                        <p:strVal val="visible"/>
                                      </p:to>
                                    </p:set>
                                    <p:anim calcmode="lin" valueType="num">
                                      <p:cBhvr additive="base">
                                        <p:cTn id="16" dur="500" fill="hold"/>
                                        <p:tgtEl>
                                          <p:spTgt spid="716">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716">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714"/>
                                        </p:tgtEl>
                                        <p:attrNameLst>
                                          <p:attrName>style.visibility</p:attrName>
                                        </p:attrNameLst>
                                      </p:cBhvr>
                                      <p:to>
                                        <p:strVal val="visible"/>
                                      </p:to>
                                    </p:set>
                                    <p:anim calcmode="lin" valueType="num">
                                      <p:cBhvr additive="base">
                                        <p:cTn id="20" dur="500" fill="hold"/>
                                        <p:tgtEl>
                                          <p:spTgt spid="714"/>
                                        </p:tgtEl>
                                        <p:attrNameLst>
                                          <p:attrName>ppt_x</p:attrName>
                                        </p:attrNameLst>
                                      </p:cBhvr>
                                      <p:tavLst>
                                        <p:tav tm="0">
                                          <p:val>
                                            <p:strVal val="#ppt_x"/>
                                          </p:val>
                                        </p:tav>
                                        <p:tav tm="100000">
                                          <p:val>
                                            <p:strVal val="#ppt_x"/>
                                          </p:val>
                                        </p:tav>
                                      </p:tavLst>
                                    </p:anim>
                                    <p:anim calcmode="lin" valueType="num">
                                      <p:cBhvr additive="base">
                                        <p:cTn id="21" dur="500" fill="hold"/>
                                        <p:tgtEl>
                                          <p:spTgt spid="714"/>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717">
                                            <p:txEl>
                                              <p:pRg st="0" end="0"/>
                                            </p:txEl>
                                          </p:spTgt>
                                        </p:tgtEl>
                                        <p:attrNameLst>
                                          <p:attrName>style.visibility</p:attrName>
                                        </p:attrNameLst>
                                      </p:cBhvr>
                                      <p:to>
                                        <p:strVal val="visible"/>
                                      </p:to>
                                    </p:set>
                                    <p:anim calcmode="lin" valueType="num">
                                      <p:cBhvr additive="base">
                                        <p:cTn id="24" dur="500" fill="hold"/>
                                        <p:tgtEl>
                                          <p:spTgt spid="717">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17">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721"/>
                                        </p:tgtEl>
                                        <p:attrNameLst>
                                          <p:attrName>style.visibility</p:attrName>
                                        </p:attrNameLst>
                                      </p:cBhvr>
                                      <p:to>
                                        <p:strVal val="visible"/>
                                      </p:to>
                                    </p:set>
                                    <p:anim calcmode="lin" valueType="num">
                                      <p:cBhvr additive="base">
                                        <p:cTn id="28" dur="500" fill="hold"/>
                                        <p:tgtEl>
                                          <p:spTgt spid="721"/>
                                        </p:tgtEl>
                                        <p:attrNameLst>
                                          <p:attrName>ppt_x</p:attrName>
                                        </p:attrNameLst>
                                      </p:cBhvr>
                                      <p:tavLst>
                                        <p:tav tm="0">
                                          <p:val>
                                            <p:strVal val="#ppt_x"/>
                                          </p:val>
                                        </p:tav>
                                        <p:tav tm="100000">
                                          <p:val>
                                            <p:strVal val="#ppt_x"/>
                                          </p:val>
                                        </p:tav>
                                      </p:tavLst>
                                    </p:anim>
                                    <p:anim calcmode="lin" valueType="num">
                                      <p:cBhvr additive="base">
                                        <p:cTn id="29" dur="500" fill="hold"/>
                                        <p:tgtEl>
                                          <p:spTgt spid="721"/>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724">
                                            <p:txEl>
                                              <p:pRg st="0" end="0"/>
                                            </p:txEl>
                                          </p:spTgt>
                                        </p:tgtEl>
                                        <p:attrNameLst>
                                          <p:attrName>style.visibility</p:attrName>
                                        </p:attrNameLst>
                                      </p:cBhvr>
                                      <p:to>
                                        <p:strVal val="visible"/>
                                      </p:to>
                                    </p:set>
                                    <p:anim calcmode="lin" valueType="num">
                                      <p:cBhvr additive="base">
                                        <p:cTn id="32" dur="500" fill="hold"/>
                                        <p:tgtEl>
                                          <p:spTgt spid="724">
                                            <p:txEl>
                                              <p:pRg st="0" end="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724">
                                            <p:txEl>
                                              <p:pRg st="0" end="0"/>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710"/>
                                        </p:tgtEl>
                                        <p:attrNameLst>
                                          <p:attrName>style.visibility</p:attrName>
                                        </p:attrNameLst>
                                      </p:cBhvr>
                                      <p:to>
                                        <p:strVal val="visible"/>
                                      </p:to>
                                    </p:set>
                                    <p:anim calcmode="lin" valueType="num">
                                      <p:cBhvr additive="base">
                                        <p:cTn id="36" dur="500" fill="hold"/>
                                        <p:tgtEl>
                                          <p:spTgt spid="710"/>
                                        </p:tgtEl>
                                        <p:attrNameLst>
                                          <p:attrName>ppt_x</p:attrName>
                                        </p:attrNameLst>
                                      </p:cBhvr>
                                      <p:tavLst>
                                        <p:tav tm="0">
                                          <p:val>
                                            <p:strVal val="#ppt_x"/>
                                          </p:val>
                                        </p:tav>
                                        <p:tav tm="100000">
                                          <p:val>
                                            <p:strVal val="#ppt_x"/>
                                          </p:val>
                                        </p:tav>
                                      </p:tavLst>
                                    </p:anim>
                                    <p:anim calcmode="lin" valueType="num">
                                      <p:cBhvr additive="base">
                                        <p:cTn id="37" dur="500" fill="hold"/>
                                        <p:tgtEl>
                                          <p:spTgt spid="710"/>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718">
                                            <p:txEl>
                                              <p:pRg st="0" end="0"/>
                                            </p:txEl>
                                          </p:spTgt>
                                        </p:tgtEl>
                                        <p:attrNameLst>
                                          <p:attrName>style.visibility</p:attrName>
                                        </p:attrNameLst>
                                      </p:cBhvr>
                                      <p:to>
                                        <p:strVal val="visible"/>
                                      </p:to>
                                    </p:set>
                                    <p:anim calcmode="lin" valueType="num">
                                      <p:cBhvr additive="base">
                                        <p:cTn id="40" dur="500" fill="hold"/>
                                        <p:tgtEl>
                                          <p:spTgt spid="718">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71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1" grpId="0" animBg="1"/>
      <p:bldP spid="707" grpId="0"/>
      <p:bldP spid="710" grpId="0"/>
      <p:bldP spid="714" grpId="0"/>
      <p:bldP spid="716" grpId="0" build="p"/>
      <p:bldP spid="717" grpId="0" build="p"/>
      <p:bldP spid="718" grpId="0" build="p"/>
      <p:bldP spid="721" grpId="0"/>
      <p:bldP spid="72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grpSp>
        <p:nvGrpSpPr>
          <p:cNvPr id="905" name="Google Shape;905;p41"/>
          <p:cNvGrpSpPr/>
          <p:nvPr/>
        </p:nvGrpSpPr>
        <p:grpSpPr>
          <a:xfrm>
            <a:off x="7607439" y="105508"/>
            <a:ext cx="739428" cy="739428"/>
            <a:chOff x="6402975" y="3654449"/>
            <a:chExt cx="958181" cy="958181"/>
          </a:xfrm>
        </p:grpSpPr>
        <p:sp>
          <p:nvSpPr>
            <p:cNvPr id="906" name="Google Shape;906;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1" name="Google Shape;911;p41"/>
          <p:cNvGrpSpPr/>
          <p:nvPr/>
        </p:nvGrpSpPr>
        <p:grpSpPr>
          <a:xfrm>
            <a:off x="6883033" y="253799"/>
            <a:ext cx="572417" cy="572417"/>
            <a:chOff x="6402975" y="3654449"/>
            <a:chExt cx="958181" cy="958181"/>
          </a:xfrm>
        </p:grpSpPr>
        <p:sp>
          <p:nvSpPr>
            <p:cNvPr id="912" name="Google Shape;912;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4" name="Google Shape;914;p41"/>
          <p:cNvSpPr txBox="1">
            <a:spLocks noGrp="1"/>
          </p:cNvSpPr>
          <p:nvPr>
            <p:ph type="title"/>
          </p:nvPr>
        </p:nvSpPr>
        <p:spPr>
          <a:xfrm>
            <a:off x="1394086" y="1074820"/>
            <a:ext cx="5576341" cy="80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solidFill>
                  <a:schemeClr val="tx1"/>
                </a:solidFill>
                <a:latin typeface="Aptos Display" panose="020B0004020202020204" pitchFamily="34" charset="0"/>
              </a:rPr>
              <a:t>XÂY DỰNG BIỂU ĐỒ USE CASE</a:t>
            </a:r>
            <a:endParaRPr b="1" dirty="0">
              <a:solidFill>
                <a:schemeClr val="tx1"/>
              </a:solidFill>
              <a:latin typeface="Aptos Display" panose="020B0004020202020204" pitchFamily="34" charset="0"/>
            </a:endParaRPr>
          </a:p>
        </p:txBody>
      </p:sp>
      <p:grpSp>
        <p:nvGrpSpPr>
          <p:cNvPr id="946" name="Google Shape;946;p41"/>
          <p:cNvGrpSpPr/>
          <p:nvPr/>
        </p:nvGrpSpPr>
        <p:grpSpPr>
          <a:xfrm>
            <a:off x="7722260" y="1028448"/>
            <a:ext cx="437505" cy="437505"/>
            <a:chOff x="6402975" y="3654449"/>
            <a:chExt cx="958181" cy="958181"/>
          </a:xfrm>
        </p:grpSpPr>
        <p:sp>
          <p:nvSpPr>
            <p:cNvPr id="947" name="Google Shape;947;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extBox 2"/>
          <p:cNvSpPr txBox="1"/>
          <p:nvPr/>
        </p:nvSpPr>
        <p:spPr>
          <a:xfrm>
            <a:off x="2573820" y="4728002"/>
            <a:ext cx="6043502" cy="415498"/>
          </a:xfrm>
          <a:prstGeom prst="rect">
            <a:avLst/>
          </a:prstGeom>
          <a:noFill/>
        </p:spPr>
        <p:txBody>
          <a:bodyPr wrap="square" rtlCol="0">
            <a:spAutoFit/>
          </a:bodyPr>
          <a:lstStyle/>
          <a:p>
            <a:r>
              <a:rPr lang="en-US" sz="2100" b="1" dirty="0">
                <a:latin typeface="Times New Roman" panose="02020603050405020304" charset="0"/>
                <a:cs typeface="Times New Roman" panose="02020603050405020304" charset="0"/>
              </a:rPr>
              <a:t>SƠ ĐỒ QUẢN LÝ DANH MỤC / SẢN PHẨM</a:t>
            </a:r>
            <a:endParaRPr lang="en-US" sz="2100" b="1" dirty="0">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2681491" y="1881520"/>
            <a:ext cx="4925948" cy="2607981"/>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4"/>
                                        </p:tgtEl>
                                        <p:attrNameLst>
                                          <p:attrName>style.visibility</p:attrName>
                                        </p:attrNameLst>
                                      </p:cBhvr>
                                      <p:to>
                                        <p:strVal val="visible"/>
                                      </p:to>
                                    </p:set>
                                    <p:anim calcmode="lin" valueType="num">
                                      <p:cBhvr additive="base">
                                        <p:cTn id="7" dur="500" fill="hold"/>
                                        <p:tgtEl>
                                          <p:spTgt spid="914"/>
                                        </p:tgtEl>
                                        <p:attrNameLst>
                                          <p:attrName>ppt_x</p:attrName>
                                        </p:attrNameLst>
                                      </p:cBhvr>
                                      <p:tavLst>
                                        <p:tav tm="0">
                                          <p:val>
                                            <p:strVal val="#ppt_x"/>
                                          </p:val>
                                        </p:tav>
                                        <p:tav tm="100000">
                                          <p:val>
                                            <p:strVal val="#ppt_x"/>
                                          </p:val>
                                        </p:tav>
                                      </p:tavLst>
                                    </p:anim>
                                    <p:anim calcmode="lin" valueType="num">
                                      <p:cBhvr additive="base">
                                        <p:cTn id="8" dur="500" fill="hold"/>
                                        <p:tgtEl>
                                          <p:spTgt spid="9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grpSp>
        <p:nvGrpSpPr>
          <p:cNvPr id="905" name="Google Shape;905;p41"/>
          <p:cNvGrpSpPr/>
          <p:nvPr/>
        </p:nvGrpSpPr>
        <p:grpSpPr>
          <a:xfrm>
            <a:off x="7607439" y="105508"/>
            <a:ext cx="739428" cy="739428"/>
            <a:chOff x="6402975" y="3654449"/>
            <a:chExt cx="958181" cy="958181"/>
          </a:xfrm>
        </p:grpSpPr>
        <p:sp>
          <p:nvSpPr>
            <p:cNvPr id="906" name="Google Shape;906;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1" name="Google Shape;911;p41"/>
          <p:cNvGrpSpPr/>
          <p:nvPr/>
        </p:nvGrpSpPr>
        <p:grpSpPr>
          <a:xfrm>
            <a:off x="6883033" y="253799"/>
            <a:ext cx="572417" cy="572417"/>
            <a:chOff x="6402975" y="3654449"/>
            <a:chExt cx="958181" cy="958181"/>
          </a:xfrm>
        </p:grpSpPr>
        <p:sp>
          <p:nvSpPr>
            <p:cNvPr id="912" name="Google Shape;912;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4" name="Google Shape;914;p41"/>
          <p:cNvSpPr txBox="1">
            <a:spLocks noGrp="1"/>
          </p:cNvSpPr>
          <p:nvPr>
            <p:ph type="title"/>
          </p:nvPr>
        </p:nvSpPr>
        <p:spPr>
          <a:xfrm>
            <a:off x="1394086" y="1074820"/>
            <a:ext cx="5576341" cy="80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solidFill>
                  <a:schemeClr val="tx1"/>
                </a:solidFill>
                <a:latin typeface="Aptos Display" panose="020B0004020202020204" pitchFamily="34" charset="0"/>
              </a:rPr>
              <a:t>XÂY DỰNG BIỂU ĐỒ USE CASE</a:t>
            </a:r>
            <a:endParaRPr b="1" dirty="0">
              <a:solidFill>
                <a:schemeClr val="tx1"/>
              </a:solidFill>
              <a:latin typeface="Aptos Display" panose="020B0004020202020204" pitchFamily="34" charset="0"/>
            </a:endParaRPr>
          </a:p>
        </p:txBody>
      </p:sp>
      <p:grpSp>
        <p:nvGrpSpPr>
          <p:cNvPr id="946" name="Google Shape;946;p41"/>
          <p:cNvGrpSpPr/>
          <p:nvPr/>
        </p:nvGrpSpPr>
        <p:grpSpPr>
          <a:xfrm>
            <a:off x="7722260" y="1028448"/>
            <a:ext cx="437505" cy="437505"/>
            <a:chOff x="6402975" y="3654449"/>
            <a:chExt cx="958181" cy="958181"/>
          </a:xfrm>
        </p:grpSpPr>
        <p:sp>
          <p:nvSpPr>
            <p:cNvPr id="947" name="Google Shape;947;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extBox 2"/>
          <p:cNvSpPr txBox="1"/>
          <p:nvPr/>
        </p:nvSpPr>
        <p:spPr>
          <a:xfrm>
            <a:off x="3948676" y="4805879"/>
            <a:ext cx="6043502" cy="415498"/>
          </a:xfrm>
          <a:prstGeom prst="rect">
            <a:avLst/>
          </a:prstGeom>
          <a:noFill/>
        </p:spPr>
        <p:txBody>
          <a:bodyPr wrap="square" rtlCol="0">
            <a:spAutoFit/>
          </a:bodyPr>
          <a:lstStyle/>
          <a:p>
            <a:r>
              <a:rPr lang="en-US" sz="2100" b="1" dirty="0">
                <a:latin typeface="Times New Roman" panose="02020603050405020304" charset="0"/>
                <a:cs typeface="Times New Roman" panose="02020603050405020304" charset="0"/>
              </a:rPr>
              <a:t>SƠ ĐỒ MUA HÀNG</a:t>
            </a:r>
            <a:endParaRPr lang="en-US" sz="2100" b="1" dirty="0">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stretch>
            <a:fillRect/>
          </a:stretch>
        </p:blipFill>
        <p:spPr>
          <a:xfrm>
            <a:off x="2688389" y="1744136"/>
            <a:ext cx="4767061" cy="2600176"/>
          </a:xfrm>
          <a:prstGeom prst="rect">
            <a:avLst/>
          </a:prstGeom>
          <a:noFill/>
          <a:ln>
            <a:noFill/>
          </a:ln>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4"/>
                                        </p:tgtEl>
                                        <p:attrNameLst>
                                          <p:attrName>style.visibility</p:attrName>
                                        </p:attrNameLst>
                                      </p:cBhvr>
                                      <p:to>
                                        <p:strVal val="visible"/>
                                      </p:to>
                                    </p:set>
                                    <p:anim calcmode="lin" valueType="num">
                                      <p:cBhvr additive="base">
                                        <p:cTn id="7" dur="500" fill="hold"/>
                                        <p:tgtEl>
                                          <p:spTgt spid="914"/>
                                        </p:tgtEl>
                                        <p:attrNameLst>
                                          <p:attrName>ppt_x</p:attrName>
                                        </p:attrNameLst>
                                      </p:cBhvr>
                                      <p:tavLst>
                                        <p:tav tm="0">
                                          <p:val>
                                            <p:strVal val="#ppt_x"/>
                                          </p:val>
                                        </p:tav>
                                        <p:tav tm="100000">
                                          <p:val>
                                            <p:strVal val="#ppt_x"/>
                                          </p:val>
                                        </p:tav>
                                      </p:tavLst>
                                    </p:anim>
                                    <p:anim calcmode="lin" valueType="num">
                                      <p:cBhvr additive="base">
                                        <p:cTn id="8" dur="500" fill="hold"/>
                                        <p:tgtEl>
                                          <p:spTgt spid="9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grpSp>
        <p:nvGrpSpPr>
          <p:cNvPr id="905" name="Google Shape;905;p41"/>
          <p:cNvGrpSpPr/>
          <p:nvPr/>
        </p:nvGrpSpPr>
        <p:grpSpPr>
          <a:xfrm>
            <a:off x="7607439" y="105508"/>
            <a:ext cx="739428" cy="739428"/>
            <a:chOff x="6402975" y="3654449"/>
            <a:chExt cx="958181" cy="958181"/>
          </a:xfrm>
        </p:grpSpPr>
        <p:sp>
          <p:nvSpPr>
            <p:cNvPr id="906" name="Google Shape;906;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1" name="Google Shape;911;p41"/>
          <p:cNvGrpSpPr/>
          <p:nvPr/>
        </p:nvGrpSpPr>
        <p:grpSpPr>
          <a:xfrm>
            <a:off x="6883033" y="253799"/>
            <a:ext cx="572417" cy="572417"/>
            <a:chOff x="6402975" y="3654449"/>
            <a:chExt cx="958181" cy="958181"/>
          </a:xfrm>
        </p:grpSpPr>
        <p:sp>
          <p:nvSpPr>
            <p:cNvPr id="912" name="Google Shape;912;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4" name="Google Shape;914;p41"/>
          <p:cNvSpPr txBox="1">
            <a:spLocks noGrp="1"/>
          </p:cNvSpPr>
          <p:nvPr>
            <p:ph type="title"/>
          </p:nvPr>
        </p:nvSpPr>
        <p:spPr>
          <a:xfrm>
            <a:off x="1394086" y="1074820"/>
            <a:ext cx="5576341" cy="80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solidFill>
                  <a:schemeClr val="tx1"/>
                </a:solidFill>
                <a:latin typeface="Aptos Display" panose="020B0004020202020204" pitchFamily="34" charset="0"/>
              </a:rPr>
              <a:t>XÂY DỰNG BIỂU ĐỒ USE CASE</a:t>
            </a:r>
            <a:endParaRPr b="1" dirty="0">
              <a:solidFill>
                <a:schemeClr val="tx1"/>
              </a:solidFill>
              <a:latin typeface="Aptos Display" panose="020B0004020202020204" pitchFamily="34" charset="0"/>
            </a:endParaRPr>
          </a:p>
        </p:txBody>
      </p:sp>
      <p:grpSp>
        <p:nvGrpSpPr>
          <p:cNvPr id="946" name="Google Shape;946;p41"/>
          <p:cNvGrpSpPr/>
          <p:nvPr/>
        </p:nvGrpSpPr>
        <p:grpSpPr>
          <a:xfrm>
            <a:off x="7722260" y="1028448"/>
            <a:ext cx="437505" cy="437505"/>
            <a:chOff x="6402975" y="3654449"/>
            <a:chExt cx="958181" cy="958181"/>
          </a:xfrm>
        </p:grpSpPr>
        <p:sp>
          <p:nvSpPr>
            <p:cNvPr id="947" name="Google Shape;947;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extBox 2"/>
          <p:cNvSpPr txBox="1"/>
          <p:nvPr/>
        </p:nvSpPr>
        <p:spPr>
          <a:xfrm>
            <a:off x="3367942" y="4751869"/>
            <a:ext cx="6043502" cy="415498"/>
          </a:xfrm>
          <a:prstGeom prst="rect">
            <a:avLst/>
          </a:prstGeom>
          <a:noFill/>
        </p:spPr>
        <p:txBody>
          <a:bodyPr wrap="square" rtlCol="0">
            <a:spAutoFit/>
          </a:bodyPr>
          <a:lstStyle/>
          <a:p>
            <a:r>
              <a:rPr lang="en-US" sz="2100" b="1" dirty="0">
                <a:latin typeface="Times New Roman" panose="02020603050405020304" charset="0"/>
                <a:cs typeface="Times New Roman" panose="02020603050405020304" charset="0"/>
              </a:rPr>
              <a:t>SƠ ĐỒ ĐƠN HÀNG</a:t>
            </a:r>
            <a:endParaRPr lang="en-US" sz="2100" b="1" dirty="0">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2280215" y="1845791"/>
            <a:ext cx="4583570" cy="232035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4"/>
                                        </p:tgtEl>
                                        <p:attrNameLst>
                                          <p:attrName>style.visibility</p:attrName>
                                        </p:attrNameLst>
                                      </p:cBhvr>
                                      <p:to>
                                        <p:strVal val="visible"/>
                                      </p:to>
                                    </p:set>
                                    <p:anim calcmode="lin" valueType="num">
                                      <p:cBhvr additive="base">
                                        <p:cTn id="7" dur="500" fill="hold"/>
                                        <p:tgtEl>
                                          <p:spTgt spid="914"/>
                                        </p:tgtEl>
                                        <p:attrNameLst>
                                          <p:attrName>ppt_x</p:attrName>
                                        </p:attrNameLst>
                                      </p:cBhvr>
                                      <p:tavLst>
                                        <p:tav tm="0">
                                          <p:val>
                                            <p:strVal val="#ppt_x"/>
                                          </p:val>
                                        </p:tav>
                                        <p:tav tm="100000">
                                          <p:val>
                                            <p:strVal val="#ppt_x"/>
                                          </p:val>
                                        </p:tav>
                                      </p:tavLst>
                                    </p:anim>
                                    <p:anim calcmode="lin" valueType="num">
                                      <p:cBhvr additive="base">
                                        <p:cTn id="8" dur="500" fill="hold"/>
                                        <p:tgtEl>
                                          <p:spTgt spid="9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40"/>
          <p:cNvSpPr/>
          <p:nvPr/>
        </p:nvSpPr>
        <p:spPr>
          <a:xfrm>
            <a:off x="4021200" y="1134575"/>
            <a:ext cx="1101600" cy="110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40"/>
          <p:cNvSpPr txBox="1">
            <a:spLocks noGrp="1"/>
          </p:cNvSpPr>
          <p:nvPr>
            <p:ph type="title"/>
          </p:nvPr>
        </p:nvSpPr>
        <p:spPr>
          <a:xfrm>
            <a:off x="2977808" y="2571750"/>
            <a:ext cx="3188383" cy="56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panose="020B0604020202020204"/>
              <a:buNone/>
            </a:pPr>
            <a:r>
              <a:rPr lang="en-GB" sz="4000" b="1" dirty="0">
                <a:latin typeface="Aptos Display" panose="020B0004020202020204" pitchFamily="34" charset="0"/>
              </a:rPr>
              <a:t>DEMO</a:t>
            </a:r>
            <a:endParaRPr sz="4000" b="1" dirty="0">
              <a:latin typeface="Aptos Display" panose="020B0004020202020204" pitchFamily="34" charset="0"/>
            </a:endParaRPr>
          </a:p>
        </p:txBody>
      </p:sp>
      <p:sp>
        <p:nvSpPr>
          <p:cNvPr id="733" name="Google Shape;733;p40"/>
          <p:cNvSpPr txBox="1">
            <a:spLocks noGrp="1"/>
          </p:cNvSpPr>
          <p:nvPr>
            <p:ph type="title" idx="2"/>
          </p:nvPr>
        </p:nvSpPr>
        <p:spPr>
          <a:xfrm>
            <a:off x="4041300" y="1361775"/>
            <a:ext cx="1061400" cy="6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04</a:t>
            </a:r>
            <a:endParaRPr dirty="0"/>
          </a:p>
        </p:txBody>
      </p:sp>
      <p:grpSp>
        <p:nvGrpSpPr>
          <p:cNvPr id="734" name="Google Shape;734;p40"/>
          <p:cNvGrpSpPr/>
          <p:nvPr/>
        </p:nvGrpSpPr>
        <p:grpSpPr>
          <a:xfrm>
            <a:off x="1939532" y="3037878"/>
            <a:ext cx="1059886" cy="1722238"/>
            <a:chOff x="1289781" y="1472949"/>
            <a:chExt cx="1905242" cy="3095880"/>
          </a:xfrm>
        </p:grpSpPr>
        <p:sp>
          <p:nvSpPr>
            <p:cNvPr id="735" name="Google Shape;735;p40"/>
            <p:cNvSpPr/>
            <p:nvPr/>
          </p:nvSpPr>
          <p:spPr>
            <a:xfrm>
              <a:off x="1666555" y="4393894"/>
              <a:ext cx="1136708" cy="174935"/>
            </a:xfrm>
            <a:custGeom>
              <a:avLst/>
              <a:gdLst/>
              <a:ahLst/>
              <a:cxnLst/>
              <a:rect l="l" t="t" r="r" b="b"/>
              <a:pathLst>
                <a:path w="9253" h="1424" extrusionOk="0">
                  <a:moveTo>
                    <a:pt x="4627" y="1"/>
                  </a:moveTo>
                  <a:cubicBezTo>
                    <a:pt x="2078" y="1"/>
                    <a:pt x="1" y="322"/>
                    <a:pt x="1" y="708"/>
                  </a:cubicBezTo>
                  <a:cubicBezTo>
                    <a:pt x="1" y="1106"/>
                    <a:pt x="2078" y="1424"/>
                    <a:pt x="4627" y="1424"/>
                  </a:cubicBezTo>
                  <a:cubicBezTo>
                    <a:pt x="7178" y="1424"/>
                    <a:pt x="9252" y="1106"/>
                    <a:pt x="9252" y="708"/>
                  </a:cubicBezTo>
                  <a:cubicBezTo>
                    <a:pt x="9252" y="322"/>
                    <a:pt x="7178" y="1"/>
                    <a:pt x="4627" y="1"/>
                  </a:cubicBezTo>
                  <a:close/>
                </a:path>
              </a:pathLst>
            </a:custGeom>
            <a:solidFill>
              <a:srgbClr val="54486B">
                <a:alpha val="18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40"/>
            <p:cNvSpPr/>
            <p:nvPr/>
          </p:nvSpPr>
          <p:spPr>
            <a:xfrm>
              <a:off x="1768518" y="4096849"/>
              <a:ext cx="911406" cy="376036"/>
            </a:xfrm>
            <a:custGeom>
              <a:avLst/>
              <a:gdLst/>
              <a:ahLst/>
              <a:cxnLst/>
              <a:rect l="l" t="t" r="r" b="b"/>
              <a:pathLst>
                <a:path w="7419" h="3061" extrusionOk="0">
                  <a:moveTo>
                    <a:pt x="2329" y="0"/>
                  </a:moveTo>
                  <a:lnTo>
                    <a:pt x="2329" y="1524"/>
                  </a:lnTo>
                  <a:lnTo>
                    <a:pt x="760" y="1524"/>
                  </a:lnTo>
                  <a:cubicBezTo>
                    <a:pt x="342" y="1524"/>
                    <a:pt x="0" y="1868"/>
                    <a:pt x="0" y="2297"/>
                  </a:cubicBezTo>
                  <a:cubicBezTo>
                    <a:pt x="0" y="2716"/>
                    <a:pt x="342" y="3060"/>
                    <a:pt x="760" y="3060"/>
                  </a:cubicBezTo>
                  <a:lnTo>
                    <a:pt x="6644" y="3060"/>
                  </a:lnTo>
                  <a:cubicBezTo>
                    <a:pt x="7076" y="3060"/>
                    <a:pt x="7418" y="2716"/>
                    <a:pt x="7418" y="2297"/>
                  </a:cubicBezTo>
                  <a:cubicBezTo>
                    <a:pt x="7418" y="1868"/>
                    <a:pt x="7076" y="1524"/>
                    <a:pt x="6644" y="1524"/>
                  </a:cubicBezTo>
                  <a:lnTo>
                    <a:pt x="5079" y="1524"/>
                  </a:lnTo>
                  <a:lnTo>
                    <a:pt x="5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40"/>
            <p:cNvSpPr/>
            <p:nvPr/>
          </p:nvSpPr>
          <p:spPr>
            <a:xfrm>
              <a:off x="1289781" y="2269124"/>
              <a:ext cx="1905242" cy="1928337"/>
            </a:xfrm>
            <a:custGeom>
              <a:avLst/>
              <a:gdLst/>
              <a:ahLst/>
              <a:cxnLst/>
              <a:rect l="l" t="t" r="r" b="b"/>
              <a:pathLst>
                <a:path w="15509" h="15697" extrusionOk="0">
                  <a:moveTo>
                    <a:pt x="1237" y="0"/>
                  </a:moveTo>
                  <a:cubicBezTo>
                    <a:pt x="0" y="9834"/>
                    <a:pt x="2021" y="15697"/>
                    <a:pt x="7749" y="15697"/>
                  </a:cubicBezTo>
                  <a:cubicBezTo>
                    <a:pt x="13490" y="15697"/>
                    <a:pt x="15509" y="9834"/>
                    <a:pt x="14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40"/>
            <p:cNvSpPr/>
            <p:nvPr/>
          </p:nvSpPr>
          <p:spPr>
            <a:xfrm>
              <a:off x="1554272" y="2427597"/>
              <a:ext cx="1375278" cy="1612373"/>
            </a:xfrm>
            <a:custGeom>
              <a:avLst/>
              <a:gdLst/>
              <a:ahLst/>
              <a:cxnLst/>
              <a:rect l="l" t="t" r="r" b="b"/>
              <a:pathLst>
                <a:path w="11195" h="13125" extrusionOk="0">
                  <a:moveTo>
                    <a:pt x="231" y="0"/>
                  </a:moveTo>
                  <a:cubicBezTo>
                    <a:pt x="176" y="564"/>
                    <a:pt x="133" y="1105"/>
                    <a:pt x="88" y="1635"/>
                  </a:cubicBezTo>
                  <a:cubicBezTo>
                    <a:pt x="22" y="2771"/>
                    <a:pt x="1" y="3820"/>
                    <a:pt x="33" y="4803"/>
                  </a:cubicBezTo>
                  <a:cubicBezTo>
                    <a:pt x="54" y="5232"/>
                    <a:pt x="78" y="5654"/>
                    <a:pt x="110" y="6062"/>
                  </a:cubicBezTo>
                  <a:cubicBezTo>
                    <a:pt x="155" y="6459"/>
                    <a:pt x="200" y="6833"/>
                    <a:pt x="253" y="7209"/>
                  </a:cubicBezTo>
                  <a:cubicBezTo>
                    <a:pt x="319" y="7627"/>
                    <a:pt x="398" y="8038"/>
                    <a:pt x="496" y="8412"/>
                  </a:cubicBezTo>
                  <a:cubicBezTo>
                    <a:pt x="827" y="9781"/>
                    <a:pt x="1336" y="10862"/>
                    <a:pt x="2020" y="11646"/>
                  </a:cubicBezTo>
                  <a:cubicBezTo>
                    <a:pt x="2902" y="12640"/>
                    <a:pt x="4073" y="13125"/>
                    <a:pt x="5596" y="13125"/>
                  </a:cubicBezTo>
                  <a:cubicBezTo>
                    <a:pt x="7130" y="13125"/>
                    <a:pt x="8301" y="12640"/>
                    <a:pt x="9173" y="11646"/>
                  </a:cubicBezTo>
                  <a:cubicBezTo>
                    <a:pt x="9856" y="10862"/>
                    <a:pt x="10375" y="9781"/>
                    <a:pt x="10707" y="8412"/>
                  </a:cubicBezTo>
                  <a:cubicBezTo>
                    <a:pt x="10797" y="8038"/>
                    <a:pt x="10874" y="7627"/>
                    <a:pt x="10950" y="7209"/>
                  </a:cubicBezTo>
                  <a:cubicBezTo>
                    <a:pt x="11006" y="6833"/>
                    <a:pt x="11048" y="6459"/>
                    <a:pt x="11083" y="6062"/>
                  </a:cubicBezTo>
                  <a:cubicBezTo>
                    <a:pt x="11115" y="5654"/>
                    <a:pt x="11149" y="5232"/>
                    <a:pt x="11160" y="4803"/>
                  </a:cubicBezTo>
                  <a:cubicBezTo>
                    <a:pt x="11194" y="3810"/>
                    <a:pt x="11181" y="2740"/>
                    <a:pt x="11104" y="1590"/>
                  </a:cubicBezTo>
                  <a:cubicBezTo>
                    <a:pt x="11072" y="1084"/>
                    <a:pt x="11027" y="541"/>
                    <a:pt x="10961" y="0"/>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40"/>
            <p:cNvSpPr/>
            <p:nvPr/>
          </p:nvSpPr>
          <p:spPr>
            <a:xfrm>
              <a:off x="1585230" y="3313082"/>
              <a:ext cx="1312994" cy="726889"/>
            </a:xfrm>
            <a:custGeom>
              <a:avLst/>
              <a:gdLst/>
              <a:ahLst/>
              <a:cxnLst/>
              <a:rect l="l" t="t" r="r" b="b"/>
              <a:pathLst>
                <a:path w="10688" h="5917" extrusionOk="0">
                  <a:moveTo>
                    <a:pt x="1" y="1"/>
                  </a:moveTo>
                  <a:cubicBezTo>
                    <a:pt x="300" y="1943"/>
                    <a:pt x="896" y="3445"/>
                    <a:pt x="1768" y="4438"/>
                  </a:cubicBezTo>
                  <a:cubicBezTo>
                    <a:pt x="2650" y="5432"/>
                    <a:pt x="3821" y="5917"/>
                    <a:pt x="5344" y="5917"/>
                  </a:cubicBezTo>
                  <a:cubicBezTo>
                    <a:pt x="6878" y="5917"/>
                    <a:pt x="8049" y="5432"/>
                    <a:pt x="8921" y="4438"/>
                  </a:cubicBezTo>
                  <a:cubicBezTo>
                    <a:pt x="9792" y="3445"/>
                    <a:pt x="10388" y="1943"/>
                    <a:pt x="10688" y="1"/>
                  </a:cubicBezTo>
                  <a:close/>
                </a:path>
              </a:pathLst>
            </a:custGeom>
            <a:solidFill>
              <a:srgbClr val="544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40"/>
            <p:cNvSpPr/>
            <p:nvPr/>
          </p:nvSpPr>
          <p:spPr>
            <a:xfrm>
              <a:off x="1550095" y="1472949"/>
              <a:ext cx="1371224" cy="549251"/>
            </a:xfrm>
            <a:custGeom>
              <a:avLst/>
              <a:gdLst/>
              <a:ahLst/>
              <a:cxnLst/>
              <a:rect l="l" t="t" r="r" b="b"/>
              <a:pathLst>
                <a:path w="11162" h="4471" extrusionOk="0">
                  <a:moveTo>
                    <a:pt x="3148" y="1"/>
                  </a:moveTo>
                  <a:cubicBezTo>
                    <a:pt x="2528" y="1"/>
                    <a:pt x="1977" y="353"/>
                    <a:pt x="1712" y="907"/>
                  </a:cubicBezTo>
                  <a:lnTo>
                    <a:pt x="0" y="4470"/>
                  </a:lnTo>
                  <a:lnTo>
                    <a:pt x="11162" y="4470"/>
                  </a:lnTo>
                  <a:lnTo>
                    <a:pt x="9440" y="907"/>
                  </a:lnTo>
                  <a:cubicBezTo>
                    <a:pt x="9175" y="353"/>
                    <a:pt x="8621" y="1"/>
                    <a:pt x="8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40"/>
            <p:cNvSpPr/>
            <p:nvPr/>
          </p:nvSpPr>
          <p:spPr>
            <a:xfrm>
              <a:off x="1565083" y="2427597"/>
              <a:ext cx="1353288" cy="427632"/>
            </a:xfrm>
            <a:custGeom>
              <a:avLst/>
              <a:gdLst/>
              <a:ahLst/>
              <a:cxnLst/>
              <a:rect l="l" t="t" r="r" b="b"/>
              <a:pathLst>
                <a:path w="11016" h="3481" extrusionOk="0">
                  <a:moveTo>
                    <a:pt x="143" y="0"/>
                  </a:moveTo>
                  <a:cubicBezTo>
                    <a:pt x="88" y="564"/>
                    <a:pt x="45" y="1105"/>
                    <a:pt x="0" y="1635"/>
                  </a:cubicBezTo>
                  <a:cubicBezTo>
                    <a:pt x="709" y="2999"/>
                    <a:pt x="1437" y="3480"/>
                    <a:pt x="2195" y="3480"/>
                  </a:cubicBezTo>
                  <a:cubicBezTo>
                    <a:pt x="4004" y="3480"/>
                    <a:pt x="5980" y="737"/>
                    <a:pt x="8247" y="737"/>
                  </a:cubicBezTo>
                  <a:cubicBezTo>
                    <a:pt x="8670" y="737"/>
                    <a:pt x="9104" y="833"/>
                    <a:pt x="9548" y="1060"/>
                  </a:cubicBezTo>
                  <a:cubicBezTo>
                    <a:pt x="10113" y="1349"/>
                    <a:pt x="10597" y="1513"/>
                    <a:pt x="11016" y="1590"/>
                  </a:cubicBezTo>
                  <a:cubicBezTo>
                    <a:pt x="10984" y="1084"/>
                    <a:pt x="10939" y="541"/>
                    <a:pt x="10873"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40"/>
            <p:cNvSpPr/>
            <p:nvPr/>
          </p:nvSpPr>
          <p:spPr>
            <a:xfrm>
              <a:off x="1746037" y="3399567"/>
              <a:ext cx="256628" cy="194099"/>
            </a:xfrm>
            <a:custGeom>
              <a:avLst/>
              <a:gdLst/>
              <a:ahLst/>
              <a:cxnLst/>
              <a:rect l="l" t="t" r="r" b="b"/>
              <a:pathLst>
                <a:path w="2089" h="1580" extrusionOk="0">
                  <a:moveTo>
                    <a:pt x="1047" y="1"/>
                  </a:moveTo>
                  <a:cubicBezTo>
                    <a:pt x="447" y="1"/>
                    <a:pt x="1" y="673"/>
                    <a:pt x="427" y="1305"/>
                  </a:cubicBezTo>
                  <a:cubicBezTo>
                    <a:pt x="448" y="1350"/>
                    <a:pt x="493" y="1384"/>
                    <a:pt x="535" y="1416"/>
                  </a:cubicBezTo>
                  <a:cubicBezTo>
                    <a:pt x="708" y="1530"/>
                    <a:pt x="883" y="1579"/>
                    <a:pt x="1047" y="1579"/>
                  </a:cubicBezTo>
                  <a:cubicBezTo>
                    <a:pt x="1646" y="1579"/>
                    <a:pt x="2088" y="912"/>
                    <a:pt x="1672" y="280"/>
                  </a:cubicBezTo>
                  <a:cubicBezTo>
                    <a:pt x="1640" y="235"/>
                    <a:pt x="1606" y="192"/>
                    <a:pt x="1563" y="168"/>
                  </a:cubicBezTo>
                  <a:cubicBezTo>
                    <a:pt x="1390" y="52"/>
                    <a:pt x="1213" y="1"/>
                    <a:pt x="1047"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40"/>
            <p:cNvSpPr/>
            <p:nvPr/>
          </p:nvSpPr>
          <p:spPr>
            <a:xfrm>
              <a:off x="1976867" y="3586663"/>
              <a:ext cx="309084" cy="233410"/>
            </a:xfrm>
            <a:custGeom>
              <a:avLst/>
              <a:gdLst/>
              <a:ahLst/>
              <a:cxnLst/>
              <a:rect l="l" t="t" r="r" b="b"/>
              <a:pathLst>
                <a:path w="2516" h="1900" extrusionOk="0">
                  <a:moveTo>
                    <a:pt x="1258" y="1"/>
                  </a:moveTo>
                  <a:cubicBezTo>
                    <a:pt x="534" y="1"/>
                    <a:pt x="0" y="810"/>
                    <a:pt x="511" y="1570"/>
                  </a:cubicBezTo>
                  <a:cubicBezTo>
                    <a:pt x="545" y="1626"/>
                    <a:pt x="588" y="1660"/>
                    <a:pt x="633" y="1703"/>
                  </a:cubicBezTo>
                  <a:cubicBezTo>
                    <a:pt x="840" y="1840"/>
                    <a:pt x="1052" y="1899"/>
                    <a:pt x="1249" y="1899"/>
                  </a:cubicBezTo>
                  <a:cubicBezTo>
                    <a:pt x="1976" y="1899"/>
                    <a:pt x="2515" y="1088"/>
                    <a:pt x="2003" y="325"/>
                  </a:cubicBezTo>
                  <a:cubicBezTo>
                    <a:pt x="1968" y="280"/>
                    <a:pt x="1926" y="235"/>
                    <a:pt x="1881" y="203"/>
                  </a:cubicBezTo>
                  <a:cubicBezTo>
                    <a:pt x="1671" y="62"/>
                    <a:pt x="1457" y="1"/>
                    <a:pt x="1258"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40"/>
            <p:cNvSpPr/>
            <p:nvPr/>
          </p:nvSpPr>
          <p:spPr>
            <a:xfrm>
              <a:off x="2146643" y="3406815"/>
              <a:ext cx="101963" cy="101718"/>
            </a:xfrm>
            <a:custGeom>
              <a:avLst/>
              <a:gdLst/>
              <a:ahLst/>
              <a:cxnLst/>
              <a:rect l="l" t="t" r="r" b="b"/>
              <a:pathLst>
                <a:path w="830" h="828" extrusionOk="0">
                  <a:moveTo>
                    <a:pt x="411" y="1"/>
                  </a:moveTo>
                  <a:cubicBezTo>
                    <a:pt x="189" y="1"/>
                    <a:pt x="1" y="186"/>
                    <a:pt x="1" y="409"/>
                  </a:cubicBezTo>
                  <a:cubicBezTo>
                    <a:pt x="1" y="639"/>
                    <a:pt x="189" y="827"/>
                    <a:pt x="411" y="827"/>
                  </a:cubicBezTo>
                  <a:cubicBezTo>
                    <a:pt x="642" y="827"/>
                    <a:pt x="830" y="639"/>
                    <a:pt x="830" y="409"/>
                  </a:cubicBezTo>
                  <a:cubicBezTo>
                    <a:pt x="830" y="186"/>
                    <a:pt x="642" y="1"/>
                    <a:pt x="411"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40"/>
            <p:cNvSpPr/>
            <p:nvPr/>
          </p:nvSpPr>
          <p:spPr>
            <a:xfrm>
              <a:off x="2298482" y="3424382"/>
              <a:ext cx="290780" cy="219774"/>
            </a:xfrm>
            <a:custGeom>
              <a:avLst/>
              <a:gdLst/>
              <a:ahLst/>
              <a:cxnLst/>
              <a:rect l="l" t="t" r="r" b="b"/>
              <a:pathLst>
                <a:path w="2367" h="1789" extrusionOk="0">
                  <a:moveTo>
                    <a:pt x="1183" y="0"/>
                  </a:moveTo>
                  <a:cubicBezTo>
                    <a:pt x="502" y="0"/>
                    <a:pt x="0" y="760"/>
                    <a:pt x="476" y="1479"/>
                  </a:cubicBezTo>
                  <a:cubicBezTo>
                    <a:pt x="510" y="1535"/>
                    <a:pt x="553" y="1567"/>
                    <a:pt x="598" y="1601"/>
                  </a:cubicBezTo>
                  <a:cubicBezTo>
                    <a:pt x="795" y="1732"/>
                    <a:pt x="995" y="1788"/>
                    <a:pt x="1182" y="1788"/>
                  </a:cubicBezTo>
                  <a:cubicBezTo>
                    <a:pt x="1864" y="1788"/>
                    <a:pt x="2367" y="1030"/>
                    <a:pt x="1891" y="321"/>
                  </a:cubicBezTo>
                  <a:cubicBezTo>
                    <a:pt x="1856" y="266"/>
                    <a:pt x="1811" y="221"/>
                    <a:pt x="1769" y="189"/>
                  </a:cubicBezTo>
                  <a:cubicBezTo>
                    <a:pt x="1571" y="58"/>
                    <a:pt x="1371" y="0"/>
                    <a:pt x="1183"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40"/>
            <p:cNvSpPr/>
            <p:nvPr/>
          </p:nvSpPr>
          <p:spPr>
            <a:xfrm>
              <a:off x="2301553" y="3729658"/>
              <a:ext cx="267070" cy="201716"/>
            </a:xfrm>
            <a:custGeom>
              <a:avLst/>
              <a:gdLst/>
              <a:ahLst/>
              <a:cxnLst/>
              <a:rect l="l" t="t" r="r" b="b"/>
              <a:pathLst>
                <a:path w="2174" h="1642" extrusionOk="0">
                  <a:moveTo>
                    <a:pt x="1083" y="0"/>
                  </a:moveTo>
                  <a:cubicBezTo>
                    <a:pt x="460" y="0"/>
                    <a:pt x="0" y="699"/>
                    <a:pt x="440" y="1357"/>
                  </a:cubicBezTo>
                  <a:cubicBezTo>
                    <a:pt x="462" y="1400"/>
                    <a:pt x="507" y="1434"/>
                    <a:pt x="552" y="1466"/>
                  </a:cubicBezTo>
                  <a:cubicBezTo>
                    <a:pt x="733" y="1588"/>
                    <a:pt x="917" y="1641"/>
                    <a:pt x="1089" y="1641"/>
                  </a:cubicBezTo>
                  <a:cubicBezTo>
                    <a:pt x="1712" y="1641"/>
                    <a:pt x="2173" y="943"/>
                    <a:pt x="1733" y="287"/>
                  </a:cubicBezTo>
                  <a:cubicBezTo>
                    <a:pt x="1709" y="242"/>
                    <a:pt x="1667" y="197"/>
                    <a:pt x="1622" y="176"/>
                  </a:cubicBezTo>
                  <a:cubicBezTo>
                    <a:pt x="1440" y="54"/>
                    <a:pt x="1256" y="0"/>
                    <a:pt x="1083"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40"/>
            <p:cNvSpPr/>
            <p:nvPr/>
          </p:nvSpPr>
          <p:spPr>
            <a:xfrm>
              <a:off x="2696017" y="3400058"/>
              <a:ext cx="116582" cy="115231"/>
            </a:xfrm>
            <a:custGeom>
              <a:avLst/>
              <a:gdLst/>
              <a:ahLst/>
              <a:cxnLst/>
              <a:rect l="l" t="t" r="r" b="b"/>
              <a:pathLst>
                <a:path w="949" h="938" extrusionOk="0">
                  <a:moveTo>
                    <a:pt x="475" y="0"/>
                  </a:moveTo>
                  <a:cubicBezTo>
                    <a:pt x="210" y="0"/>
                    <a:pt x="1" y="209"/>
                    <a:pt x="1" y="464"/>
                  </a:cubicBezTo>
                  <a:cubicBezTo>
                    <a:pt x="1" y="729"/>
                    <a:pt x="210" y="938"/>
                    <a:pt x="475" y="938"/>
                  </a:cubicBezTo>
                  <a:cubicBezTo>
                    <a:pt x="740" y="938"/>
                    <a:pt x="949" y="729"/>
                    <a:pt x="949" y="464"/>
                  </a:cubicBezTo>
                  <a:cubicBezTo>
                    <a:pt x="949" y="209"/>
                    <a:pt x="740" y="0"/>
                    <a:pt x="475"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40"/>
            <p:cNvSpPr/>
            <p:nvPr/>
          </p:nvSpPr>
          <p:spPr>
            <a:xfrm>
              <a:off x="1825397" y="3709142"/>
              <a:ext cx="97787" cy="99138"/>
            </a:xfrm>
            <a:custGeom>
              <a:avLst/>
              <a:gdLst/>
              <a:ahLst/>
              <a:cxnLst/>
              <a:rect l="l" t="t" r="r" b="b"/>
              <a:pathLst>
                <a:path w="796" h="807" extrusionOk="0">
                  <a:moveTo>
                    <a:pt x="398" y="1"/>
                  </a:moveTo>
                  <a:cubicBezTo>
                    <a:pt x="178" y="1"/>
                    <a:pt x="1" y="176"/>
                    <a:pt x="1" y="398"/>
                  </a:cubicBezTo>
                  <a:cubicBezTo>
                    <a:pt x="1" y="618"/>
                    <a:pt x="178" y="806"/>
                    <a:pt x="398" y="806"/>
                  </a:cubicBezTo>
                  <a:cubicBezTo>
                    <a:pt x="618" y="806"/>
                    <a:pt x="796" y="618"/>
                    <a:pt x="796" y="398"/>
                  </a:cubicBezTo>
                  <a:cubicBezTo>
                    <a:pt x="796" y="176"/>
                    <a:pt x="618" y="1"/>
                    <a:pt x="398"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40"/>
            <p:cNvSpPr/>
            <p:nvPr/>
          </p:nvSpPr>
          <p:spPr>
            <a:xfrm>
              <a:off x="2177846" y="3878795"/>
              <a:ext cx="100735" cy="100366"/>
            </a:xfrm>
            <a:custGeom>
              <a:avLst/>
              <a:gdLst/>
              <a:ahLst/>
              <a:cxnLst/>
              <a:rect l="l" t="t" r="r" b="b"/>
              <a:pathLst>
                <a:path w="820" h="817" extrusionOk="0">
                  <a:moveTo>
                    <a:pt x="409" y="0"/>
                  </a:moveTo>
                  <a:cubicBezTo>
                    <a:pt x="178" y="0"/>
                    <a:pt x="1" y="186"/>
                    <a:pt x="1" y="408"/>
                  </a:cubicBezTo>
                  <a:cubicBezTo>
                    <a:pt x="1" y="639"/>
                    <a:pt x="178" y="816"/>
                    <a:pt x="409" y="816"/>
                  </a:cubicBezTo>
                  <a:cubicBezTo>
                    <a:pt x="642" y="816"/>
                    <a:pt x="820" y="639"/>
                    <a:pt x="820" y="408"/>
                  </a:cubicBezTo>
                  <a:cubicBezTo>
                    <a:pt x="820" y="186"/>
                    <a:pt x="642" y="0"/>
                    <a:pt x="409"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40"/>
            <p:cNvSpPr/>
            <p:nvPr/>
          </p:nvSpPr>
          <p:spPr>
            <a:xfrm>
              <a:off x="2580417" y="3608530"/>
              <a:ext cx="135132" cy="100735"/>
            </a:xfrm>
            <a:custGeom>
              <a:avLst/>
              <a:gdLst/>
              <a:ahLst/>
              <a:cxnLst/>
              <a:rect l="l" t="t" r="r" b="b"/>
              <a:pathLst>
                <a:path w="1100" h="820" extrusionOk="0">
                  <a:moveTo>
                    <a:pt x="546" y="0"/>
                  </a:moveTo>
                  <a:cubicBezTo>
                    <a:pt x="234" y="0"/>
                    <a:pt x="0" y="350"/>
                    <a:pt x="224" y="688"/>
                  </a:cubicBezTo>
                  <a:cubicBezTo>
                    <a:pt x="245" y="698"/>
                    <a:pt x="258" y="719"/>
                    <a:pt x="279" y="730"/>
                  </a:cubicBezTo>
                  <a:cubicBezTo>
                    <a:pt x="370" y="792"/>
                    <a:pt x="463" y="820"/>
                    <a:pt x="550" y="820"/>
                  </a:cubicBezTo>
                  <a:cubicBezTo>
                    <a:pt x="864" y="820"/>
                    <a:pt x="1099" y="464"/>
                    <a:pt x="875" y="134"/>
                  </a:cubicBezTo>
                  <a:cubicBezTo>
                    <a:pt x="854" y="113"/>
                    <a:pt x="841" y="102"/>
                    <a:pt x="820" y="91"/>
                  </a:cubicBezTo>
                  <a:cubicBezTo>
                    <a:pt x="728" y="28"/>
                    <a:pt x="634" y="0"/>
                    <a:pt x="546"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40"/>
            <p:cNvSpPr/>
            <p:nvPr/>
          </p:nvSpPr>
          <p:spPr>
            <a:xfrm>
              <a:off x="1996155" y="1606362"/>
              <a:ext cx="436846" cy="328617"/>
            </a:xfrm>
            <a:custGeom>
              <a:avLst/>
              <a:gdLst/>
              <a:ahLst/>
              <a:cxnLst/>
              <a:rect l="l" t="t" r="r" b="b"/>
              <a:pathLst>
                <a:path w="3556" h="2675" extrusionOk="0">
                  <a:moveTo>
                    <a:pt x="1780" y="1"/>
                  </a:moveTo>
                  <a:cubicBezTo>
                    <a:pt x="755" y="1"/>
                    <a:pt x="1" y="1142"/>
                    <a:pt x="720" y="2216"/>
                  </a:cubicBezTo>
                  <a:cubicBezTo>
                    <a:pt x="775" y="2282"/>
                    <a:pt x="828" y="2348"/>
                    <a:pt x="894" y="2391"/>
                  </a:cubicBezTo>
                  <a:cubicBezTo>
                    <a:pt x="1190" y="2588"/>
                    <a:pt x="1491" y="2675"/>
                    <a:pt x="1772" y="2675"/>
                  </a:cubicBezTo>
                  <a:cubicBezTo>
                    <a:pt x="2795" y="2675"/>
                    <a:pt x="3556" y="1534"/>
                    <a:pt x="2828" y="459"/>
                  </a:cubicBezTo>
                  <a:cubicBezTo>
                    <a:pt x="2783" y="393"/>
                    <a:pt x="2728" y="327"/>
                    <a:pt x="2661" y="285"/>
                  </a:cubicBezTo>
                  <a:cubicBezTo>
                    <a:pt x="2364" y="87"/>
                    <a:pt x="2062" y="1"/>
                    <a:pt x="1780"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40"/>
            <p:cNvSpPr/>
            <p:nvPr/>
          </p:nvSpPr>
          <p:spPr>
            <a:xfrm>
              <a:off x="1647145" y="2647617"/>
              <a:ext cx="420876" cy="317438"/>
            </a:xfrm>
            <a:custGeom>
              <a:avLst/>
              <a:gdLst/>
              <a:ahLst/>
              <a:cxnLst/>
              <a:rect l="l" t="t" r="r" b="b"/>
              <a:pathLst>
                <a:path w="3426" h="2584" extrusionOk="0">
                  <a:moveTo>
                    <a:pt x="1712" y="0"/>
                  </a:moveTo>
                  <a:cubicBezTo>
                    <a:pt x="1441" y="0"/>
                    <a:pt x="1152" y="83"/>
                    <a:pt x="866" y="273"/>
                  </a:cubicBezTo>
                  <a:cubicBezTo>
                    <a:pt x="800" y="318"/>
                    <a:pt x="744" y="384"/>
                    <a:pt x="702" y="440"/>
                  </a:cubicBezTo>
                  <a:cubicBezTo>
                    <a:pt x="1" y="1478"/>
                    <a:pt x="730" y="2584"/>
                    <a:pt x="1715" y="2584"/>
                  </a:cubicBezTo>
                  <a:cubicBezTo>
                    <a:pt x="1988" y="2584"/>
                    <a:pt x="2280" y="2499"/>
                    <a:pt x="2567" y="2305"/>
                  </a:cubicBezTo>
                  <a:cubicBezTo>
                    <a:pt x="2633" y="2260"/>
                    <a:pt x="2689" y="2207"/>
                    <a:pt x="2731" y="2141"/>
                  </a:cubicBezTo>
                  <a:cubicBezTo>
                    <a:pt x="3426" y="1101"/>
                    <a:pt x="2698" y="0"/>
                    <a:pt x="1712" y="0"/>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40"/>
            <p:cNvSpPr/>
            <p:nvPr/>
          </p:nvSpPr>
          <p:spPr>
            <a:xfrm>
              <a:off x="1841858" y="2697862"/>
              <a:ext cx="144960" cy="109089"/>
            </a:xfrm>
            <a:custGeom>
              <a:avLst/>
              <a:gdLst/>
              <a:ahLst/>
              <a:cxnLst/>
              <a:rect l="l" t="t" r="r" b="b"/>
              <a:pathLst>
                <a:path w="1180" h="888" extrusionOk="0">
                  <a:moveTo>
                    <a:pt x="588" y="1"/>
                  </a:moveTo>
                  <a:cubicBezTo>
                    <a:pt x="494" y="1"/>
                    <a:pt x="394" y="30"/>
                    <a:pt x="296" y="97"/>
                  </a:cubicBezTo>
                  <a:cubicBezTo>
                    <a:pt x="275" y="108"/>
                    <a:pt x="254" y="129"/>
                    <a:pt x="243" y="153"/>
                  </a:cubicBezTo>
                  <a:cubicBezTo>
                    <a:pt x="0" y="507"/>
                    <a:pt x="251" y="888"/>
                    <a:pt x="589" y="888"/>
                  </a:cubicBezTo>
                  <a:cubicBezTo>
                    <a:pt x="683" y="888"/>
                    <a:pt x="783" y="859"/>
                    <a:pt x="881" y="791"/>
                  </a:cubicBezTo>
                  <a:lnTo>
                    <a:pt x="937" y="738"/>
                  </a:lnTo>
                  <a:cubicBezTo>
                    <a:pt x="1180" y="383"/>
                    <a:pt x="927" y="1"/>
                    <a:pt x="5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40"/>
            <p:cNvSpPr/>
            <p:nvPr/>
          </p:nvSpPr>
          <p:spPr>
            <a:xfrm>
              <a:off x="1799721" y="2791103"/>
              <a:ext cx="65232" cy="65232"/>
            </a:xfrm>
            <a:custGeom>
              <a:avLst/>
              <a:gdLst/>
              <a:ahLst/>
              <a:cxnLst/>
              <a:rect l="l" t="t" r="r" b="b"/>
              <a:pathLst>
                <a:path w="531" h="531" extrusionOk="0">
                  <a:moveTo>
                    <a:pt x="265" y="0"/>
                  </a:moveTo>
                  <a:cubicBezTo>
                    <a:pt x="109" y="0"/>
                    <a:pt x="0" y="122"/>
                    <a:pt x="0" y="265"/>
                  </a:cubicBezTo>
                  <a:cubicBezTo>
                    <a:pt x="0" y="408"/>
                    <a:pt x="109" y="530"/>
                    <a:pt x="265" y="530"/>
                  </a:cubicBezTo>
                  <a:cubicBezTo>
                    <a:pt x="408" y="530"/>
                    <a:pt x="530" y="408"/>
                    <a:pt x="530" y="265"/>
                  </a:cubicBezTo>
                  <a:cubicBezTo>
                    <a:pt x="530" y="122"/>
                    <a:pt x="408" y="0"/>
                    <a:pt x="2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40"/>
            <p:cNvSpPr/>
            <p:nvPr/>
          </p:nvSpPr>
          <p:spPr>
            <a:xfrm>
              <a:off x="2402043" y="2647617"/>
              <a:ext cx="420753" cy="317438"/>
            </a:xfrm>
            <a:custGeom>
              <a:avLst/>
              <a:gdLst/>
              <a:ahLst/>
              <a:cxnLst/>
              <a:rect l="l" t="t" r="r" b="b"/>
              <a:pathLst>
                <a:path w="3425" h="2584" extrusionOk="0">
                  <a:moveTo>
                    <a:pt x="1712" y="0"/>
                  </a:moveTo>
                  <a:cubicBezTo>
                    <a:pt x="727" y="0"/>
                    <a:pt x="0" y="1101"/>
                    <a:pt x="693" y="2141"/>
                  </a:cubicBezTo>
                  <a:cubicBezTo>
                    <a:pt x="738" y="2207"/>
                    <a:pt x="804" y="2260"/>
                    <a:pt x="870" y="2305"/>
                  </a:cubicBezTo>
                  <a:cubicBezTo>
                    <a:pt x="1157" y="2499"/>
                    <a:pt x="1449" y="2584"/>
                    <a:pt x="1720" y="2584"/>
                  </a:cubicBezTo>
                  <a:cubicBezTo>
                    <a:pt x="2703" y="2584"/>
                    <a:pt x="3424" y="1478"/>
                    <a:pt x="2725" y="440"/>
                  </a:cubicBezTo>
                  <a:cubicBezTo>
                    <a:pt x="2690" y="384"/>
                    <a:pt x="2624" y="318"/>
                    <a:pt x="2558" y="273"/>
                  </a:cubicBezTo>
                  <a:cubicBezTo>
                    <a:pt x="2273" y="83"/>
                    <a:pt x="1983" y="0"/>
                    <a:pt x="1712" y="0"/>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40"/>
            <p:cNvSpPr/>
            <p:nvPr/>
          </p:nvSpPr>
          <p:spPr>
            <a:xfrm>
              <a:off x="2502041" y="2697370"/>
              <a:ext cx="108474" cy="108843"/>
            </a:xfrm>
            <a:custGeom>
              <a:avLst/>
              <a:gdLst/>
              <a:ahLst/>
              <a:cxnLst/>
              <a:rect l="l" t="t" r="r" b="b"/>
              <a:pathLst>
                <a:path w="883" h="886" extrusionOk="0">
                  <a:moveTo>
                    <a:pt x="443" y="0"/>
                  </a:moveTo>
                  <a:cubicBezTo>
                    <a:pt x="199" y="0"/>
                    <a:pt x="1" y="199"/>
                    <a:pt x="1" y="443"/>
                  </a:cubicBezTo>
                  <a:cubicBezTo>
                    <a:pt x="1" y="687"/>
                    <a:pt x="199" y="885"/>
                    <a:pt x="443" y="885"/>
                  </a:cubicBezTo>
                  <a:cubicBezTo>
                    <a:pt x="684" y="885"/>
                    <a:pt x="883" y="687"/>
                    <a:pt x="883" y="443"/>
                  </a:cubicBezTo>
                  <a:cubicBezTo>
                    <a:pt x="883" y="199"/>
                    <a:pt x="684" y="0"/>
                    <a:pt x="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40"/>
            <p:cNvSpPr/>
            <p:nvPr/>
          </p:nvSpPr>
          <p:spPr>
            <a:xfrm>
              <a:off x="2605232" y="2791103"/>
              <a:ext cx="65232" cy="65232"/>
            </a:xfrm>
            <a:custGeom>
              <a:avLst/>
              <a:gdLst/>
              <a:ahLst/>
              <a:cxnLst/>
              <a:rect l="l" t="t" r="r" b="b"/>
              <a:pathLst>
                <a:path w="531" h="531" extrusionOk="0">
                  <a:moveTo>
                    <a:pt x="265" y="0"/>
                  </a:moveTo>
                  <a:cubicBezTo>
                    <a:pt x="122" y="0"/>
                    <a:pt x="0" y="122"/>
                    <a:pt x="0" y="265"/>
                  </a:cubicBezTo>
                  <a:cubicBezTo>
                    <a:pt x="0" y="408"/>
                    <a:pt x="122" y="530"/>
                    <a:pt x="265" y="530"/>
                  </a:cubicBezTo>
                  <a:cubicBezTo>
                    <a:pt x="419" y="530"/>
                    <a:pt x="530" y="408"/>
                    <a:pt x="530" y="265"/>
                  </a:cubicBezTo>
                  <a:cubicBezTo>
                    <a:pt x="530" y="122"/>
                    <a:pt x="419" y="0"/>
                    <a:pt x="2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40"/>
            <p:cNvSpPr/>
            <p:nvPr/>
          </p:nvSpPr>
          <p:spPr>
            <a:xfrm>
              <a:off x="1760287" y="2983728"/>
              <a:ext cx="194099" cy="89679"/>
            </a:xfrm>
            <a:custGeom>
              <a:avLst/>
              <a:gdLst/>
              <a:ahLst/>
              <a:cxnLst/>
              <a:rect l="l" t="t" r="r" b="b"/>
              <a:pathLst>
                <a:path w="1580" h="730" extrusionOk="0">
                  <a:moveTo>
                    <a:pt x="785" y="1"/>
                  </a:moveTo>
                  <a:cubicBezTo>
                    <a:pt x="353" y="1"/>
                    <a:pt x="1" y="165"/>
                    <a:pt x="1" y="364"/>
                  </a:cubicBezTo>
                  <a:cubicBezTo>
                    <a:pt x="1" y="562"/>
                    <a:pt x="353" y="729"/>
                    <a:pt x="785" y="729"/>
                  </a:cubicBezTo>
                  <a:cubicBezTo>
                    <a:pt x="1225" y="729"/>
                    <a:pt x="1580" y="562"/>
                    <a:pt x="1580" y="364"/>
                  </a:cubicBezTo>
                  <a:cubicBezTo>
                    <a:pt x="1580" y="165"/>
                    <a:pt x="1225" y="1"/>
                    <a:pt x="785"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40"/>
            <p:cNvSpPr/>
            <p:nvPr/>
          </p:nvSpPr>
          <p:spPr>
            <a:xfrm>
              <a:off x="2515677" y="2983728"/>
              <a:ext cx="194099" cy="89679"/>
            </a:xfrm>
            <a:custGeom>
              <a:avLst/>
              <a:gdLst/>
              <a:ahLst/>
              <a:cxnLst/>
              <a:rect l="l" t="t" r="r" b="b"/>
              <a:pathLst>
                <a:path w="1580" h="730" extrusionOk="0">
                  <a:moveTo>
                    <a:pt x="785" y="1"/>
                  </a:moveTo>
                  <a:cubicBezTo>
                    <a:pt x="353" y="1"/>
                    <a:pt x="1" y="165"/>
                    <a:pt x="1" y="364"/>
                  </a:cubicBezTo>
                  <a:cubicBezTo>
                    <a:pt x="1" y="562"/>
                    <a:pt x="353" y="729"/>
                    <a:pt x="785" y="729"/>
                  </a:cubicBezTo>
                  <a:cubicBezTo>
                    <a:pt x="1225" y="729"/>
                    <a:pt x="1580" y="562"/>
                    <a:pt x="1580" y="364"/>
                  </a:cubicBezTo>
                  <a:cubicBezTo>
                    <a:pt x="1580" y="165"/>
                    <a:pt x="1225" y="1"/>
                    <a:pt x="785"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40"/>
            <p:cNvSpPr/>
            <p:nvPr/>
          </p:nvSpPr>
          <p:spPr>
            <a:xfrm>
              <a:off x="1725153" y="2519242"/>
              <a:ext cx="252329" cy="107737"/>
            </a:xfrm>
            <a:custGeom>
              <a:avLst/>
              <a:gdLst/>
              <a:ahLst/>
              <a:cxnLst/>
              <a:rect l="l" t="t" r="r" b="b"/>
              <a:pathLst>
                <a:path w="2054" h="877" extrusionOk="0">
                  <a:moveTo>
                    <a:pt x="1864" y="0"/>
                  </a:moveTo>
                  <a:cubicBezTo>
                    <a:pt x="1849" y="0"/>
                    <a:pt x="1835" y="2"/>
                    <a:pt x="1821" y="7"/>
                  </a:cubicBezTo>
                  <a:lnTo>
                    <a:pt x="133" y="558"/>
                  </a:lnTo>
                  <a:cubicBezTo>
                    <a:pt x="43" y="589"/>
                    <a:pt x="1" y="680"/>
                    <a:pt x="22" y="767"/>
                  </a:cubicBezTo>
                  <a:cubicBezTo>
                    <a:pt x="48" y="829"/>
                    <a:pt x="111" y="877"/>
                    <a:pt x="180" y="877"/>
                  </a:cubicBezTo>
                  <a:cubicBezTo>
                    <a:pt x="197" y="877"/>
                    <a:pt x="214" y="874"/>
                    <a:pt x="231" y="868"/>
                  </a:cubicBezTo>
                  <a:lnTo>
                    <a:pt x="1921" y="314"/>
                  </a:lnTo>
                  <a:cubicBezTo>
                    <a:pt x="1998" y="282"/>
                    <a:pt x="2054" y="192"/>
                    <a:pt x="2020" y="115"/>
                  </a:cubicBezTo>
                  <a:cubicBezTo>
                    <a:pt x="2002" y="43"/>
                    <a:pt x="1931" y="0"/>
                    <a:pt x="1864" y="0"/>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40"/>
            <p:cNvSpPr/>
            <p:nvPr/>
          </p:nvSpPr>
          <p:spPr>
            <a:xfrm>
              <a:off x="2493933" y="2519242"/>
              <a:ext cx="250977" cy="107737"/>
            </a:xfrm>
            <a:custGeom>
              <a:avLst/>
              <a:gdLst/>
              <a:ahLst/>
              <a:cxnLst/>
              <a:rect l="l" t="t" r="r" b="b"/>
              <a:pathLst>
                <a:path w="2043" h="877" extrusionOk="0">
                  <a:moveTo>
                    <a:pt x="186" y="0"/>
                  </a:moveTo>
                  <a:cubicBezTo>
                    <a:pt x="114" y="0"/>
                    <a:pt x="50" y="43"/>
                    <a:pt x="22" y="115"/>
                  </a:cubicBezTo>
                  <a:cubicBezTo>
                    <a:pt x="0" y="192"/>
                    <a:pt x="45" y="282"/>
                    <a:pt x="133" y="314"/>
                  </a:cubicBezTo>
                  <a:lnTo>
                    <a:pt x="1810" y="868"/>
                  </a:lnTo>
                  <a:cubicBezTo>
                    <a:pt x="1827" y="874"/>
                    <a:pt x="1845" y="877"/>
                    <a:pt x="1862" y="877"/>
                  </a:cubicBezTo>
                  <a:cubicBezTo>
                    <a:pt x="1932" y="877"/>
                    <a:pt x="1994" y="829"/>
                    <a:pt x="2022" y="767"/>
                  </a:cubicBezTo>
                  <a:cubicBezTo>
                    <a:pt x="2043" y="680"/>
                    <a:pt x="1998" y="589"/>
                    <a:pt x="1921" y="558"/>
                  </a:cubicBezTo>
                  <a:lnTo>
                    <a:pt x="233" y="7"/>
                  </a:lnTo>
                  <a:cubicBezTo>
                    <a:pt x="217" y="2"/>
                    <a:pt x="201" y="0"/>
                    <a:pt x="186" y="0"/>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40"/>
            <p:cNvSpPr/>
            <p:nvPr/>
          </p:nvSpPr>
          <p:spPr>
            <a:xfrm>
              <a:off x="2150942" y="2887415"/>
              <a:ext cx="154665" cy="249380"/>
            </a:xfrm>
            <a:custGeom>
              <a:avLst/>
              <a:gdLst/>
              <a:ahLst/>
              <a:cxnLst/>
              <a:rect l="l" t="t" r="r" b="b"/>
              <a:pathLst>
                <a:path w="1259" h="2030" extrusionOk="0">
                  <a:moveTo>
                    <a:pt x="111" y="1"/>
                  </a:moveTo>
                  <a:cubicBezTo>
                    <a:pt x="45" y="1"/>
                    <a:pt x="0" y="56"/>
                    <a:pt x="0" y="109"/>
                  </a:cubicBezTo>
                  <a:lnTo>
                    <a:pt x="0" y="1932"/>
                  </a:lnTo>
                  <a:cubicBezTo>
                    <a:pt x="0" y="1988"/>
                    <a:pt x="45" y="2030"/>
                    <a:pt x="111" y="2030"/>
                  </a:cubicBezTo>
                  <a:lnTo>
                    <a:pt x="1147" y="2030"/>
                  </a:lnTo>
                  <a:cubicBezTo>
                    <a:pt x="1213" y="2030"/>
                    <a:pt x="1258" y="1988"/>
                    <a:pt x="1258" y="1932"/>
                  </a:cubicBezTo>
                  <a:lnTo>
                    <a:pt x="1258" y="109"/>
                  </a:lnTo>
                  <a:cubicBezTo>
                    <a:pt x="1258" y="56"/>
                    <a:pt x="1213" y="1"/>
                    <a:pt x="1147" y="1"/>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40"/>
            <p:cNvSpPr/>
            <p:nvPr/>
          </p:nvSpPr>
          <p:spPr>
            <a:xfrm>
              <a:off x="1289781" y="2269124"/>
              <a:ext cx="1905242" cy="1928337"/>
            </a:xfrm>
            <a:custGeom>
              <a:avLst/>
              <a:gdLst/>
              <a:ahLst/>
              <a:cxnLst/>
              <a:rect l="l" t="t" r="r" b="b"/>
              <a:pathLst>
                <a:path w="15509" h="15697" extrusionOk="0">
                  <a:moveTo>
                    <a:pt x="1237" y="0"/>
                  </a:moveTo>
                  <a:cubicBezTo>
                    <a:pt x="0" y="9834"/>
                    <a:pt x="2021" y="15697"/>
                    <a:pt x="7749" y="15697"/>
                  </a:cubicBezTo>
                  <a:cubicBezTo>
                    <a:pt x="13490" y="15697"/>
                    <a:pt x="15509" y="9834"/>
                    <a:pt x="14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40"/>
            <p:cNvSpPr/>
            <p:nvPr/>
          </p:nvSpPr>
          <p:spPr>
            <a:xfrm>
              <a:off x="1322213" y="2022078"/>
              <a:ext cx="1825391" cy="259208"/>
            </a:xfrm>
            <a:custGeom>
              <a:avLst/>
              <a:gdLst/>
              <a:ahLst/>
              <a:cxnLst/>
              <a:rect l="l" t="t" r="r" b="b"/>
              <a:pathLst>
                <a:path w="14859" h="2110" extrusionOk="0">
                  <a:moveTo>
                    <a:pt x="499" y="0"/>
                  </a:moveTo>
                  <a:cubicBezTo>
                    <a:pt x="221" y="0"/>
                    <a:pt x="1" y="223"/>
                    <a:pt x="1" y="488"/>
                  </a:cubicBezTo>
                  <a:lnTo>
                    <a:pt x="1" y="1614"/>
                  </a:lnTo>
                  <a:cubicBezTo>
                    <a:pt x="1" y="1889"/>
                    <a:pt x="221" y="2109"/>
                    <a:pt x="499" y="2109"/>
                  </a:cubicBezTo>
                  <a:lnTo>
                    <a:pt x="14373" y="2109"/>
                  </a:lnTo>
                  <a:cubicBezTo>
                    <a:pt x="14638" y="2109"/>
                    <a:pt x="14858" y="1889"/>
                    <a:pt x="14858" y="1614"/>
                  </a:cubicBezTo>
                  <a:lnTo>
                    <a:pt x="14858" y="488"/>
                  </a:lnTo>
                  <a:cubicBezTo>
                    <a:pt x="14858" y="223"/>
                    <a:pt x="14638" y="0"/>
                    <a:pt x="14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40"/>
            <p:cNvSpPr/>
            <p:nvPr/>
          </p:nvSpPr>
          <p:spPr>
            <a:xfrm>
              <a:off x="1554272" y="2427597"/>
              <a:ext cx="1375278" cy="1612373"/>
            </a:xfrm>
            <a:custGeom>
              <a:avLst/>
              <a:gdLst/>
              <a:ahLst/>
              <a:cxnLst/>
              <a:rect l="l" t="t" r="r" b="b"/>
              <a:pathLst>
                <a:path w="11195" h="13125" extrusionOk="0">
                  <a:moveTo>
                    <a:pt x="231" y="0"/>
                  </a:moveTo>
                  <a:cubicBezTo>
                    <a:pt x="176" y="564"/>
                    <a:pt x="133" y="1105"/>
                    <a:pt x="88" y="1635"/>
                  </a:cubicBezTo>
                  <a:cubicBezTo>
                    <a:pt x="22" y="2771"/>
                    <a:pt x="1" y="3820"/>
                    <a:pt x="33" y="4803"/>
                  </a:cubicBezTo>
                  <a:cubicBezTo>
                    <a:pt x="54" y="5232"/>
                    <a:pt x="78" y="5654"/>
                    <a:pt x="110" y="6062"/>
                  </a:cubicBezTo>
                  <a:cubicBezTo>
                    <a:pt x="155" y="6459"/>
                    <a:pt x="200" y="6833"/>
                    <a:pt x="253" y="7209"/>
                  </a:cubicBezTo>
                  <a:cubicBezTo>
                    <a:pt x="319" y="7627"/>
                    <a:pt x="398" y="8038"/>
                    <a:pt x="496" y="8412"/>
                  </a:cubicBezTo>
                  <a:cubicBezTo>
                    <a:pt x="827" y="9781"/>
                    <a:pt x="1336" y="10862"/>
                    <a:pt x="2020" y="11646"/>
                  </a:cubicBezTo>
                  <a:cubicBezTo>
                    <a:pt x="2902" y="12640"/>
                    <a:pt x="4073" y="13125"/>
                    <a:pt x="5596" y="13125"/>
                  </a:cubicBezTo>
                  <a:cubicBezTo>
                    <a:pt x="7130" y="13125"/>
                    <a:pt x="8301" y="12640"/>
                    <a:pt x="9173" y="11646"/>
                  </a:cubicBezTo>
                  <a:cubicBezTo>
                    <a:pt x="9856" y="10862"/>
                    <a:pt x="10375" y="9781"/>
                    <a:pt x="10707" y="8412"/>
                  </a:cubicBezTo>
                  <a:cubicBezTo>
                    <a:pt x="10797" y="8038"/>
                    <a:pt x="10874" y="7627"/>
                    <a:pt x="10950" y="7209"/>
                  </a:cubicBezTo>
                  <a:cubicBezTo>
                    <a:pt x="11006" y="6833"/>
                    <a:pt x="11048" y="6459"/>
                    <a:pt x="11083" y="6062"/>
                  </a:cubicBezTo>
                  <a:cubicBezTo>
                    <a:pt x="11115" y="5654"/>
                    <a:pt x="11149" y="5232"/>
                    <a:pt x="11160" y="4803"/>
                  </a:cubicBezTo>
                  <a:cubicBezTo>
                    <a:pt x="11194" y="3810"/>
                    <a:pt x="11181" y="2740"/>
                    <a:pt x="11104" y="1590"/>
                  </a:cubicBezTo>
                  <a:cubicBezTo>
                    <a:pt x="11072" y="1084"/>
                    <a:pt x="11027" y="541"/>
                    <a:pt x="109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40"/>
            <p:cNvSpPr/>
            <p:nvPr/>
          </p:nvSpPr>
          <p:spPr>
            <a:xfrm>
              <a:off x="1585230" y="3313082"/>
              <a:ext cx="1312994" cy="726889"/>
            </a:xfrm>
            <a:custGeom>
              <a:avLst/>
              <a:gdLst/>
              <a:ahLst/>
              <a:cxnLst/>
              <a:rect l="l" t="t" r="r" b="b"/>
              <a:pathLst>
                <a:path w="10688" h="5917" extrusionOk="0">
                  <a:moveTo>
                    <a:pt x="1" y="1"/>
                  </a:moveTo>
                  <a:cubicBezTo>
                    <a:pt x="300" y="1943"/>
                    <a:pt x="896" y="3445"/>
                    <a:pt x="1768" y="4438"/>
                  </a:cubicBezTo>
                  <a:cubicBezTo>
                    <a:pt x="2650" y="5432"/>
                    <a:pt x="3821" y="5917"/>
                    <a:pt x="5344" y="5917"/>
                  </a:cubicBezTo>
                  <a:cubicBezTo>
                    <a:pt x="6878" y="5917"/>
                    <a:pt x="8049" y="5432"/>
                    <a:pt x="8921" y="4438"/>
                  </a:cubicBezTo>
                  <a:cubicBezTo>
                    <a:pt x="9792" y="3445"/>
                    <a:pt x="10388" y="1943"/>
                    <a:pt x="10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40"/>
            <p:cNvSpPr/>
            <p:nvPr/>
          </p:nvSpPr>
          <p:spPr>
            <a:xfrm>
              <a:off x="1565083" y="2427597"/>
              <a:ext cx="1353288" cy="427632"/>
            </a:xfrm>
            <a:custGeom>
              <a:avLst/>
              <a:gdLst/>
              <a:ahLst/>
              <a:cxnLst/>
              <a:rect l="l" t="t" r="r" b="b"/>
              <a:pathLst>
                <a:path w="11016" h="3481" extrusionOk="0">
                  <a:moveTo>
                    <a:pt x="143" y="0"/>
                  </a:moveTo>
                  <a:cubicBezTo>
                    <a:pt x="88" y="564"/>
                    <a:pt x="45" y="1105"/>
                    <a:pt x="0" y="1635"/>
                  </a:cubicBezTo>
                  <a:cubicBezTo>
                    <a:pt x="709" y="2999"/>
                    <a:pt x="1437" y="3480"/>
                    <a:pt x="2195" y="3480"/>
                  </a:cubicBezTo>
                  <a:cubicBezTo>
                    <a:pt x="4004" y="3480"/>
                    <a:pt x="5980" y="737"/>
                    <a:pt x="8247" y="737"/>
                  </a:cubicBezTo>
                  <a:cubicBezTo>
                    <a:pt x="8670" y="737"/>
                    <a:pt x="9104" y="833"/>
                    <a:pt x="9548" y="1060"/>
                  </a:cubicBezTo>
                  <a:cubicBezTo>
                    <a:pt x="10113" y="1349"/>
                    <a:pt x="10597" y="1513"/>
                    <a:pt x="11016" y="1590"/>
                  </a:cubicBezTo>
                  <a:cubicBezTo>
                    <a:pt x="10984" y="1084"/>
                    <a:pt x="10939" y="541"/>
                    <a:pt x="1087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40"/>
            <p:cNvSpPr/>
            <p:nvPr/>
          </p:nvSpPr>
          <p:spPr>
            <a:xfrm>
              <a:off x="1746037" y="3399567"/>
              <a:ext cx="256628" cy="194099"/>
            </a:xfrm>
            <a:custGeom>
              <a:avLst/>
              <a:gdLst/>
              <a:ahLst/>
              <a:cxnLst/>
              <a:rect l="l" t="t" r="r" b="b"/>
              <a:pathLst>
                <a:path w="2089" h="1580" extrusionOk="0">
                  <a:moveTo>
                    <a:pt x="1047" y="1"/>
                  </a:moveTo>
                  <a:cubicBezTo>
                    <a:pt x="447" y="1"/>
                    <a:pt x="1" y="673"/>
                    <a:pt x="427" y="1305"/>
                  </a:cubicBezTo>
                  <a:cubicBezTo>
                    <a:pt x="448" y="1350"/>
                    <a:pt x="493" y="1384"/>
                    <a:pt x="535" y="1416"/>
                  </a:cubicBezTo>
                  <a:cubicBezTo>
                    <a:pt x="708" y="1530"/>
                    <a:pt x="883" y="1579"/>
                    <a:pt x="1047" y="1579"/>
                  </a:cubicBezTo>
                  <a:cubicBezTo>
                    <a:pt x="1646" y="1579"/>
                    <a:pt x="2088" y="912"/>
                    <a:pt x="1672" y="280"/>
                  </a:cubicBezTo>
                  <a:cubicBezTo>
                    <a:pt x="1640" y="235"/>
                    <a:pt x="1606" y="192"/>
                    <a:pt x="1563" y="168"/>
                  </a:cubicBezTo>
                  <a:cubicBezTo>
                    <a:pt x="1390" y="52"/>
                    <a:pt x="1213" y="1"/>
                    <a:pt x="10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40"/>
            <p:cNvSpPr/>
            <p:nvPr/>
          </p:nvSpPr>
          <p:spPr>
            <a:xfrm>
              <a:off x="1976867" y="3586663"/>
              <a:ext cx="309084" cy="233410"/>
            </a:xfrm>
            <a:custGeom>
              <a:avLst/>
              <a:gdLst/>
              <a:ahLst/>
              <a:cxnLst/>
              <a:rect l="l" t="t" r="r" b="b"/>
              <a:pathLst>
                <a:path w="2516" h="1900" extrusionOk="0">
                  <a:moveTo>
                    <a:pt x="1258" y="1"/>
                  </a:moveTo>
                  <a:cubicBezTo>
                    <a:pt x="534" y="1"/>
                    <a:pt x="0" y="810"/>
                    <a:pt x="511" y="1570"/>
                  </a:cubicBezTo>
                  <a:cubicBezTo>
                    <a:pt x="545" y="1626"/>
                    <a:pt x="588" y="1660"/>
                    <a:pt x="633" y="1703"/>
                  </a:cubicBezTo>
                  <a:cubicBezTo>
                    <a:pt x="840" y="1840"/>
                    <a:pt x="1052" y="1899"/>
                    <a:pt x="1249" y="1899"/>
                  </a:cubicBezTo>
                  <a:cubicBezTo>
                    <a:pt x="1976" y="1899"/>
                    <a:pt x="2515" y="1088"/>
                    <a:pt x="2003" y="325"/>
                  </a:cubicBezTo>
                  <a:cubicBezTo>
                    <a:pt x="1968" y="280"/>
                    <a:pt x="1926" y="235"/>
                    <a:pt x="1881" y="203"/>
                  </a:cubicBezTo>
                  <a:cubicBezTo>
                    <a:pt x="1671" y="62"/>
                    <a:pt x="1457" y="1"/>
                    <a:pt x="12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40"/>
            <p:cNvSpPr/>
            <p:nvPr/>
          </p:nvSpPr>
          <p:spPr>
            <a:xfrm>
              <a:off x="2146643" y="3406815"/>
              <a:ext cx="101963" cy="101718"/>
            </a:xfrm>
            <a:custGeom>
              <a:avLst/>
              <a:gdLst/>
              <a:ahLst/>
              <a:cxnLst/>
              <a:rect l="l" t="t" r="r" b="b"/>
              <a:pathLst>
                <a:path w="830" h="828" extrusionOk="0">
                  <a:moveTo>
                    <a:pt x="411" y="1"/>
                  </a:moveTo>
                  <a:cubicBezTo>
                    <a:pt x="189" y="1"/>
                    <a:pt x="1" y="186"/>
                    <a:pt x="1" y="409"/>
                  </a:cubicBezTo>
                  <a:cubicBezTo>
                    <a:pt x="1" y="639"/>
                    <a:pt x="189" y="827"/>
                    <a:pt x="411" y="827"/>
                  </a:cubicBezTo>
                  <a:cubicBezTo>
                    <a:pt x="642" y="827"/>
                    <a:pt x="830" y="639"/>
                    <a:pt x="830" y="409"/>
                  </a:cubicBezTo>
                  <a:cubicBezTo>
                    <a:pt x="830" y="186"/>
                    <a:pt x="642"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40"/>
            <p:cNvSpPr/>
            <p:nvPr/>
          </p:nvSpPr>
          <p:spPr>
            <a:xfrm>
              <a:off x="2298482" y="3424382"/>
              <a:ext cx="290780" cy="219774"/>
            </a:xfrm>
            <a:custGeom>
              <a:avLst/>
              <a:gdLst/>
              <a:ahLst/>
              <a:cxnLst/>
              <a:rect l="l" t="t" r="r" b="b"/>
              <a:pathLst>
                <a:path w="2367" h="1789" extrusionOk="0">
                  <a:moveTo>
                    <a:pt x="1183" y="0"/>
                  </a:moveTo>
                  <a:cubicBezTo>
                    <a:pt x="502" y="0"/>
                    <a:pt x="0" y="760"/>
                    <a:pt x="476" y="1479"/>
                  </a:cubicBezTo>
                  <a:cubicBezTo>
                    <a:pt x="510" y="1535"/>
                    <a:pt x="553" y="1567"/>
                    <a:pt x="598" y="1601"/>
                  </a:cubicBezTo>
                  <a:cubicBezTo>
                    <a:pt x="795" y="1732"/>
                    <a:pt x="995" y="1788"/>
                    <a:pt x="1182" y="1788"/>
                  </a:cubicBezTo>
                  <a:cubicBezTo>
                    <a:pt x="1864" y="1788"/>
                    <a:pt x="2367" y="1030"/>
                    <a:pt x="1891" y="321"/>
                  </a:cubicBezTo>
                  <a:cubicBezTo>
                    <a:pt x="1856" y="266"/>
                    <a:pt x="1811" y="221"/>
                    <a:pt x="1769" y="189"/>
                  </a:cubicBezTo>
                  <a:cubicBezTo>
                    <a:pt x="1571" y="58"/>
                    <a:pt x="1371" y="0"/>
                    <a:pt x="1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40"/>
            <p:cNvSpPr/>
            <p:nvPr/>
          </p:nvSpPr>
          <p:spPr>
            <a:xfrm>
              <a:off x="2301553" y="3729658"/>
              <a:ext cx="267070" cy="201716"/>
            </a:xfrm>
            <a:custGeom>
              <a:avLst/>
              <a:gdLst/>
              <a:ahLst/>
              <a:cxnLst/>
              <a:rect l="l" t="t" r="r" b="b"/>
              <a:pathLst>
                <a:path w="2174" h="1642" extrusionOk="0">
                  <a:moveTo>
                    <a:pt x="1083" y="0"/>
                  </a:moveTo>
                  <a:cubicBezTo>
                    <a:pt x="460" y="0"/>
                    <a:pt x="0" y="699"/>
                    <a:pt x="440" y="1357"/>
                  </a:cubicBezTo>
                  <a:cubicBezTo>
                    <a:pt x="462" y="1400"/>
                    <a:pt x="507" y="1434"/>
                    <a:pt x="552" y="1466"/>
                  </a:cubicBezTo>
                  <a:cubicBezTo>
                    <a:pt x="733" y="1588"/>
                    <a:pt x="917" y="1641"/>
                    <a:pt x="1089" y="1641"/>
                  </a:cubicBezTo>
                  <a:cubicBezTo>
                    <a:pt x="1712" y="1641"/>
                    <a:pt x="2173" y="943"/>
                    <a:pt x="1733" y="287"/>
                  </a:cubicBezTo>
                  <a:cubicBezTo>
                    <a:pt x="1709" y="242"/>
                    <a:pt x="1667" y="197"/>
                    <a:pt x="1622" y="176"/>
                  </a:cubicBezTo>
                  <a:cubicBezTo>
                    <a:pt x="1440" y="54"/>
                    <a:pt x="1256" y="0"/>
                    <a:pt x="10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40"/>
            <p:cNvSpPr/>
            <p:nvPr/>
          </p:nvSpPr>
          <p:spPr>
            <a:xfrm>
              <a:off x="2696017" y="3400058"/>
              <a:ext cx="116582" cy="115231"/>
            </a:xfrm>
            <a:custGeom>
              <a:avLst/>
              <a:gdLst/>
              <a:ahLst/>
              <a:cxnLst/>
              <a:rect l="l" t="t" r="r" b="b"/>
              <a:pathLst>
                <a:path w="949" h="938" extrusionOk="0">
                  <a:moveTo>
                    <a:pt x="475" y="0"/>
                  </a:moveTo>
                  <a:cubicBezTo>
                    <a:pt x="210" y="0"/>
                    <a:pt x="1" y="209"/>
                    <a:pt x="1" y="464"/>
                  </a:cubicBezTo>
                  <a:cubicBezTo>
                    <a:pt x="1" y="729"/>
                    <a:pt x="210" y="938"/>
                    <a:pt x="475" y="938"/>
                  </a:cubicBezTo>
                  <a:cubicBezTo>
                    <a:pt x="740" y="938"/>
                    <a:pt x="949" y="729"/>
                    <a:pt x="949" y="464"/>
                  </a:cubicBezTo>
                  <a:cubicBezTo>
                    <a:pt x="949" y="209"/>
                    <a:pt x="740"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40"/>
            <p:cNvSpPr/>
            <p:nvPr/>
          </p:nvSpPr>
          <p:spPr>
            <a:xfrm>
              <a:off x="1825397" y="3709142"/>
              <a:ext cx="97787" cy="99138"/>
            </a:xfrm>
            <a:custGeom>
              <a:avLst/>
              <a:gdLst/>
              <a:ahLst/>
              <a:cxnLst/>
              <a:rect l="l" t="t" r="r" b="b"/>
              <a:pathLst>
                <a:path w="796" h="807" extrusionOk="0">
                  <a:moveTo>
                    <a:pt x="398" y="1"/>
                  </a:moveTo>
                  <a:cubicBezTo>
                    <a:pt x="178" y="1"/>
                    <a:pt x="1" y="176"/>
                    <a:pt x="1" y="398"/>
                  </a:cubicBezTo>
                  <a:cubicBezTo>
                    <a:pt x="1" y="618"/>
                    <a:pt x="178" y="806"/>
                    <a:pt x="398" y="806"/>
                  </a:cubicBezTo>
                  <a:cubicBezTo>
                    <a:pt x="618" y="806"/>
                    <a:pt x="796" y="618"/>
                    <a:pt x="796" y="398"/>
                  </a:cubicBezTo>
                  <a:cubicBezTo>
                    <a:pt x="796" y="176"/>
                    <a:pt x="618" y="1"/>
                    <a:pt x="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40"/>
            <p:cNvSpPr/>
            <p:nvPr/>
          </p:nvSpPr>
          <p:spPr>
            <a:xfrm>
              <a:off x="2177846" y="3878795"/>
              <a:ext cx="100735" cy="100366"/>
            </a:xfrm>
            <a:custGeom>
              <a:avLst/>
              <a:gdLst/>
              <a:ahLst/>
              <a:cxnLst/>
              <a:rect l="l" t="t" r="r" b="b"/>
              <a:pathLst>
                <a:path w="820" h="817" extrusionOk="0">
                  <a:moveTo>
                    <a:pt x="409" y="0"/>
                  </a:moveTo>
                  <a:cubicBezTo>
                    <a:pt x="178" y="0"/>
                    <a:pt x="1" y="186"/>
                    <a:pt x="1" y="408"/>
                  </a:cubicBezTo>
                  <a:cubicBezTo>
                    <a:pt x="1" y="639"/>
                    <a:pt x="178" y="816"/>
                    <a:pt x="409" y="816"/>
                  </a:cubicBezTo>
                  <a:cubicBezTo>
                    <a:pt x="642" y="816"/>
                    <a:pt x="820" y="639"/>
                    <a:pt x="820" y="408"/>
                  </a:cubicBezTo>
                  <a:cubicBezTo>
                    <a:pt x="820" y="186"/>
                    <a:pt x="642" y="0"/>
                    <a:pt x="4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40"/>
            <p:cNvSpPr/>
            <p:nvPr/>
          </p:nvSpPr>
          <p:spPr>
            <a:xfrm>
              <a:off x="2580417" y="3608530"/>
              <a:ext cx="135132" cy="100735"/>
            </a:xfrm>
            <a:custGeom>
              <a:avLst/>
              <a:gdLst/>
              <a:ahLst/>
              <a:cxnLst/>
              <a:rect l="l" t="t" r="r" b="b"/>
              <a:pathLst>
                <a:path w="1100" h="820" extrusionOk="0">
                  <a:moveTo>
                    <a:pt x="546" y="0"/>
                  </a:moveTo>
                  <a:cubicBezTo>
                    <a:pt x="234" y="0"/>
                    <a:pt x="0" y="350"/>
                    <a:pt x="224" y="688"/>
                  </a:cubicBezTo>
                  <a:cubicBezTo>
                    <a:pt x="245" y="698"/>
                    <a:pt x="258" y="719"/>
                    <a:pt x="279" y="730"/>
                  </a:cubicBezTo>
                  <a:cubicBezTo>
                    <a:pt x="370" y="792"/>
                    <a:pt x="463" y="820"/>
                    <a:pt x="550" y="820"/>
                  </a:cubicBezTo>
                  <a:cubicBezTo>
                    <a:pt x="864" y="820"/>
                    <a:pt x="1099" y="464"/>
                    <a:pt x="875" y="134"/>
                  </a:cubicBezTo>
                  <a:cubicBezTo>
                    <a:pt x="854" y="113"/>
                    <a:pt x="841" y="102"/>
                    <a:pt x="820" y="91"/>
                  </a:cubicBezTo>
                  <a:cubicBezTo>
                    <a:pt x="728" y="28"/>
                    <a:pt x="634" y="0"/>
                    <a:pt x="5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40"/>
            <p:cNvSpPr/>
            <p:nvPr/>
          </p:nvSpPr>
          <p:spPr>
            <a:xfrm>
              <a:off x="1996155" y="1606362"/>
              <a:ext cx="436846" cy="328617"/>
            </a:xfrm>
            <a:custGeom>
              <a:avLst/>
              <a:gdLst/>
              <a:ahLst/>
              <a:cxnLst/>
              <a:rect l="l" t="t" r="r" b="b"/>
              <a:pathLst>
                <a:path w="3556" h="2675" extrusionOk="0">
                  <a:moveTo>
                    <a:pt x="1780" y="1"/>
                  </a:moveTo>
                  <a:cubicBezTo>
                    <a:pt x="755" y="1"/>
                    <a:pt x="1" y="1142"/>
                    <a:pt x="720" y="2216"/>
                  </a:cubicBezTo>
                  <a:cubicBezTo>
                    <a:pt x="775" y="2282"/>
                    <a:pt x="828" y="2348"/>
                    <a:pt x="894" y="2391"/>
                  </a:cubicBezTo>
                  <a:cubicBezTo>
                    <a:pt x="1190" y="2588"/>
                    <a:pt x="1491" y="2675"/>
                    <a:pt x="1772" y="2675"/>
                  </a:cubicBezTo>
                  <a:cubicBezTo>
                    <a:pt x="2795" y="2675"/>
                    <a:pt x="3556" y="1534"/>
                    <a:pt x="2828" y="459"/>
                  </a:cubicBezTo>
                  <a:cubicBezTo>
                    <a:pt x="2783" y="393"/>
                    <a:pt x="2728" y="327"/>
                    <a:pt x="2661" y="285"/>
                  </a:cubicBezTo>
                  <a:cubicBezTo>
                    <a:pt x="2364" y="87"/>
                    <a:pt x="2062" y="1"/>
                    <a:pt x="17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40"/>
            <p:cNvSpPr/>
            <p:nvPr/>
          </p:nvSpPr>
          <p:spPr>
            <a:xfrm>
              <a:off x="1833504" y="1742845"/>
              <a:ext cx="762392" cy="139678"/>
            </a:xfrm>
            <a:custGeom>
              <a:avLst/>
              <a:gdLst/>
              <a:ahLst/>
              <a:cxnLst/>
              <a:rect l="l" t="t" r="r" b="b"/>
              <a:pathLst>
                <a:path w="6206" h="1137" extrusionOk="0">
                  <a:moveTo>
                    <a:pt x="1138" y="0"/>
                  </a:moveTo>
                  <a:cubicBezTo>
                    <a:pt x="510" y="0"/>
                    <a:pt x="1" y="509"/>
                    <a:pt x="1" y="1137"/>
                  </a:cubicBezTo>
                  <a:lnTo>
                    <a:pt x="6206" y="1137"/>
                  </a:lnTo>
                  <a:cubicBezTo>
                    <a:pt x="6206" y="509"/>
                    <a:pt x="5697" y="0"/>
                    <a:pt x="5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40"/>
            <p:cNvSpPr/>
            <p:nvPr/>
          </p:nvSpPr>
          <p:spPr>
            <a:xfrm>
              <a:off x="1708937" y="1882400"/>
              <a:ext cx="1052312" cy="139800"/>
            </a:xfrm>
            <a:custGeom>
              <a:avLst/>
              <a:gdLst/>
              <a:ahLst/>
              <a:cxnLst/>
              <a:rect l="l" t="t" r="r" b="b"/>
              <a:pathLst>
                <a:path w="8566" h="1138" extrusionOk="0">
                  <a:moveTo>
                    <a:pt x="1137" y="1"/>
                  </a:moveTo>
                  <a:cubicBezTo>
                    <a:pt x="506" y="1"/>
                    <a:pt x="0" y="509"/>
                    <a:pt x="0" y="1137"/>
                  </a:cubicBezTo>
                  <a:lnTo>
                    <a:pt x="8565" y="1137"/>
                  </a:lnTo>
                  <a:cubicBezTo>
                    <a:pt x="8565" y="509"/>
                    <a:pt x="8057" y="1"/>
                    <a:pt x="7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0" name="Google Shape;780;p40"/>
          <p:cNvGrpSpPr/>
          <p:nvPr/>
        </p:nvGrpSpPr>
        <p:grpSpPr>
          <a:xfrm>
            <a:off x="6068903" y="3038930"/>
            <a:ext cx="1059947" cy="1727828"/>
            <a:chOff x="2905600" y="3157225"/>
            <a:chExt cx="381125" cy="621275"/>
          </a:xfrm>
        </p:grpSpPr>
        <p:sp>
          <p:nvSpPr>
            <p:cNvPr id="781" name="Google Shape;781;p40"/>
            <p:cNvSpPr/>
            <p:nvPr/>
          </p:nvSpPr>
          <p:spPr>
            <a:xfrm>
              <a:off x="2977050" y="3742825"/>
              <a:ext cx="231325" cy="35675"/>
            </a:xfrm>
            <a:custGeom>
              <a:avLst/>
              <a:gdLst/>
              <a:ahLst/>
              <a:cxnLst/>
              <a:rect l="l" t="t" r="r" b="b"/>
              <a:pathLst>
                <a:path w="9253" h="1427" extrusionOk="0">
                  <a:moveTo>
                    <a:pt x="4626" y="1"/>
                  </a:moveTo>
                  <a:cubicBezTo>
                    <a:pt x="2078" y="1"/>
                    <a:pt x="1" y="321"/>
                    <a:pt x="1" y="708"/>
                  </a:cubicBezTo>
                  <a:cubicBezTo>
                    <a:pt x="1" y="1106"/>
                    <a:pt x="2078" y="1426"/>
                    <a:pt x="4626" y="1426"/>
                  </a:cubicBezTo>
                  <a:cubicBezTo>
                    <a:pt x="7178" y="1426"/>
                    <a:pt x="9252" y="1106"/>
                    <a:pt x="9252" y="708"/>
                  </a:cubicBezTo>
                  <a:cubicBezTo>
                    <a:pt x="9252" y="321"/>
                    <a:pt x="7178" y="1"/>
                    <a:pt x="4626" y="1"/>
                  </a:cubicBezTo>
                  <a:close/>
                </a:path>
              </a:pathLst>
            </a:custGeom>
            <a:solidFill>
              <a:srgbClr val="54486B">
                <a:alpha val="18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40"/>
            <p:cNvSpPr/>
            <p:nvPr/>
          </p:nvSpPr>
          <p:spPr>
            <a:xfrm>
              <a:off x="3000500" y="3687075"/>
              <a:ext cx="185200" cy="76525"/>
            </a:xfrm>
            <a:custGeom>
              <a:avLst/>
              <a:gdLst/>
              <a:ahLst/>
              <a:cxnLst/>
              <a:rect l="l" t="t" r="r" b="b"/>
              <a:pathLst>
                <a:path w="7408" h="3061" extrusionOk="0">
                  <a:moveTo>
                    <a:pt x="2332" y="0"/>
                  </a:moveTo>
                  <a:lnTo>
                    <a:pt x="2332" y="1524"/>
                  </a:lnTo>
                  <a:lnTo>
                    <a:pt x="764" y="1524"/>
                  </a:lnTo>
                  <a:cubicBezTo>
                    <a:pt x="345" y="1524"/>
                    <a:pt x="1" y="1868"/>
                    <a:pt x="1" y="2287"/>
                  </a:cubicBezTo>
                  <a:cubicBezTo>
                    <a:pt x="1" y="2716"/>
                    <a:pt x="345" y="3060"/>
                    <a:pt x="764" y="3060"/>
                  </a:cubicBezTo>
                  <a:lnTo>
                    <a:pt x="6648" y="3060"/>
                  </a:lnTo>
                  <a:cubicBezTo>
                    <a:pt x="7066" y="3060"/>
                    <a:pt x="7408" y="2716"/>
                    <a:pt x="7408" y="2287"/>
                  </a:cubicBezTo>
                  <a:cubicBezTo>
                    <a:pt x="7408" y="1868"/>
                    <a:pt x="7066" y="1524"/>
                    <a:pt x="6648" y="1524"/>
                  </a:cubicBezTo>
                  <a:lnTo>
                    <a:pt x="5079" y="1524"/>
                  </a:lnTo>
                  <a:lnTo>
                    <a:pt x="5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40"/>
            <p:cNvSpPr/>
            <p:nvPr/>
          </p:nvSpPr>
          <p:spPr>
            <a:xfrm>
              <a:off x="2920750" y="3317025"/>
              <a:ext cx="365975" cy="392450"/>
            </a:xfrm>
            <a:custGeom>
              <a:avLst/>
              <a:gdLst/>
              <a:ahLst/>
              <a:cxnLst/>
              <a:rect l="l" t="t" r="r" b="b"/>
              <a:pathLst>
                <a:path w="14639" h="15698" extrusionOk="0">
                  <a:moveTo>
                    <a:pt x="367" y="1"/>
                  </a:moveTo>
                  <a:cubicBezTo>
                    <a:pt x="133" y="1821"/>
                    <a:pt x="25" y="3501"/>
                    <a:pt x="25" y="5045"/>
                  </a:cubicBezTo>
                  <a:cubicBezTo>
                    <a:pt x="1" y="11811"/>
                    <a:pt x="2210" y="15698"/>
                    <a:pt x="6889" y="15698"/>
                  </a:cubicBezTo>
                  <a:cubicBezTo>
                    <a:pt x="12619" y="15698"/>
                    <a:pt x="14638" y="9848"/>
                    <a:pt x="13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40"/>
            <p:cNvSpPr/>
            <p:nvPr/>
          </p:nvSpPr>
          <p:spPr>
            <a:xfrm>
              <a:off x="2905600" y="3264325"/>
              <a:ext cx="371775" cy="52725"/>
            </a:xfrm>
            <a:custGeom>
              <a:avLst/>
              <a:gdLst/>
              <a:ahLst/>
              <a:cxnLst/>
              <a:rect l="l" t="t" r="r" b="b"/>
              <a:pathLst>
                <a:path w="14871" h="2109" extrusionOk="0">
                  <a:moveTo>
                    <a:pt x="1060" y="0"/>
                  </a:moveTo>
                  <a:cubicBezTo>
                    <a:pt x="474" y="0"/>
                    <a:pt x="0" y="474"/>
                    <a:pt x="0" y="1060"/>
                  </a:cubicBezTo>
                  <a:cubicBezTo>
                    <a:pt x="0" y="1635"/>
                    <a:pt x="474" y="2109"/>
                    <a:pt x="1060" y="2109"/>
                  </a:cubicBezTo>
                  <a:lnTo>
                    <a:pt x="13811" y="2109"/>
                  </a:lnTo>
                  <a:cubicBezTo>
                    <a:pt x="14394" y="2109"/>
                    <a:pt x="14871" y="1635"/>
                    <a:pt x="14871" y="1060"/>
                  </a:cubicBezTo>
                  <a:cubicBezTo>
                    <a:pt x="14871" y="474"/>
                    <a:pt x="14394" y="0"/>
                    <a:pt x="13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40"/>
            <p:cNvSpPr/>
            <p:nvPr/>
          </p:nvSpPr>
          <p:spPr>
            <a:xfrm>
              <a:off x="2947850" y="3157225"/>
              <a:ext cx="287525" cy="107125"/>
            </a:xfrm>
            <a:custGeom>
              <a:avLst/>
              <a:gdLst/>
              <a:ahLst/>
              <a:cxnLst/>
              <a:rect l="l" t="t" r="r" b="b"/>
              <a:pathLst>
                <a:path w="11501" h="4285" extrusionOk="0">
                  <a:moveTo>
                    <a:pt x="5739" y="0"/>
                  </a:moveTo>
                  <a:cubicBezTo>
                    <a:pt x="3034" y="0"/>
                    <a:pt x="740" y="1812"/>
                    <a:pt x="0" y="4284"/>
                  </a:cubicBezTo>
                  <a:lnTo>
                    <a:pt x="11501" y="4284"/>
                  </a:lnTo>
                  <a:cubicBezTo>
                    <a:pt x="11292" y="3555"/>
                    <a:pt x="10961" y="2806"/>
                    <a:pt x="10465" y="2067"/>
                  </a:cubicBezTo>
                  <a:cubicBezTo>
                    <a:pt x="10253" y="1757"/>
                    <a:pt x="9988" y="1492"/>
                    <a:pt x="9670" y="1282"/>
                  </a:cubicBezTo>
                  <a:cubicBezTo>
                    <a:pt x="8346" y="387"/>
                    <a:pt x="6997" y="0"/>
                    <a:pt x="5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40"/>
            <p:cNvSpPr/>
            <p:nvPr/>
          </p:nvSpPr>
          <p:spPr>
            <a:xfrm>
              <a:off x="2952225" y="3349300"/>
              <a:ext cx="280700" cy="328200"/>
            </a:xfrm>
            <a:custGeom>
              <a:avLst/>
              <a:gdLst/>
              <a:ahLst/>
              <a:cxnLst/>
              <a:rect l="l" t="t" r="r" b="b"/>
              <a:pathLst>
                <a:path w="11228" h="13128" extrusionOk="0">
                  <a:moveTo>
                    <a:pt x="255" y="0"/>
                  </a:moveTo>
                  <a:cubicBezTo>
                    <a:pt x="67" y="1900"/>
                    <a:pt x="0" y="3622"/>
                    <a:pt x="77" y="5134"/>
                  </a:cubicBezTo>
                  <a:cubicBezTo>
                    <a:pt x="112" y="5873"/>
                    <a:pt x="178" y="6570"/>
                    <a:pt x="276" y="7209"/>
                  </a:cubicBezTo>
                  <a:cubicBezTo>
                    <a:pt x="586" y="9153"/>
                    <a:pt x="1171" y="10653"/>
                    <a:pt x="2054" y="11646"/>
                  </a:cubicBezTo>
                  <a:cubicBezTo>
                    <a:pt x="2925" y="12640"/>
                    <a:pt x="4096" y="13127"/>
                    <a:pt x="5630" y="13127"/>
                  </a:cubicBezTo>
                  <a:cubicBezTo>
                    <a:pt x="7153" y="13127"/>
                    <a:pt x="8324" y="12640"/>
                    <a:pt x="9207" y="11646"/>
                  </a:cubicBezTo>
                  <a:cubicBezTo>
                    <a:pt x="10078" y="10653"/>
                    <a:pt x="10674" y="9153"/>
                    <a:pt x="10974" y="7209"/>
                  </a:cubicBezTo>
                  <a:cubicBezTo>
                    <a:pt x="11151" y="6040"/>
                    <a:pt x="11228" y="4692"/>
                    <a:pt x="11193" y="3203"/>
                  </a:cubicBezTo>
                  <a:cubicBezTo>
                    <a:pt x="11183" y="2199"/>
                    <a:pt x="11106" y="1139"/>
                    <a:pt x="109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40"/>
            <p:cNvSpPr/>
            <p:nvPr/>
          </p:nvSpPr>
          <p:spPr>
            <a:xfrm>
              <a:off x="3240600" y="3317025"/>
              <a:ext cx="10275" cy="3875"/>
            </a:xfrm>
            <a:custGeom>
              <a:avLst/>
              <a:gdLst/>
              <a:ahLst/>
              <a:cxnLst/>
              <a:rect l="l" t="t" r="r" b="b"/>
              <a:pathLst>
                <a:path w="411" h="155" extrusionOk="0">
                  <a:moveTo>
                    <a:pt x="13" y="1"/>
                  </a:moveTo>
                  <a:cubicBezTo>
                    <a:pt x="13" y="56"/>
                    <a:pt x="0" y="112"/>
                    <a:pt x="0" y="155"/>
                  </a:cubicBezTo>
                  <a:lnTo>
                    <a:pt x="411" y="1"/>
                  </a:lnTo>
                  <a:close/>
                </a:path>
              </a:pathLst>
            </a:custGeom>
            <a:solidFill>
              <a:srgbClr val="FAE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40"/>
            <p:cNvSpPr/>
            <p:nvPr/>
          </p:nvSpPr>
          <p:spPr>
            <a:xfrm>
              <a:off x="2953875" y="3382400"/>
              <a:ext cx="1950" cy="37050"/>
            </a:xfrm>
            <a:custGeom>
              <a:avLst/>
              <a:gdLst/>
              <a:ahLst/>
              <a:cxnLst/>
              <a:rect l="l" t="t" r="r" b="b"/>
              <a:pathLst>
                <a:path w="78" h="1482" extrusionOk="0">
                  <a:moveTo>
                    <a:pt x="77" y="1"/>
                  </a:moveTo>
                  <a:cubicBezTo>
                    <a:pt x="35" y="509"/>
                    <a:pt x="11" y="1007"/>
                    <a:pt x="1" y="1482"/>
                  </a:cubicBezTo>
                  <a:cubicBezTo>
                    <a:pt x="11" y="1150"/>
                    <a:pt x="24" y="819"/>
                    <a:pt x="46" y="464"/>
                  </a:cubicBezTo>
                  <a:cubicBezTo>
                    <a:pt x="56" y="321"/>
                    <a:pt x="67" y="168"/>
                    <a:pt x="77" y="1"/>
                  </a:cubicBezTo>
                  <a:close/>
                </a:path>
              </a:pathLst>
            </a:custGeom>
            <a:solidFill>
              <a:srgbClr val="97A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40"/>
            <p:cNvSpPr/>
            <p:nvPr/>
          </p:nvSpPr>
          <p:spPr>
            <a:xfrm>
              <a:off x="2952825" y="3349300"/>
              <a:ext cx="279250" cy="132575"/>
            </a:xfrm>
            <a:custGeom>
              <a:avLst/>
              <a:gdLst/>
              <a:ahLst/>
              <a:cxnLst/>
              <a:rect l="l" t="t" r="r" b="b"/>
              <a:pathLst>
                <a:path w="11170" h="5303" extrusionOk="0">
                  <a:moveTo>
                    <a:pt x="231" y="0"/>
                  </a:moveTo>
                  <a:cubicBezTo>
                    <a:pt x="175" y="620"/>
                    <a:pt x="119" y="1216"/>
                    <a:pt x="88" y="1788"/>
                  </a:cubicBezTo>
                  <a:cubicBezTo>
                    <a:pt x="11" y="2994"/>
                    <a:pt x="0" y="4106"/>
                    <a:pt x="53" y="5134"/>
                  </a:cubicBezTo>
                  <a:cubicBezTo>
                    <a:pt x="377" y="5251"/>
                    <a:pt x="682" y="5303"/>
                    <a:pt x="972" y="5303"/>
                  </a:cubicBezTo>
                  <a:cubicBezTo>
                    <a:pt x="2901" y="5303"/>
                    <a:pt x="4127" y="2995"/>
                    <a:pt x="5585" y="2119"/>
                  </a:cubicBezTo>
                  <a:cubicBezTo>
                    <a:pt x="5606" y="2109"/>
                    <a:pt x="5617" y="2098"/>
                    <a:pt x="5640" y="2098"/>
                  </a:cubicBezTo>
                  <a:cubicBezTo>
                    <a:pt x="5662" y="2077"/>
                    <a:pt x="5683" y="2066"/>
                    <a:pt x="5707" y="2053"/>
                  </a:cubicBezTo>
                  <a:cubicBezTo>
                    <a:pt x="5717" y="2043"/>
                    <a:pt x="5728" y="2043"/>
                    <a:pt x="5728" y="2043"/>
                  </a:cubicBezTo>
                  <a:cubicBezTo>
                    <a:pt x="6021" y="1890"/>
                    <a:pt x="6323" y="1800"/>
                    <a:pt x="6643" y="1800"/>
                  </a:cubicBezTo>
                  <a:cubicBezTo>
                    <a:pt x="7156" y="1800"/>
                    <a:pt x="7716" y="2033"/>
                    <a:pt x="8356" y="2617"/>
                  </a:cubicBezTo>
                  <a:cubicBezTo>
                    <a:pt x="9051" y="3253"/>
                    <a:pt x="9662" y="3512"/>
                    <a:pt x="10198" y="3512"/>
                  </a:cubicBezTo>
                  <a:cubicBezTo>
                    <a:pt x="10555" y="3512"/>
                    <a:pt x="10878" y="3397"/>
                    <a:pt x="11169" y="3203"/>
                  </a:cubicBezTo>
                  <a:cubicBezTo>
                    <a:pt x="11159" y="2199"/>
                    <a:pt x="11082" y="1139"/>
                    <a:pt x="10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40"/>
            <p:cNvSpPr/>
            <p:nvPr/>
          </p:nvSpPr>
          <p:spPr>
            <a:xfrm>
              <a:off x="2954555" y="3394000"/>
              <a:ext cx="139100" cy="87775"/>
            </a:xfrm>
            <a:custGeom>
              <a:avLst/>
              <a:gdLst/>
              <a:ahLst/>
              <a:cxnLst/>
              <a:rect l="l" t="t" r="r" b="b"/>
              <a:pathLst>
                <a:path w="5564" h="3511" extrusionOk="0">
                  <a:moveTo>
                    <a:pt x="67" y="0"/>
                  </a:moveTo>
                  <a:cubicBezTo>
                    <a:pt x="22" y="708"/>
                    <a:pt x="0" y="1381"/>
                    <a:pt x="0" y="2032"/>
                  </a:cubicBezTo>
                  <a:cubicBezTo>
                    <a:pt x="0" y="2485"/>
                    <a:pt x="11" y="2928"/>
                    <a:pt x="32" y="3346"/>
                  </a:cubicBezTo>
                  <a:cubicBezTo>
                    <a:pt x="353" y="3468"/>
                    <a:pt x="663" y="3511"/>
                    <a:pt x="949" y="3511"/>
                  </a:cubicBezTo>
                  <a:cubicBezTo>
                    <a:pt x="2880" y="3511"/>
                    <a:pt x="4107" y="1206"/>
                    <a:pt x="5564" y="331"/>
                  </a:cubicBezTo>
                  <a:lnTo>
                    <a:pt x="5564" y="331"/>
                  </a:lnTo>
                  <a:cubicBezTo>
                    <a:pt x="5188" y="530"/>
                    <a:pt x="4107" y="1018"/>
                    <a:pt x="2838" y="1018"/>
                  </a:cubicBezTo>
                  <a:cubicBezTo>
                    <a:pt x="1942" y="1018"/>
                    <a:pt x="959" y="774"/>
                    <a:pt x="6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40"/>
            <p:cNvSpPr/>
            <p:nvPr/>
          </p:nvSpPr>
          <p:spPr>
            <a:xfrm>
              <a:off x="2983150" y="3236175"/>
              <a:ext cx="214150" cy="28425"/>
            </a:xfrm>
            <a:custGeom>
              <a:avLst/>
              <a:gdLst/>
              <a:ahLst/>
              <a:cxnLst/>
              <a:rect l="l" t="t" r="r" b="b"/>
              <a:pathLst>
                <a:path w="8566" h="1137" extrusionOk="0">
                  <a:moveTo>
                    <a:pt x="1137" y="0"/>
                  </a:moveTo>
                  <a:cubicBezTo>
                    <a:pt x="509" y="0"/>
                    <a:pt x="1" y="509"/>
                    <a:pt x="1" y="1137"/>
                  </a:cubicBezTo>
                  <a:lnTo>
                    <a:pt x="8566" y="1137"/>
                  </a:lnTo>
                  <a:cubicBezTo>
                    <a:pt x="8566" y="509"/>
                    <a:pt x="8060" y="0"/>
                    <a:pt x="74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40"/>
            <p:cNvSpPr/>
            <p:nvPr/>
          </p:nvSpPr>
          <p:spPr>
            <a:xfrm>
              <a:off x="3041700" y="3179800"/>
              <a:ext cx="88775" cy="66925"/>
            </a:xfrm>
            <a:custGeom>
              <a:avLst/>
              <a:gdLst/>
              <a:ahLst/>
              <a:cxnLst/>
              <a:rect l="l" t="t" r="r" b="b"/>
              <a:pathLst>
                <a:path w="3551" h="2677" extrusionOk="0">
                  <a:moveTo>
                    <a:pt x="1772" y="0"/>
                  </a:moveTo>
                  <a:cubicBezTo>
                    <a:pt x="751" y="0"/>
                    <a:pt x="0" y="1143"/>
                    <a:pt x="726" y="2223"/>
                  </a:cubicBezTo>
                  <a:cubicBezTo>
                    <a:pt x="771" y="2290"/>
                    <a:pt x="827" y="2343"/>
                    <a:pt x="893" y="2388"/>
                  </a:cubicBezTo>
                  <a:cubicBezTo>
                    <a:pt x="1193" y="2589"/>
                    <a:pt x="1498" y="2677"/>
                    <a:pt x="1781" y="2677"/>
                  </a:cubicBezTo>
                  <a:cubicBezTo>
                    <a:pt x="2802" y="2677"/>
                    <a:pt x="3550" y="1537"/>
                    <a:pt x="2825" y="456"/>
                  </a:cubicBezTo>
                  <a:cubicBezTo>
                    <a:pt x="2780" y="390"/>
                    <a:pt x="2724" y="334"/>
                    <a:pt x="2658" y="289"/>
                  </a:cubicBezTo>
                  <a:cubicBezTo>
                    <a:pt x="2359" y="88"/>
                    <a:pt x="2055" y="0"/>
                    <a:pt x="1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40"/>
            <p:cNvSpPr/>
            <p:nvPr/>
          </p:nvSpPr>
          <p:spPr>
            <a:xfrm>
              <a:off x="3008525" y="3207475"/>
              <a:ext cx="155125" cy="28725"/>
            </a:xfrm>
            <a:custGeom>
              <a:avLst/>
              <a:gdLst/>
              <a:ahLst/>
              <a:cxnLst/>
              <a:rect l="l" t="t" r="r" b="b"/>
              <a:pathLst>
                <a:path w="6205" h="1149" extrusionOk="0">
                  <a:moveTo>
                    <a:pt x="1137" y="1"/>
                  </a:moveTo>
                  <a:cubicBezTo>
                    <a:pt x="509" y="1"/>
                    <a:pt x="0" y="520"/>
                    <a:pt x="0" y="1148"/>
                  </a:cubicBezTo>
                  <a:lnTo>
                    <a:pt x="6205" y="1148"/>
                  </a:lnTo>
                  <a:cubicBezTo>
                    <a:pt x="6205" y="520"/>
                    <a:pt x="5696" y="1"/>
                    <a:pt x="50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40"/>
            <p:cNvSpPr/>
            <p:nvPr/>
          </p:nvSpPr>
          <p:spPr>
            <a:xfrm>
              <a:off x="2959100" y="3529500"/>
              <a:ext cx="267475" cy="148000"/>
            </a:xfrm>
            <a:custGeom>
              <a:avLst/>
              <a:gdLst/>
              <a:ahLst/>
              <a:cxnLst/>
              <a:rect l="l" t="t" r="r" b="b"/>
              <a:pathLst>
                <a:path w="10699" h="5920" extrusionOk="0">
                  <a:moveTo>
                    <a:pt x="1" y="1"/>
                  </a:moveTo>
                  <a:cubicBezTo>
                    <a:pt x="311" y="1945"/>
                    <a:pt x="896" y="3445"/>
                    <a:pt x="1779" y="4438"/>
                  </a:cubicBezTo>
                  <a:cubicBezTo>
                    <a:pt x="2650" y="5432"/>
                    <a:pt x="3821" y="5919"/>
                    <a:pt x="5355" y="5919"/>
                  </a:cubicBezTo>
                  <a:cubicBezTo>
                    <a:pt x="6878" y="5919"/>
                    <a:pt x="8049" y="5432"/>
                    <a:pt x="8932" y="4438"/>
                  </a:cubicBezTo>
                  <a:cubicBezTo>
                    <a:pt x="9803" y="3445"/>
                    <a:pt x="10399" y="1945"/>
                    <a:pt x="106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40"/>
            <p:cNvSpPr/>
            <p:nvPr/>
          </p:nvSpPr>
          <p:spPr>
            <a:xfrm>
              <a:off x="2991025" y="3547100"/>
              <a:ext cx="52225" cy="39500"/>
            </a:xfrm>
            <a:custGeom>
              <a:avLst/>
              <a:gdLst/>
              <a:ahLst/>
              <a:cxnLst/>
              <a:rect l="l" t="t" r="r" b="b"/>
              <a:pathLst>
                <a:path w="2089" h="1580" extrusionOk="0">
                  <a:moveTo>
                    <a:pt x="1046" y="1"/>
                  </a:moveTo>
                  <a:cubicBezTo>
                    <a:pt x="446" y="1"/>
                    <a:pt x="1" y="674"/>
                    <a:pt x="425" y="1307"/>
                  </a:cubicBezTo>
                  <a:cubicBezTo>
                    <a:pt x="446" y="1350"/>
                    <a:pt x="491" y="1384"/>
                    <a:pt x="536" y="1416"/>
                  </a:cubicBezTo>
                  <a:cubicBezTo>
                    <a:pt x="709" y="1530"/>
                    <a:pt x="884" y="1579"/>
                    <a:pt x="1047" y="1579"/>
                  </a:cubicBezTo>
                  <a:cubicBezTo>
                    <a:pt x="1647" y="1579"/>
                    <a:pt x="2089" y="912"/>
                    <a:pt x="1672" y="280"/>
                  </a:cubicBezTo>
                  <a:cubicBezTo>
                    <a:pt x="1638" y="234"/>
                    <a:pt x="1606" y="192"/>
                    <a:pt x="1561" y="168"/>
                  </a:cubicBezTo>
                  <a:cubicBezTo>
                    <a:pt x="1388" y="52"/>
                    <a:pt x="1211" y="1"/>
                    <a:pt x="10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40"/>
            <p:cNvSpPr/>
            <p:nvPr/>
          </p:nvSpPr>
          <p:spPr>
            <a:xfrm>
              <a:off x="3037950" y="3585175"/>
              <a:ext cx="62875" cy="47550"/>
            </a:xfrm>
            <a:custGeom>
              <a:avLst/>
              <a:gdLst/>
              <a:ahLst/>
              <a:cxnLst/>
              <a:rect l="l" t="t" r="r" b="b"/>
              <a:pathLst>
                <a:path w="2515" h="1902" extrusionOk="0">
                  <a:moveTo>
                    <a:pt x="1259" y="1"/>
                  </a:moveTo>
                  <a:cubicBezTo>
                    <a:pt x="537" y="1"/>
                    <a:pt x="0" y="810"/>
                    <a:pt x="503" y="1573"/>
                  </a:cubicBezTo>
                  <a:cubicBezTo>
                    <a:pt x="545" y="1626"/>
                    <a:pt x="580" y="1671"/>
                    <a:pt x="635" y="1705"/>
                  </a:cubicBezTo>
                  <a:cubicBezTo>
                    <a:pt x="843" y="1842"/>
                    <a:pt x="1055" y="1902"/>
                    <a:pt x="1252" y="1902"/>
                  </a:cubicBezTo>
                  <a:cubicBezTo>
                    <a:pt x="1977" y="1902"/>
                    <a:pt x="2514" y="1097"/>
                    <a:pt x="2002" y="325"/>
                  </a:cubicBezTo>
                  <a:cubicBezTo>
                    <a:pt x="1971" y="280"/>
                    <a:pt x="1926" y="235"/>
                    <a:pt x="1880" y="203"/>
                  </a:cubicBezTo>
                  <a:cubicBezTo>
                    <a:pt x="1671" y="62"/>
                    <a:pt x="1458" y="1"/>
                    <a:pt x="12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40"/>
            <p:cNvSpPr/>
            <p:nvPr/>
          </p:nvSpPr>
          <p:spPr>
            <a:xfrm>
              <a:off x="3072575" y="3548575"/>
              <a:ext cx="20425" cy="20700"/>
            </a:xfrm>
            <a:custGeom>
              <a:avLst/>
              <a:gdLst/>
              <a:ahLst/>
              <a:cxnLst/>
              <a:rect l="l" t="t" r="r" b="b"/>
              <a:pathLst>
                <a:path w="817" h="828" extrusionOk="0">
                  <a:moveTo>
                    <a:pt x="408" y="1"/>
                  </a:moveTo>
                  <a:cubicBezTo>
                    <a:pt x="188" y="1"/>
                    <a:pt x="0" y="189"/>
                    <a:pt x="0" y="419"/>
                  </a:cubicBezTo>
                  <a:cubicBezTo>
                    <a:pt x="0" y="639"/>
                    <a:pt x="188" y="827"/>
                    <a:pt x="408" y="827"/>
                  </a:cubicBezTo>
                  <a:cubicBezTo>
                    <a:pt x="641" y="827"/>
                    <a:pt x="816" y="639"/>
                    <a:pt x="816" y="419"/>
                  </a:cubicBezTo>
                  <a:cubicBezTo>
                    <a:pt x="816" y="189"/>
                    <a:pt x="641" y="1"/>
                    <a:pt x="4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40"/>
            <p:cNvSpPr/>
            <p:nvPr/>
          </p:nvSpPr>
          <p:spPr>
            <a:xfrm>
              <a:off x="3103425" y="3552275"/>
              <a:ext cx="59150" cy="44600"/>
            </a:xfrm>
            <a:custGeom>
              <a:avLst/>
              <a:gdLst/>
              <a:ahLst/>
              <a:cxnLst/>
              <a:rect l="l" t="t" r="r" b="b"/>
              <a:pathLst>
                <a:path w="2366" h="1784" extrusionOk="0">
                  <a:moveTo>
                    <a:pt x="1187" y="0"/>
                  </a:moveTo>
                  <a:cubicBezTo>
                    <a:pt x="504" y="0"/>
                    <a:pt x="1" y="754"/>
                    <a:pt x="477" y="1474"/>
                  </a:cubicBezTo>
                  <a:cubicBezTo>
                    <a:pt x="509" y="1530"/>
                    <a:pt x="554" y="1564"/>
                    <a:pt x="599" y="1596"/>
                  </a:cubicBezTo>
                  <a:cubicBezTo>
                    <a:pt x="796" y="1726"/>
                    <a:pt x="996" y="1783"/>
                    <a:pt x="1182" y="1783"/>
                  </a:cubicBezTo>
                  <a:cubicBezTo>
                    <a:pt x="1863" y="1783"/>
                    <a:pt x="2366" y="1025"/>
                    <a:pt x="1890" y="316"/>
                  </a:cubicBezTo>
                  <a:cubicBezTo>
                    <a:pt x="1858" y="261"/>
                    <a:pt x="1813" y="216"/>
                    <a:pt x="1768" y="184"/>
                  </a:cubicBezTo>
                  <a:cubicBezTo>
                    <a:pt x="1571" y="56"/>
                    <a:pt x="1372" y="0"/>
                    <a:pt x="11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40"/>
            <p:cNvSpPr/>
            <p:nvPr/>
          </p:nvSpPr>
          <p:spPr>
            <a:xfrm>
              <a:off x="3104025" y="3614300"/>
              <a:ext cx="54150" cy="41050"/>
            </a:xfrm>
            <a:custGeom>
              <a:avLst/>
              <a:gdLst/>
              <a:ahLst/>
              <a:cxnLst/>
              <a:rect l="l" t="t" r="r" b="b"/>
              <a:pathLst>
                <a:path w="2166" h="1642" extrusionOk="0">
                  <a:moveTo>
                    <a:pt x="1085" y="0"/>
                  </a:moveTo>
                  <a:cubicBezTo>
                    <a:pt x="462" y="0"/>
                    <a:pt x="0" y="698"/>
                    <a:pt x="443" y="1356"/>
                  </a:cubicBezTo>
                  <a:cubicBezTo>
                    <a:pt x="464" y="1401"/>
                    <a:pt x="509" y="1444"/>
                    <a:pt x="552" y="1467"/>
                  </a:cubicBezTo>
                  <a:cubicBezTo>
                    <a:pt x="733" y="1589"/>
                    <a:pt x="916" y="1641"/>
                    <a:pt x="1087" y="1641"/>
                  </a:cubicBezTo>
                  <a:cubicBezTo>
                    <a:pt x="1709" y="1641"/>
                    <a:pt x="2165" y="942"/>
                    <a:pt x="1733" y="286"/>
                  </a:cubicBezTo>
                  <a:cubicBezTo>
                    <a:pt x="1701" y="241"/>
                    <a:pt x="1667" y="196"/>
                    <a:pt x="1622" y="175"/>
                  </a:cubicBezTo>
                  <a:cubicBezTo>
                    <a:pt x="1441" y="53"/>
                    <a:pt x="1257" y="0"/>
                    <a:pt x="10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40"/>
            <p:cNvSpPr/>
            <p:nvPr/>
          </p:nvSpPr>
          <p:spPr>
            <a:xfrm>
              <a:off x="3180600" y="3547050"/>
              <a:ext cx="31200" cy="23725"/>
            </a:xfrm>
            <a:custGeom>
              <a:avLst/>
              <a:gdLst/>
              <a:ahLst/>
              <a:cxnLst/>
              <a:rect l="l" t="t" r="r" b="b"/>
              <a:pathLst>
                <a:path w="1248" h="949" extrusionOk="0">
                  <a:moveTo>
                    <a:pt x="621" y="1"/>
                  </a:moveTo>
                  <a:cubicBezTo>
                    <a:pt x="262" y="1"/>
                    <a:pt x="0" y="409"/>
                    <a:pt x="260" y="790"/>
                  </a:cubicBezTo>
                  <a:cubicBezTo>
                    <a:pt x="270" y="811"/>
                    <a:pt x="281" y="833"/>
                    <a:pt x="305" y="846"/>
                  </a:cubicBezTo>
                  <a:cubicBezTo>
                    <a:pt x="410" y="918"/>
                    <a:pt x="517" y="949"/>
                    <a:pt x="617" y="949"/>
                  </a:cubicBezTo>
                  <a:cubicBezTo>
                    <a:pt x="979" y="949"/>
                    <a:pt x="1247" y="541"/>
                    <a:pt x="988" y="160"/>
                  </a:cubicBezTo>
                  <a:cubicBezTo>
                    <a:pt x="978" y="138"/>
                    <a:pt x="956" y="128"/>
                    <a:pt x="933" y="104"/>
                  </a:cubicBezTo>
                  <a:cubicBezTo>
                    <a:pt x="827" y="32"/>
                    <a:pt x="721" y="1"/>
                    <a:pt x="6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40"/>
            <p:cNvSpPr/>
            <p:nvPr/>
          </p:nvSpPr>
          <p:spPr>
            <a:xfrm>
              <a:off x="3007125" y="3610100"/>
              <a:ext cx="19900" cy="20175"/>
            </a:xfrm>
            <a:custGeom>
              <a:avLst/>
              <a:gdLst/>
              <a:ahLst/>
              <a:cxnLst/>
              <a:rect l="l" t="t" r="r" b="b"/>
              <a:pathLst>
                <a:path w="796" h="807" extrusionOk="0">
                  <a:moveTo>
                    <a:pt x="398" y="1"/>
                  </a:moveTo>
                  <a:cubicBezTo>
                    <a:pt x="178" y="1"/>
                    <a:pt x="1" y="178"/>
                    <a:pt x="1" y="409"/>
                  </a:cubicBezTo>
                  <a:cubicBezTo>
                    <a:pt x="1" y="629"/>
                    <a:pt x="178" y="806"/>
                    <a:pt x="398" y="806"/>
                  </a:cubicBezTo>
                  <a:cubicBezTo>
                    <a:pt x="621" y="806"/>
                    <a:pt x="795" y="629"/>
                    <a:pt x="795" y="409"/>
                  </a:cubicBezTo>
                  <a:cubicBezTo>
                    <a:pt x="795" y="178"/>
                    <a:pt x="621" y="1"/>
                    <a:pt x="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40"/>
            <p:cNvSpPr/>
            <p:nvPr/>
          </p:nvSpPr>
          <p:spPr>
            <a:xfrm>
              <a:off x="3078925" y="3644625"/>
              <a:ext cx="20425" cy="20675"/>
            </a:xfrm>
            <a:custGeom>
              <a:avLst/>
              <a:gdLst/>
              <a:ahLst/>
              <a:cxnLst/>
              <a:rect l="l" t="t" r="r" b="b"/>
              <a:pathLst>
                <a:path w="817" h="827" extrusionOk="0">
                  <a:moveTo>
                    <a:pt x="408" y="0"/>
                  </a:moveTo>
                  <a:cubicBezTo>
                    <a:pt x="175" y="0"/>
                    <a:pt x="0" y="188"/>
                    <a:pt x="0" y="408"/>
                  </a:cubicBezTo>
                  <a:cubicBezTo>
                    <a:pt x="0" y="639"/>
                    <a:pt x="175" y="827"/>
                    <a:pt x="408" y="827"/>
                  </a:cubicBezTo>
                  <a:cubicBezTo>
                    <a:pt x="628" y="827"/>
                    <a:pt x="816" y="639"/>
                    <a:pt x="816" y="408"/>
                  </a:cubicBezTo>
                  <a:cubicBezTo>
                    <a:pt x="816" y="188"/>
                    <a:pt x="628" y="0"/>
                    <a:pt x="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40"/>
            <p:cNvSpPr/>
            <p:nvPr/>
          </p:nvSpPr>
          <p:spPr>
            <a:xfrm>
              <a:off x="3164150" y="3589700"/>
              <a:ext cx="20775" cy="20425"/>
            </a:xfrm>
            <a:custGeom>
              <a:avLst/>
              <a:gdLst/>
              <a:ahLst/>
              <a:cxnLst/>
              <a:rect l="l" t="t" r="r" b="b"/>
              <a:pathLst>
                <a:path w="831" h="817" extrusionOk="0">
                  <a:moveTo>
                    <a:pt x="409" y="1"/>
                  </a:moveTo>
                  <a:cubicBezTo>
                    <a:pt x="189" y="1"/>
                    <a:pt x="1" y="176"/>
                    <a:pt x="1" y="409"/>
                  </a:cubicBezTo>
                  <a:cubicBezTo>
                    <a:pt x="1" y="639"/>
                    <a:pt x="189" y="817"/>
                    <a:pt x="409" y="817"/>
                  </a:cubicBezTo>
                  <a:cubicBezTo>
                    <a:pt x="642" y="817"/>
                    <a:pt x="830" y="639"/>
                    <a:pt x="830" y="409"/>
                  </a:cubicBezTo>
                  <a:cubicBezTo>
                    <a:pt x="830" y="176"/>
                    <a:pt x="642" y="1"/>
                    <a:pt x="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4" name="Google Shape;804;p40"/>
          <p:cNvGrpSpPr/>
          <p:nvPr/>
        </p:nvGrpSpPr>
        <p:grpSpPr>
          <a:xfrm>
            <a:off x="7300721" y="2830218"/>
            <a:ext cx="1123273" cy="1931480"/>
            <a:chOff x="3539225" y="3307408"/>
            <a:chExt cx="387750" cy="704817"/>
          </a:xfrm>
        </p:grpSpPr>
        <p:sp>
          <p:nvSpPr>
            <p:cNvPr id="805" name="Google Shape;805;p40"/>
            <p:cNvSpPr/>
            <p:nvPr/>
          </p:nvSpPr>
          <p:spPr>
            <a:xfrm>
              <a:off x="3621164" y="3976575"/>
              <a:ext cx="231300" cy="35650"/>
            </a:xfrm>
            <a:custGeom>
              <a:avLst/>
              <a:gdLst/>
              <a:ahLst/>
              <a:cxnLst/>
              <a:rect l="l" t="t" r="r" b="b"/>
              <a:pathLst>
                <a:path w="9252" h="1426" extrusionOk="0">
                  <a:moveTo>
                    <a:pt x="4626" y="0"/>
                  </a:moveTo>
                  <a:cubicBezTo>
                    <a:pt x="2077" y="0"/>
                    <a:pt x="0" y="321"/>
                    <a:pt x="0" y="707"/>
                  </a:cubicBezTo>
                  <a:cubicBezTo>
                    <a:pt x="0" y="1105"/>
                    <a:pt x="2077" y="1425"/>
                    <a:pt x="4626" y="1425"/>
                  </a:cubicBezTo>
                  <a:cubicBezTo>
                    <a:pt x="7177" y="1425"/>
                    <a:pt x="9251" y="1105"/>
                    <a:pt x="9251" y="707"/>
                  </a:cubicBezTo>
                  <a:cubicBezTo>
                    <a:pt x="9251" y="321"/>
                    <a:pt x="7177" y="0"/>
                    <a:pt x="4626" y="0"/>
                  </a:cubicBezTo>
                  <a:close/>
                </a:path>
              </a:pathLst>
            </a:custGeom>
            <a:solidFill>
              <a:srgbClr val="54486B">
                <a:alpha val="18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40"/>
            <p:cNvSpPr/>
            <p:nvPr/>
          </p:nvSpPr>
          <p:spPr>
            <a:xfrm>
              <a:off x="3644075" y="3919200"/>
              <a:ext cx="185475" cy="76475"/>
            </a:xfrm>
            <a:custGeom>
              <a:avLst/>
              <a:gdLst/>
              <a:ahLst/>
              <a:cxnLst/>
              <a:rect l="l" t="t" r="r" b="b"/>
              <a:pathLst>
                <a:path w="7419" h="3059" extrusionOk="0">
                  <a:moveTo>
                    <a:pt x="2340" y="1"/>
                  </a:moveTo>
                  <a:lnTo>
                    <a:pt x="2340" y="1524"/>
                  </a:lnTo>
                  <a:lnTo>
                    <a:pt x="774" y="1524"/>
                  </a:lnTo>
                  <a:cubicBezTo>
                    <a:pt x="342" y="1524"/>
                    <a:pt x="1" y="1866"/>
                    <a:pt x="1" y="2285"/>
                  </a:cubicBezTo>
                  <a:cubicBezTo>
                    <a:pt x="1" y="2716"/>
                    <a:pt x="342" y="3058"/>
                    <a:pt x="774" y="3058"/>
                  </a:cubicBezTo>
                  <a:lnTo>
                    <a:pt x="6645" y="3058"/>
                  </a:lnTo>
                  <a:cubicBezTo>
                    <a:pt x="7077" y="3058"/>
                    <a:pt x="7419" y="2716"/>
                    <a:pt x="7419" y="2285"/>
                  </a:cubicBezTo>
                  <a:cubicBezTo>
                    <a:pt x="7419" y="1866"/>
                    <a:pt x="7077" y="1524"/>
                    <a:pt x="6645" y="1524"/>
                  </a:cubicBezTo>
                  <a:lnTo>
                    <a:pt x="5079" y="1524"/>
                  </a:lnTo>
                  <a:lnTo>
                    <a:pt x="50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40"/>
            <p:cNvSpPr/>
            <p:nvPr/>
          </p:nvSpPr>
          <p:spPr>
            <a:xfrm>
              <a:off x="3551625" y="3307408"/>
              <a:ext cx="96325" cy="100975"/>
            </a:xfrm>
            <a:custGeom>
              <a:avLst/>
              <a:gdLst/>
              <a:ahLst/>
              <a:cxnLst/>
              <a:rect l="l" t="t" r="r" b="b"/>
              <a:pathLst>
                <a:path w="3853" h="4039" extrusionOk="0">
                  <a:moveTo>
                    <a:pt x="483" y="0"/>
                  </a:moveTo>
                  <a:cubicBezTo>
                    <a:pt x="339" y="0"/>
                    <a:pt x="191" y="43"/>
                    <a:pt x="101" y="179"/>
                  </a:cubicBezTo>
                  <a:cubicBezTo>
                    <a:pt x="0" y="333"/>
                    <a:pt x="45" y="521"/>
                    <a:pt x="101" y="664"/>
                  </a:cubicBezTo>
                  <a:cubicBezTo>
                    <a:pt x="265" y="1117"/>
                    <a:pt x="519" y="1514"/>
                    <a:pt x="840" y="1835"/>
                  </a:cubicBezTo>
                  <a:cubicBezTo>
                    <a:pt x="799" y="1819"/>
                    <a:pt x="753" y="1811"/>
                    <a:pt x="706" y="1811"/>
                  </a:cubicBezTo>
                  <a:cubicBezTo>
                    <a:pt x="589" y="1811"/>
                    <a:pt x="463" y="1860"/>
                    <a:pt x="376" y="1954"/>
                  </a:cubicBezTo>
                  <a:cubicBezTo>
                    <a:pt x="199" y="2153"/>
                    <a:pt x="167" y="2463"/>
                    <a:pt x="265" y="2672"/>
                  </a:cubicBezTo>
                  <a:cubicBezTo>
                    <a:pt x="376" y="2881"/>
                    <a:pt x="586" y="2992"/>
                    <a:pt x="806" y="3038"/>
                  </a:cubicBezTo>
                  <a:cubicBezTo>
                    <a:pt x="882" y="3048"/>
                    <a:pt x="961" y="3053"/>
                    <a:pt x="1042" y="3053"/>
                  </a:cubicBezTo>
                  <a:cubicBezTo>
                    <a:pt x="1195" y="3053"/>
                    <a:pt x="1353" y="3036"/>
                    <a:pt x="1513" y="3014"/>
                  </a:cubicBezTo>
                  <a:lnTo>
                    <a:pt x="1513" y="3014"/>
                  </a:lnTo>
                  <a:cubicBezTo>
                    <a:pt x="1227" y="3202"/>
                    <a:pt x="896" y="3501"/>
                    <a:pt x="972" y="3798"/>
                  </a:cubicBezTo>
                  <a:cubicBezTo>
                    <a:pt x="1017" y="3983"/>
                    <a:pt x="1195" y="4039"/>
                    <a:pt x="1392" y="4039"/>
                  </a:cubicBezTo>
                  <a:cubicBezTo>
                    <a:pt x="1488" y="4039"/>
                    <a:pt x="1588" y="4025"/>
                    <a:pt x="1680" y="4007"/>
                  </a:cubicBezTo>
                  <a:cubicBezTo>
                    <a:pt x="2043" y="3941"/>
                    <a:pt x="2419" y="3875"/>
                    <a:pt x="2771" y="3700"/>
                  </a:cubicBezTo>
                  <a:cubicBezTo>
                    <a:pt x="3754" y="3226"/>
                    <a:pt x="3852" y="2219"/>
                    <a:pt x="3720" y="1305"/>
                  </a:cubicBezTo>
                  <a:cubicBezTo>
                    <a:pt x="3688" y="1061"/>
                    <a:pt x="3611" y="807"/>
                    <a:pt x="3412" y="730"/>
                  </a:cubicBezTo>
                  <a:cubicBezTo>
                    <a:pt x="3384" y="717"/>
                    <a:pt x="3352" y="712"/>
                    <a:pt x="3320" y="712"/>
                  </a:cubicBezTo>
                  <a:cubicBezTo>
                    <a:pt x="3139" y="712"/>
                    <a:pt x="2922" y="891"/>
                    <a:pt x="2942" y="1070"/>
                  </a:cubicBezTo>
                  <a:lnTo>
                    <a:pt x="2942" y="1070"/>
                  </a:lnTo>
                  <a:cubicBezTo>
                    <a:pt x="2899" y="860"/>
                    <a:pt x="2852" y="654"/>
                    <a:pt x="2740" y="486"/>
                  </a:cubicBezTo>
                  <a:cubicBezTo>
                    <a:pt x="2649" y="334"/>
                    <a:pt x="2495" y="227"/>
                    <a:pt x="2321" y="227"/>
                  </a:cubicBezTo>
                  <a:cubicBezTo>
                    <a:pt x="2281" y="227"/>
                    <a:pt x="2239" y="233"/>
                    <a:pt x="2196" y="245"/>
                  </a:cubicBezTo>
                  <a:cubicBezTo>
                    <a:pt x="1977" y="298"/>
                    <a:pt x="1778" y="576"/>
                    <a:pt x="1844" y="786"/>
                  </a:cubicBezTo>
                  <a:cubicBezTo>
                    <a:pt x="1547" y="409"/>
                    <a:pt x="1137" y="145"/>
                    <a:pt x="673" y="23"/>
                  </a:cubicBezTo>
                  <a:cubicBezTo>
                    <a:pt x="615" y="9"/>
                    <a:pt x="549" y="0"/>
                    <a:pt x="4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40"/>
            <p:cNvSpPr/>
            <p:nvPr/>
          </p:nvSpPr>
          <p:spPr>
            <a:xfrm>
              <a:off x="3576725" y="3329158"/>
              <a:ext cx="75850" cy="78075"/>
            </a:xfrm>
            <a:custGeom>
              <a:avLst/>
              <a:gdLst/>
              <a:ahLst/>
              <a:cxnLst/>
              <a:rect l="l" t="t" r="r" b="b"/>
              <a:pathLst>
                <a:path w="3034" h="3123" extrusionOk="0">
                  <a:moveTo>
                    <a:pt x="92" y="1"/>
                  </a:moveTo>
                  <a:cubicBezTo>
                    <a:pt x="71" y="1"/>
                    <a:pt x="48" y="26"/>
                    <a:pt x="67" y="38"/>
                  </a:cubicBezTo>
                  <a:cubicBezTo>
                    <a:pt x="244" y="202"/>
                    <a:pt x="422" y="369"/>
                    <a:pt x="596" y="533"/>
                  </a:cubicBezTo>
                  <a:cubicBezTo>
                    <a:pt x="530" y="533"/>
                    <a:pt x="464" y="554"/>
                    <a:pt x="422" y="554"/>
                  </a:cubicBezTo>
                  <a:cubicBezTo>
                    <a:pt x="340" y="554"/>
                    <a:pt x="259" y="560"/>
                    <a:pt x="181" y="560"/>
                  </a:cubicBezTo>
                  <a:cubicBezTo>
                    <a:pt x="142" y="560"/>
                    <a:pt x="104" y="559"/>
                    <a:pt x="67" y="554"/>
                  </a:cubicBezTo>
                  <a:cubicBezTo>
                    <a:pt x="24" y="554"/>
                    <a:pt x="0" y="620"/>
                    <a:pt x="45" y="634"/>
                  </a:cubicBezTo>
                  <a:cubicBezTo>
                    <a:pt x="157" y="676"/>
                    <a:pt x="278" y="700"/>
                    <a:pt x="398" y="700"/>
                  </a:cubicBezTo>
                  <a:cubicBezTo>
                    <a:pt x="429" y="704"/>
                    <a:pt x="467" y="707"/>
                    <a:pt x="506" y="707"/>
                  </a:cubicBezTo>
                  <a:cubicBezTo>
                    <a:pt x="579" y="707"/>
                    <a:pt x="658" y="694"/>
                    <a:pt x="708" y="644"/>
                  </a:cubicBezTo>
                  <a:cubicBezTo>
                    <a:pt x="941" y="864"/>
                    <a:pt x="1161" y="1097"/>
                    <a:pt x="1381" y="1328"/>
                  </a:cubicBezTo>
                  <a:cubicBezTo>
                    <a:pt x="1227" y="1362"/>
                    <a:pt x="1073" y="1415"/>
                    <a:pt x="917" y="1460"/>
                  </a:cubicBezTo>
                  <a:cubicBezTo>
                    <a:pt x="652" y="1516"/>
                    <a:pt x="387" y="1548"/>
                    <a:pt x="133" y="1561"/>
                  </a:cubicBezTo>
                  <a:cubicBezTo>
                    <a:pt x="80" y="1571"/>
                    <a:pt x="67" y="1648"/>
                    <a:pt x="122" y="1648"/>
                  </a:cubicBezTo>
                  <a:cubicBezTo>
                    <a:pt x="192" y="1650"/>
                    <a:pt x="263" y="1651"/>
                    <a:pt x="337" y="1651"/>
                  </a:cubicBezTo>
                  <a:cubicBezTo>
                    <a:pt x="719" y="1651"/>
                    <a:pt x="1144" y="1620"/>
                    <a:pt x="1513" y="1471"/>
                  </a:cubicBezTo>
                  <a:lnTo>
                    <a:pt x="1656" y="1614"/>
                  </a:lnTo>
                  <a:cubicBezTo>
                    <a:pt x="1767" y="1736"/>
                    <a:pt x="1868" y="1858"/>
                    <a:pt x="1977" y="1990"/>
                  </a:cubicBezTo>
                  <a:cubicBezTo>
                    <a:pt x="1569" y="2276"/>
                    <a:pt x="1116" y="2422"/>
                    <a:pt x="676" y="2575"/>
                  </a:cubicBezTo>
                  <a:cubicBezTo>
                    <a:pt x="624" y="2595"/>
                    <a:pt x="620" y="2675"/>
                    <a:pt x="665" y="2675"/>
                  </a:cubicBezTo>
                  <a:cubicBezTo>
                    <a:pt x="669" y="2675"/>
                    <a:pt x="672" y="2674"/>
                    <a:pt x="676" y="2674"/>
                  </a:cubicBezTo>
                  <a:cubicBezTo>
                    <a:pt x="1161" y="2652"/>
                    <a:pt x="1635" y="2409"/>
                    <a:pt x="2077" y="2112"/>
                  </a:cubicBezTo>
                  <a:cubicBezTo>
                    <a:pt x="2363" y="2464"/>
                    <a:pt x="2639" y="2830"/>
                    <a:pt x="2981" y="3116"/>
                  </a:cubicBezTo>
                  <a:cubicBezTo>
                    <a:pt x="2986" y="3121"/>
                    <a:pt x="2992" y="3123"/>
                    <a:pt x="2997" y="3123"/>
                  </a:cubicBezTo>
                  <a:cubicBezTo>
                    <a:pt x="3017" y="3123"/>
                    <a:pt x="3034" y="3098"/>
                    <a:pt x="3026" y="3071"/>
                  </a:cubicBezTo>
                  <a:cubicBezTo>
                    <a:pt x="2827" y="2631"/>
                    <a:pt x="2530" y="2210"/>
                    <a:pt x="2199" y="1826"/>
                  </a:cubicBezTo>
                  <a:cubicBezTo>
                    <a:pt x="2220" y="1693"/>
                    <a:pt x="2231" y="1548"/>
                    <a:pt x="2242" y="1415"/>
                  </a:cubicBezTo>
                  <a:cubicBezTo>
                    <a:pt x="2252" y="1206"/>
                    <a:pt x="2265" y="997"/>
                    <a:pt x="2276" y="777"/>
                  </a:cubicBezTo>
                  <a:cubicBezTo>
                    <a:pt x="2281" y="751"/>
                    <a:pt x="2268" y="740"/>
                    <a:pt x="2251" y="740"/>
                  </a:cubicBezTo>
                  <a:cubicBezTo>
                    <a:pt x="2231" y="740"/>
                    <a:pt x="2205" y="757"/>
                    <a:pt x="2199" y="787"/>
                  </a:cubicBezTo>
                  <a:cubicBezTo>
                    <a:pt x="2165" y="997"/>
                    <a:pt x="2133" y="1206"/>
                    <a:pt x="2099" y="1415"/>
                  </a:cubicBezTo>
                  <a:cubicBezTo>
                    <a:pt x="2088" y="1505"/>
                    <a:pt x="2067" y="1593"/>
                    <a:pt x="2053" y="1669"/>
                  </a:cubicBezTo>
                  <a:cubicBezTo>
                    <a:pt x="1855" y="1460"/>
                    <a:pt x="1635" y="1251"/>
                    <a:pt x="1415" y="1052"/>
                  </a:cubicBezTo>
                  <a:cubicBezTo>
                    <a:pt x="1447" y="951"/>
                    <a:pt x="1426" y="819"/>
                    <a:pt x="1426" y="721"/>
                  </a:cubicBezTo>
                  <a:cubicBezTo>
                    <a:pt x="1426" y="522"/>
                    <a:pt x="1415" y="313"/>
                    <a:pt x="1404" y="104"/>
                  </a:cubicBezTo>
                  <a:cubicBezTo>
                    <a:pt x="1404" y="85"/>
                    <a:pt x="1393" y="76"/>
                    <a:pt x="1378" y="76"/>
                  </a:cubicBezTo>
                  <a:cubicBezTo>
                    <a:pt x="1358" y="76"/>
                    <a:pt x="1333" y="93"/>
                    <a:pt x="1325" y="125"/>
                  </a:cubicBezTo>
                  <a:cubicBezTo>
                    <a:pt x="1314" y="334"/>
                    <a:pt x="1304" y="544"/>
                    <a:pt x="1293" y="742"/>
                  </a:cubicBezTo>
                  <a:cubicBezTo>
                    <a:pt x="1293" y="798"/>
                    <a:pt x="1283" y="875"/>
                    <a:pt x="1283" y="930"/>
                  </a:cubicBezTo>
                  <a:cubicBezTo>
                    <a:pt x="885" y="599"/>
                    <a:pt x="477" y="289"/>
                    <a:pt x="101" y="3"/>
                  </a:cubicBezTo>
                  <a:cubicBezTo>
                    <a:pt x="98" y="2"/>
                    <a:pt x="95" y="1"/>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40"/>
            <p:cNvSpPr/>
            <p:nvPr/>
          </p:nvSpPr>
          <p:spPr>
            <a:xfrm>
              <a:off x="3599300" y="3374708"/>
              <a:ext cx="116300" cy="87650"/>
            </a:xfrm>
            <a:custGeom>
              <a:avLst/>
              <a:gdLst/>
              <a:ahLst/>
              <a:cxnLst/>
              <a:rect l="l" t="t" r="r" b="b"/>
              <a:pathLst>
                <a:path w="4652" h="3506" extrusionOk="0">
                  <a:moveTo>
                    <a:pt x="2328" y="1"/>
                  </a:moveTo>
                  <a:cubicBezTo>
                    <a:pt x="988" y="1"/>
                    <a:pt x="1" y="1506"/>
                    <a:pt x="952" y="2918"/>
                  </a:cubicBezTo>
                  <a:cubicBezTo>
                    <a:pt x="1007" y="2995"/>
                    <a:pt x="1084" y="3072"/>
                    <a:pt x="1164" y="3127"/>
                  </a:cubicBezTo>
                  <a:cubicBezTo>
                    <a:pt x="1554" y="3390"/>
                    <a:pt x="1951" y="3505"/>
                    <a:pt x="2322" y="3505"/>
                  </a:cubicBezTo>
                  <a:cubicBezTo>
                    <a:pt x="3661" y="3505"/>
                    <a:pt x="4652" y="2009"/>
                    <a:pt x="3702" y="600"/>
                  </a:cubicBezTo>
                  <a:cubicBezTo>
                    <a:pt x="3635" y="510"/>
                    <a:pt x="3569" y="444"/>
                    <a:pt x="3482" y="377"/>
                  </a:cubicBezTo>
                  <a:cubicBezTo>
                    <a:pt x="3093" y="115"/>
                    <a:pt x="2697" y="1"/>
                    <a:pt x="23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40"/>
            <p:cNvSpPr/>
            <p:nvPr/>
          </p:nvSpPr>
          <p:spPr>
            <a:xfrm>
              <a:off x="3539225" y="3549100"/>
              <a:ext cx="387750" cy="392725"/>
            </a:xfrm>
            <a:custGeom>
              <a:avLst/>
              <a:gdLst/>
              <a:ahLst/>
              <a:cxnLst/>
              <a:rect l="l" t="t" r="r" b="b"/>
              <a:pathLst>
                <a:path w="15510" h="15709" extrusionOk="0">
                  <a:moveTo>
                    <a:pt x="1235" y="1"/>
                  </a:moveTo>
                  <a:cubicBezTo>
                    <a:pt x="1" y="9848"/>
                    <a:pt x="2020" y="15708"/>
                    <a:pt x="7750" y="15708"/>
                  </a:cubicBezTo>
                  <a:cubicBezTo>
                    <a:pt x="13488" y="15708"/>
                    <a:pt x="15510" y="9848"/>
                    <a:pt x="14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40"/>
            <p:cNvSpPr/>
            <p:nvPr/>
          </p:nvSpPr>
          <p:spPr>
            <a:xfrm>
              <a:off x="3545854" y="3496981"/>
              <a:ext cx="371450" cy="59034"/>
            </a:xfrm>
            <a:custGeom>
              <a:avLst/>
              <a:gdLst/>
              <a:ahLst/>
              <a:cxnLst/>
              <a:rect l="l" t="t" r="r" b="b"/>
              <a:pathLst>
                <a:path w="14858" h="2099" extrusionOk="0">
                  <a:moveTo>
                    <a:pt x="1050" y="1"/>
                  </a:moveTo>
                  <a:cubicBezTo>
                    <a:pt x="464" y="1"/>
                    <a:pt x="1" y="464"/>
                    <a:pt x="1" y="1050"/>
                  </a:cubicBezTo>
                  <a:cubicBezTo>
                    <a:pt x="1" y="1635"/>
                    <a:pt x="464" y="2099"/>
                    <a:pt x="1050" y="2099"/>
                  </a:cubicBezTo>
                  <a:lnTo>
                    <a:pt x="13809" y="2099"/>
                  </a:lnTo>
                  <a:cubicBezTo>
                    <a:pt x="14384" y="2099"/>
                    <a:pt x="14858" y="1635"/>
                    <a:pt x="14858" y="1050"/>
                  </a:cubicBezTo>
                  <a:cubicBezTo>
                    <a:pt x="14858" y="464"/>
                    <a:pt x="14384" y="1"/>
                    <a:pt x="138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40"/>
            <p:cNvSpPr/>
            <p:nvPr/>
          </p:nvSpPr>
          <p:spPr>
            <a:xfrm>
              <a:off x="3593025" y="3581425"/>
              <a:ext cx="279575" cy="328150"/>
            </a:xfrm>
            <a:custGeom>
              <a:avLst/>
              <a:gdLst/>
              <a:ahLst/>
              <a:cxnLst/>
              <a:rect l="l" t="t" r="r" b="b"/>
              <a:pathLst>
                <a:path w="11183" h="13126" extrusionOk="0">
                  <a:moveTo>
                    <a:pt x="233" y="1"/>
                  </a:moveTo>
                  <a:cubicBezTo>
                    <a:pt x="101" y="1246"/>
                    <a:pt x="34" y="2406"/>
                    <a:pt x="24" y="3487"/>
                  </a:cubicBezTo>
                  <a:cubicBezTo>
                    <a:pt x="0" y="5498"/>
                    <a:pt x="178" y="7220"/>
                    <a:pt x="540" y="8632"/>
                  </a:cubicBezTo>
                  <a:lnTo>
                    <a:pt x="554" y="8632"/>
                  </a:lnTo>
                  <a:cubicBezTo>
                    <a:pt x="885" y="9901"/>
                    <a:pt x="1370" y="10905"/>
                    <a:pt x="2021" y="11644"/>
                  </a:cubicBezTo>
                  <a:cubicBezTo>
                    <a:pt x="2904" y="12638"/>
                    <a:pt x="4075" y="13125"/>
                    <a:pt x="5598" y="13125"/>
                  </a:cubicBezTo>
                  <a:cubicBezTo>
                    <a:pt x="7121" y="13125"/>
                    <a:pt x="8303" y="12638"/>
                    <a:pt x="9174" y="11644"/>
                  </a:cubicBezTo>
                  <a:cubicBezTo>
                    <a:pt x="10277" y="10399"/>
                    <a:pt x="10928" y="8356"/>
                    <a:pt x="11116" y="5617"/>
                  </a:cubicBezTo>
                  <a:cubicBezTo>
                    <a:pt x="11161" y="4944"/>
                    <a:pt x="11183" y="4239"/>
                    <a:pt x="11172" y="3487"/>
                  </a:cubicBezTo>
                  <a:cubicBezTo>
                    <a:pt x="11161" y="2406"/>
                    <a:pt x="11095" y="1246"/>
                    <a:pt x="10963" y="1"/>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40"/>
            <p:cNvSpPr/>
            <p:nvPr/>
          </p:nvSpPr>
          <p:spPr>
            <a:xfrm>
              <a:off x="3593600" y="3581425"/>
              <a:ext cx="278725" cy="87200"/>
            </a:xfrm>
            <a:custGeom>
              <a:avLst/>
              <a:gdLst/>
              <a:ahLst/>
              <a:cxnLst/>
              <a:rect l="l" t="t" r="r" b="b"/>
              <a:pathLst>
                <a:path w="11149" h="3488" extrusionOk="0">
                  <a:moveTo>
                    <a:pt x="210" y="1"/>
                  </a:moveTo>
                  <a:cubicBezTo>
                    <a:pt x="78" y="1246"/>
                    <a:pt x="11" y="2406"/>
                    <a:pt x="1" y="3487"/>
                  </a:cubicBezTo>
                  <a:lnTo>
                    <a:pt x="11149" y="3487"/>
                  </a:lnTo>
                  <a:cubicBezTo>
                    <a:pt x="11138" y="2406"/>
                    <a:pt x="11072" y="1246"/>
                    <a:pt x="10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40"/>
            <p:cNvSpPr/>
            <p:nvPr/>
          </p:nvSpPr>
          <p:spPr>
            <a:xfrm>
              <a:off x="3561300" y="3673300"/>
              <a:ext cx="0" cy="1925"/>
            </a:xfrm>
            <a:custGeom>
              <a:avLst/>
              <a:gdLst/>
              <a:ahLst/>
              <a:cxnLst/>
              <a:rect l="l" t="t" r="r" b="b"/>
              <a:pathLst>
                <a:path h="77" extrusionOk="0">
                  <a:moveTo>
                    <a:pt x="0" y="0"/>
                  </a:moveTo>
                  <a:lnTo>
                    <a:pt x="0" y="77"/>
                  </a:lnTo>
                  <a:lnTo>
                    <a:pt x="0" y="77"/>
                  </a:lnTo>
                  <a:close/>
                </a:path>
              </a:pathLst>
            </a:custGeom>
            <a:solidFill>
              <a:srgbClr val="EE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40"/>
            <p:cNvSpPr/>
            <p:nvPr/>
          </p:nvSpPr>
          <p:spPr>
            <a:xfrm>
              <a:off x="3585325" y="3457833"/>
              <a:ext cx="295300" cy="39175"/>
            </a:xfrm>
            <a:custGeom>
              <a:avLst/>
              <a:gdLst/>
              <a:ahLst/>
              <a:cxnLst/>
              <a:rect l="l" t="t" r="r" b="b"/>
              <a:pathLst>
                <a:path w="11812" h="1567" extrusionOk="0">
                  <a:moveTo>
                    <a:pt x="1577" y="1"/>
                  </a:moveTo>
                  <a:cubicBezTo>
                    <a:pt x="705" y="1"/>
                    <a:pt x="1" y="695"/>
                    <a:pt x="1" y="1567"/>
                  </a:cubicBezTo>
                  <a:lnTo>
                    <a:pt x="11811" y="1567"/>
                  </a:lnTo>
                  <a:cubicBezTo>
                    <a:pt x="11811" y="695"/>
                    <a:pt x="11104" y="1"/>
                    <a:pt x="10243" y="1"/>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40"/>
            <p:cNvSpPr/>
            <p:nvPr/>
          </p:nvSpPr>
          <p:spPr>
            <a:xfrm>
              <a:off x="3665925" y="3380233"/>
              <a:ext cx="122475" cy="92175"/>
            </a:xfrm>
            <a:custGeom>
              <a:avLst/>
              <a:gdLst/>
              <a:ahLst/>
              <a:cxnLst/>
              <a:rect l="l" t="t" r="r" b="b"/>
              <a:pathLst>
                <a:path w="4899" h="3687" extrusionOk="0">
                  <a:moveTo>
                    <a:pt x="2446" y="1"/>
                  </a:moveTo>
                  <a:cubicBezTo>
                    <a:pt x="1041" y="1"/>
                    <a:pt x="1" y="1573"/>
                    <a:pt x="1002" y="3060"/>
                  </a:cubicBezTo>
                  <a:cubicBezTo>
                    <a:pt x="1058" y="3147"/>
                    <a:pt x="1135" y="3227"/>
                    <a:pt x="1235" y="3293"/>
                  </a:cubicBezTo>
                  <a:cubicBezTo>
                    <a:pt x="1643" y="3567"/>
                    <a:pt x="2058" y="3687"/>
                    <a:pt x="2445" y="3687"/>
                  </a:cubicBezTo>
                  <a:cubicBezTo>
                    <a:pt x="3853" y="3687"/>
                    <a:pt x="4899" y="2109"/>
                    <a:pt x="3895" y="620"/>
                  </a:cubicBezTo>
                  <a:cubicBezTo>
                    <a:pt x="3829" y="532"/>
                    <a:pt x="3752" y="456"/>
                    <a:pt x="3665" y="400"/>
                  </a:cubicBezTo>
                  <a:cubicBezTo>
                    <a:pt x="3254" y="122"/>
                    <a:pt x="2836" y="1"/>
                    <a:pt x="2446" y="1"/>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40"/>
            <p:cNvSpPr/>
            <p:nvPr/>
          </p:nvSpPr>
          <p:spPr>
            <a:xfrm>
              <a:off x="3620350" y="3419795"/>
              <a:ext cx="213625" cy="39500"/>
            </a:xfrm>
            <a:custGeom>
              <a:avLst/>
              <a:gdLst/>
              <a:ahLst/>
              <a:cxnLst/>
              <a:rect l="l" t="t" r="r" b="b"/>
              <a:pathLst>
                <a:path w="8545" h="1580" extrusionOk="0">
                  <a:moveTo>
                    <a:pt x="1566" y="1"/>
                  </a:moveTo>
                  <a:cubicBezTo>
                    <a:pt x="694" y="1"/>
                    <a:pt x="0" y="708"/>
                    <a:pt x="0" y="1580"/>
                  </a:cubicBezTo>
                  <a:lnTo>
                    <a:pt x="8544" y="1580"/>
                  </a:lnTo>
                  <a:cubicBezTo>
                    <a:pt x="8544" y="708"/>
                    <a:pt x="7837" y="1"/>
                    <a:pt x="6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40"/>
            <p:cNvSpPr/>
            <p:nvPr/>
          </p:nvSpPr>
          <p:spPr>
            <a:xfrm>
              <a:off x="3599375" y="3761575"/>
              <a:ext cx="267125" cy="148000"/>
            </a:xfrm>
            <a:custGeom>
              <a:avLst/>
              <a:gdLst/>
              <a:ahLst/>
              <a:cxnLst/>
              <a:rect l="l" t="t" r="r" b="b"/>
              <a:pathLst>
                <a:path w="10685" h="5920" extrusionOk="0">
                  <a:moveTo>
                    <a:pt x="0" y="1"/>
                  </a:moveTo>
                  <a:cubicBezTo>
                    <a:pt x="300" y="1956"/>
                    <a:pt x="896" y="3445"/>
                    <a:pt x="1767" y="4438"/>
                  </a:cubicBezTo>
                  <a:cubicBezTo>
                    <a:pt x="2650" y="5432"/>
                    <a:pt x="3821" y="5919"/>
                    <a:pt x="5344" y="5919"/>
                  </a:cubicBezTo>
                  <a:cubicBezTo>
                    <a:pt x="6867" y="5919"/>
                    <a:pt x="8049" y="5432"/>
                    <a:pt x="8920" y="4438"/>
                  </a:cubicBezTo>
                  <a:cubicBezTo>
                    <a:pt x="9792" y="3445"/>
                    <a:pt x="10388" y="1956"/>
                    <a:pt x="106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40"/>
            <p:cNvSpPr/>
            <p:nvPr/>
          </p:nvSpPr>
          <p:spPr>
            <a:xfrm>
              <a:off x="3632075" y="3779350"/>
              <a:ext cx="52225" cy="39450"/>
            </a:xfrm>
            <a:custGeom>
              <a:avLst/>
              <a:gdLst/>
              <a:ahLst/>
              <a:cxnLst/>
              <a:rect l="l" t="t" r="r" b="b"/>
              <a:pathLst>
                <a:path w="2089" h="1578" extrusionOk="0">
                  <a:moveTo>
                    <a:pt x="1049" y="1"/>
                  </a:moveTo>
                  <a:cubicBezTo>
                    <a:pt x="447" y="1"/>
                    <a:pt x="0" y="668"/>
                    <a:pt x="425" y="1300"/>
                  </a:cubicBezTo>
                  <a:cubicBezTo>
                    <a:pt x="449" y="1343"/>
                    <a:pt x="491" y="1388"/>
                    <a:pt x="536" y="1409"/>
                  </a:cubicBezTo>
                  <a:cubicBezTo>
                    <a:pt x="710" y="1526"/>
                    <a:pt x="887" y="1578"/>
                    <a:pt x="1051" y="1578"/>
                  </a:cubicBezTo>
                  <a:cubicBezTo>
                    <a:pt x="1649" y="1578"/>
                    <a:pt x="2088" y="904"/>
                    <a:pt x="1673" y="273"/>
                  </a:cubicBezTo>
                  <a:cubicBezTo>
                    <a:pt x="1641" y="230"/>
                    <a:pt x="1607" y="196"/>
                    <a:pt x="1561" y="164"/>
                  </a:cubicBezTo>
                  <a:cubicBezTo>
                    <a:pt x="1389" y="50"/>
                    <a:pt x="1213" y="1"/>
                    <a:pt x="1049"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40"/>
            <p:cNvSpPr/>
            <p:nvPr/>
          </p:nvSpPr>
          <p:spPr>
            <a:xfrm>
              <a:off x="3679050" y="3817250"/>
              <a:ext cx="62800" cy="47700"/>
            </a:xfrm>
            <a:custGeom>
              <a:avLst/>
              <a:gdLst/>
              <a:ahLst/>
              <a:cxnLst/>
              <a:rect l="l" t="t" r="r" b="b"/>
              <a:pathLst>
                <a:path w="2512" h="1908" extrusionOk="0">
                  <a:moveTo>
                    <a:pt x="1259" y="1"/>
                  </a:moveTo>
                  <a:cubicBezTo>
                    <a:pt x="535" y="1"/>
                    <a:pt x="1" y="810"/>
                    <a:pt x="512" y="1573"/>
                  </a:cubicBezTo>
                  <a:cubicBezTo>
                    <a:pt x="544" y="1628"/>
                    <a:pt x="589" y="1671"/>
                    <a:pt x="634" y="1705"/>
                  </a:cubicBezTo>
                  <a:cubicBezTo>
                    <a:pt x="843" y="1846"/>
                    <a:pt x="1056" y="1907"/>
                    <a:pt x="1255" y="1907"/>
                  </a:cubicBezTo>
                  <a:cubicBezTo>
                    <a:pt x="1977" y="1907"/>
                    <a:pt x="2512" y="1098"/>
                    <a:pt x="2001" y="335"/>
                  </a:cubicBezTo>
                  <a:cubicBezTo>
                    <a:pt x="1969" y="280"/>
                    <a:pt x="1924" y="237"/>
                    <a:pt x="1881" y="203"/>
                  </a:cubicBezTo>
                  <a:cubicBezTo>
                    <a:pt x="1671" y="62"/>
                    <a:pt x="1458" y="1"/>
                    <a:pt x="1259"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40"/>
            <p:cNvSpPr/>
            <p:nvPr/>
          </p:nvSpPr>
          <p:spPr>
            <a:xfrm>
              <a:off x="3710225" y="3780850"/>
              <a:ext cx="27250" cy="20525"/>
            </a:xfrm>
            <a:custGeom>
              <a:avLst/>
              <a:gdLst/>
              <a:ahLst/>
              <a:cxnLst/>
              <a:rect l="l" t="t" r="r" b="b"/>
              <a:pathLst>
                <a:path w="1090" h="821" extrusionOk="0">
                  <a:moveTo>
                    <a:pt x="548" y="1"/>
                  </a:moveTo>
                  <a:cubicBezTo>
                    <a:pt x="235" y="1"/>
                    <a:pt x="0" y="351"/>
                    <a:pt x="224" y="687"/>
                  </a:cubicBezTo>
                  <a:lnTo>
                    <a:pt x="269" y="732"/>
                  </a:lnTo>
                  <a:cubicBezTo>
                    <a:pt x="362" y="793"/>
                    <a:pt x="456" y="820"/>
                    <a:pt x="543" y="820"/>
                  </a:cubicBezTo>
                  <a:cubicBezTo>
                    <a:pt x="860" y="820"/>
                    <a:pt x="1089" y="464"/>
                    <a:pt x="865" y="136"/>
                  </a:cubicBezTo>
                  <a:cubicBezTo>
                    <a:pt x="854" y="114"/>
                    <a:pt x="844" y="104"/>
                    <a:pt x="820" y="91"/>
                  </a:cubicBezTo>
                  <a:cubicBezTo>
                    <a:pt x="729" y="28"/>
                    <a:pt x="635" y="1"/>
                    <a:pt x="548"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40"/>
            <p:cNvSpPr/>
            <p:nvPr/>
          </p:nvSpPr>
          <p:spPr>
            <a:xfrm>
              <a:off x="3744500" y="3784500"/>
              <a:ext cx="59125" cy="44750"/>
            </a:xfrm>
            <a:custGeom>
              <a:avLst/>
              <a:gdLst/>
              <a:ahLst/>
              <a:cxnLst/>
              <a:rect l="l" t="t" r="r" b="b"/>
              <a:pathLst>
                <a:path w="2365" h="1790" extrusionOk="0">
                  <a:moveTo>
                    <a:pt x="1184" y="1"/>
                  </a:moveTo>
                  <a:cubicBezTo>
                    <a:pt x="504" y="1"/>
                    <a:pt x="1" y="759"/>
                    <a:pt x="477" y="1468"/>
                  </a:cubicBezTo>
                  <a:cubicBezTo>
                    <a:pt x="509" y="1524"/>
                    <a:pt x="554" y="1569"/>
                    <a:pt x="599" y="1600"/>
                  </a:cubicBezTo>
                  <a:cubicBezTo>
                    <a:pt x="796" y="1732"/>
                    <a:pt x="997" y="1789"/>
                    <a:pt x="1184" y="1789"/>
                  </a:cubicBezTo>
                  <a:cubicBezTo>
                    <a:pt x="1864" y="1789"/>
                    <a:pt x="2365" y="1029"/>
                    <a:pt x="1889" y="310"/>
                  </a:cubicBezTo>
                  <a:cubicBezTo>
                    <a:pt x="1857" y="255"/>
                    <a:pt x="1812" y="223"/>
                    <a:pt x="1767" y="188"/>
                  </a:cubicBezTo>
                  <a:cubicBezTo>
                    <a:pt x="1570" y="58"/>
                    <a:pt x="1370" y="1"/>
                    <a:pt x="1184"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40"/>
            <p:cNvSpPr/>
            <p:nvPr/>
          </p:nvSpPr>
          <p:spPr>
            <a:xfrm>
              <a:off x="3745075" y="3846475"/>
              <a:ext cx="54450" cy="41075"/>
            </a:xfrm>
            <a:custGeom>
              <a:avLst/>
              <a:gdLst/>
              <a:ahLst/>
              <a:cxnLst/>
              <a:rect l="l" t="t" r="r" b="b"/>
              <a:pathLst>
                <a:path w="2178" h="1643" extrusionOk="0">
                  <a:moveTo>
                    <a:pt x="1090" y="0"/>
                  </a:moveTo>
                  <a:cubicBezTo>
                    <a:pt x="464" y="0"/>
                    <a:pt x="0" y="693"/>
                    <a:pt x="443" y="1352"/>
                  </a:cubicBezTo>
                  <a:cubicBezTo>
                    <a:pt x="464" y="1397"/>
                    <a:pt x="509" y="1440"/>
                    <a:pt x="552" y="1474"/>
                  </a:cubicBezTo>
                  <a:cubicBezTo>
                    <a:pt x="731" y="1591"/>
                    <a:pt x="913" y="1643"/>
                    <a:pt x="1083" y="1643"/>
                  </a:cubicBezTo>
                  <a:cubicBezTo>
                    <a:pt x="1711" y="1643"/>
                    <a:pt x="2177" y="943"/>
                    <a:pt x="1733" y="282"/>
                  </a:cubicBezTo>
                  <a:cubicBezTo>
                    <a:pt x="1712" y="237"/>
                    <a:pt x="1667" y="205"/>
                    <a:pt x="1625" y="171"/>
                  </a:cubicBezTo>
                  <a:cubicBezTo>
                    <a:pt x="1444" y="52"/>
                    <a:pt x="1261" y="0"/>
                    <a:pt x="1090"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40"/>
            <p:cNvSpPr/>
            <p:nvPr/>
          </p:nvSpPr>
          <p:spPr>
            <a:xfrm>
              <a:off x="3825425" y="3779250"/>
              <a:ext cx="23725" cy="23750"/>
            </a:xfrm>
            <a:custGeom>
              <a:avLst/>
              <a:gdLst/>
              <a:ahLst/>
              <a:cxnLst/>
              <a:rect l="l" t="t" r="r" b="b"/>
              <a:pathLst>
                <a:path w="949" h="950" extrusionOk="0">
                  <a:moveTo>
                    <a:pt x="475" y="1"/>
                  </a:moveTo>
                  <a:cubicBezTo>
                    <a:pt x="210" y="1"/>
                    <a:pt x="0" y="210"/>
                    <a:pt x="0" y="475"/>
                  </a:cubicBezTo>
                  <a:cubicBezTo>
                    <a:pt x="0" y="730"/>
                    <a:pt x="210" y="949"/>
                    <a:pt x="475" y="949"/>
                  </a:cubicBezTo>
                  <a:cubicBezTo>
                    <a:pt x="739" y="949"/>
                    <a:pt x="949" y="730"/>
                    <a:pt x="949" y="475"/>
                  </a:cubicBezTo>
                  <a:cubicBezTo>
                    <a:pt x="949" y="210"/>
                    <a:pt x="739" y="1"/>
                    <a:pt x="475"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40"/>
            <p:cNvSpPr/>
            <p:nvPr/>
          </p:nvSpPr>
          <p:spPr>
            <a:xfrm>
              <a:off x="3648250" y="3842175"/>
              <a:ext cx="19900" cy="20175"/>
            </a:xfrm>
            <a:custGeom>
              <a:avLst/>
              <a:gdLst/>
              <a:ahLst/>
              <a:cxnLst/>
              <a:rect l="l" t="t" r="r" b="b"/>
              <a:pathLst>
                <a:path w="796" h="807" extrusionOk="0">
                  <a:moveTo>
                    <a:pt x="398" y="1"/>
                  </a:moveTo>
                  <a:cubicBezTo>
                    <a:pt x="175" y="1"/>
                    <a:pt x="0" y="189"/>
                    <a:pt x="0" y="409"/>
                  </a:cubicBezTo>
                  <a:cubicBezTo>
                    <a:pt x="0" y="631"/>
                    <a:pt x="175" y="806"/>
                    <a:pt x="398" y="806"/>
                  </a:cubicBezTo>
                  <a:cubicBezTo>
                    <a:pt x="618" y="806"/>
                    <a:pt x="795" y="631"/>
                    <a:pt x="795" y="409"/>
                  </a:cubicBezTo>
                  <a:cubicBezTo>
                    <a:pt x="795" y="189"/>
                    <a:pt x="618" y="1"/>
                    <a:pt x="398"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40"/>
            <p:cNvSpPr/>
            <p:nvPr/>
          </p:nvSpPr>
          <p:spPr>
            <a:xfrm>
              <a:off x="3719975" y="3876700"/>
              <a:ext cx="20425" cy="20675"/>
            </a:xfrm>
            <a:custGeom>
              <a:avLst/>
              <a:gdLst/>
              <a:ahLst/>
              <a:cxnLst/>
              <a:rect l="l" t="t" r="r" b="b"/>
              <a:pathLst>
                <a:path w="817" h="827" extrusionOk="0">
                  <a:moveTo>
                    <a:pt x="409" y="0"/>
                  </a:moveTo>
                  <a:cubicBezTo>
                    <a:pt x="178" y="0"/>
                    <a:pt x="1" y="188"/>
                    <a:pt x="1" y="408"/>
                  </a:cubicBezTo>
                  <a:cubicBezTo>
                    <a:pt x="1" y="641"/>
                    <a:pt x="178" y="827"/>
                    <a:pt x="409" y="827"/>
                  </a:cubicBezTo>
                  <a:cubicBezTo>
                    <a:pt x="642" y="827"/>
                    <a:pt x="817" y="641"/>
                    <a:pt x="817" y="408"/>
                  </a:cubicBezTo>
                  <a:cubicBezTo>
                    <a:pt x="817" y="188"/>
                    <a:pt x="642" y="0"/>
                    <a:pt x="409"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40"/>
            <p:cNvSpPr/>
            <p:nvPr/>
          </p:nvSpPr>
          <p:spPr>
            <a:xfrm>
              <a:off x="3805225" y="3821775"/>
              <a:ext cx="20750" cy="20425"/>
            </a:xfrm>
            <a:custGeom>
              <a:avLst/>
              <a:gdLst/>
              <a:ahLst/>
              <a:cxnLst/>
              <a:rect l="l" t="t" r="r" b="b"/>
              <a:pathLst>
                <a:path w="830" h="817" extrusionOk="0">
                  <a:moveTo>
                    <a:pt x="411" y="1"/>
                  </a:moveTo>
                  <a:cubicBezTo>
                    <a:pt x="188" y="1"/>
                    <a:pt x="0" y="189"/>
                    <a:pt x="0" y="409"/>
                  </a:cubicBezTo>
                  <a:cubicBezTo>
                    <a:pt x="0" y="639"/>
                    <a:pt x="188" y="817"/>
                    <a:pt x="411" y="817"/>
                  </a:cubicBezTo>
                  <a:cubicBezTo>
                    <a:pt x="641" y="817"/>
                    <a:pt x="829" y="639"/>
                    <a:pt x="829" y="409"/>
                  </a:cubicBezTo>
                  <a:cubicBezTo>
                    <a:pt x="829" y="189"/>
                    <a:pt x="641" y="1"/>
                    <a:pt x="411"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8" name="Google Shape;828;p40"/>
          <p:cNvGrpSpPr/>
          <p:nvPr/>
        </p:nvGrpSpPr>
        <p:grpSpPr>
          <a:xfrm>
            <a:off x="713093" y="2830238"/>
            <a:ext cx="1054564" cy="1908756"/>
            <a:chOff x="2129025" y="3310425"/>
            <a:chExt cx="387750" cy="701800"/>
          </a:xfrm>
        </p:grpSpPr>
        <p:sp>
          <p:nvSpPr>
            <p:cNvPr id="829" name="Google Shape;829;p40"/>
            <p:cNvSpPr/>
            <p:nvPr/>
          </p:nvSpPr>
          <p:spPr>
            <a:xfrm>
              <a:off x="2201626" y="3976575"/>
              <a:ext cx="231300" cy="35650"/>
            </a:xfrm>
            <a:custGeom>
              <a:avLst/>
              <a:gdLst/>
              <a:ahLst/>
              <a:cxnLst/>
              <a:rect l="l" t="t" r="r" b="b"/>
              <a:pathLst>
                <a:path w="9252" h="1426" extrusionOk="0">
                  <a:moveTo>
                    <a:pt x="4626" y="0"/>
                  </a:moveTo>
                  <a:cubicBezTo>
                    <a:pt x="2075" y="0"/>
                    <a:pt x="1" y="321"/>
                    <a:pt x="1" y="707"/>
                  </a:cubicBezTo>
                  <a:cubicBezTo>
                    <a:pt x="1" y="1105"/>
                    <a:pt x="2075" y="1425"/>
                    <a:pt x="4626" y="1425"/>
                  </a:cubicBezTo>
                  <a:cubicBezTo>
                    <a:pt x="7175" y="1425"/>
                    <a:pt x="9252" y="1105"/>
                    <a:pt x="9252" y="707"/>
                  </a:cubicBezTo>
                  <a:cubicBezTo>
                    <a:pt x="9252" y="321"/>
                    <a:pt x="7175" y="0"/>
                    <a:pt x="4626" y="0"/>
                  </a:cubicBezTo>
                  <a:close/>
                </a:path>
              </a:pathLst>
            </a:custGeom>
            <a:solidFill>
              <a:srgbClr val="54486B">
                <a:alpha val="18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40"/>
            <p:cNvSpPr/>
            <p:nvPr/>
          </p:nvSpPr>
          <p:spPr>
            <a:xfrm>
              <a:off x="2227250" y="3919200"/>
              <a:ext cx="185475" cy="76475"/>
            </a:xfrm>
            <a:custGeom>
              <a:avLst/>
              <a:gdLst/>
              <a:ahLst/>
              <a:cxnLst/>
              <a:rect l="l" t="t" r="r" b="b"/>
              <a:pathLst>
                <a:path w="7419" h="3059" extrusionOk="0">
                  <a:moveTo>
                    <a:pt x="2332" y="1"/>
                  </a:moveTo>
                  <a:lnTo>
                    <a:pt x="2332" y="1524"/>
                  </a:lnTo>
                  <a:lnTo>
                    <a:pt x="763" y="1524"/>
                  </a:lnTo>
                  <a:cubicBezTo>
                    <a:pt x="345" y="1524"/>
                    <a:pt x="0" y="1866"/>
                    <a:pt x="0" y="2285"/>
                  </a:cubicBezTo>
                  <a:cubicBezTo>
                    <a:pt x="0" y="2716"/>
                    <a:pt x="345" y="3058"/>
                    <a:pt x="763" y="3058"/>
                  </a:cubicBezTo>
                  <a:lnTo>
                    <a:pt x="6647" y="3058"/>
                  </a:lnTo>
                  <a:cubicBezTo>
                    <a:pt x="7077" y="3058"/>
                    <a:pt x="7418" y="2716"/>
                    <a:pt x="7418" y="2285"/>
                  </a:cubicBezTo>
                  <a:cubicBezTo>
                    <a:pt x="7418" y="1866"/>
                    <a:pt x="7077" y="1524"/>
                    <a:pt x="6647" y="1524"/>
                  </a:cubicBezTo>
                  <a:lnTo>
                    <a:pt x="5079" y="1524"/>
                  </a:lnTo>
                  <a:lnTo>
                    <a:pt x="50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40"/>
            <p:cNvSpPr/>
            <p:nvPr/>
          </p:nvSpPr>
          <p:spPr>
            <a:xfrm>
              <a:off x="2164325" y="3310425"/>
              <a:ext cx="84800" cy="95075"/>
            </a:xfrm>
            <a:custGeom>
              <a:avLst/>
              <a:gdLst/>
              <a:ahLst/>
              <a:cxnLst/>
              <a:rect l="l" t="t" r="r" b="b"/>
              <a:pathLst>
                <a:path w="3392" h="3803" extrusionOk="0">
                  <a:moveTo>
                    <a:pt x="495" y="1"/>
                  </a:moveTo>
                  <a:cubicBezTo>
                    <a:pt x="393" y="1"/>
                    <a:pt x="294" y="32"/>
                    <a:pt x="223" y="122"/>
                  </a:cubicBezTo>
                  <a:cubicBezTo>
                    <a:pt x="112" y="254"/>
                    <a:pt x="123" y="429"/>
                    <a:pt x="157" y="575"/>
                  </a:cubicBezTo>
                  <a:cubicBezTo>
                    <a:pt x="255" y="1004"/>
                    <a:pt x="432" y="1391"/>
                    <a:pt x="697" y="1722"/>
                  </a:cubicBezTo>
                  <a:cubicBezTo>
                    <a:pt x="649" y="1691"/>
                    <a:pt x="590" y="1676"/>
                    <a:pt x="528" y="1676"/>
                  </a:cubicBezTo>
                  <a:cubicBezTo>
                    <a:pt x="435" y="1676"/>
                    <a:pt x="335" y="1711"/>
                    <a:pt x="255" y="1778"/>
                  </a:cubicBezTo>
                  <a:cubicBezTo>
                    <a:pt x="67" y="1931"/>
                    <a:pt x="1" y="2217"/>
                    <a:pt x="80" y="2416"/>
                  </a:cubicBezTo>
                  <a:cubicBezTo>
                    <a:pt x="146" y="2615"/>
                    <a:pt x="321" y="2747"/>
                    <a:pt x="520" y="2813"/>
                  </a:cubicBezTo>
                  <a:cubicBezTo>
                    <a:pt x="729" y="2869"/>
                    <a:pt x="952" y="2869"/>
                    <a:pt x="1161" y="2880"/>
                  </a:cubicBezTo>
                  <a:cubicBezTo>
                    <a:pt x="886" y="3002"/>
                    <a:pt x="554" y="3245"/>
                    <a:pt x="586" y="3521"/>
                  </a:cubicBezTo>
                  <a:cubicBezTo>
                    <a:pt x="615" y="3742"/>
                    <a:pt x="843" y="3803"/>
                    <a:pt x="1072" y="3803"/>
                  </a:cubicBezTo>
                  <a:cubicBezTo>
                    <a:pt x="1117" y="3803"/>
                    <a:pt x="1162" y="3800"/>
                    <a:pt x="1206" y="3796"/>
                  </a:cubicBezTo>
                  <a:cubicBezTo>
                    <a:pt x="1548" y="3786"/>
                    <a:pt x="1900" y="3765"/>
                    <a:pt x="2242" y="3643"/>
                  </a:cubicBezTo>
                  <a:cubicBezTo>
                    <a:pt x="3180" y="3322"/>
                    <a:pt x="3392" y="2416"/>
                    <a:pt x="3378" y="1568"/>
                  </a:cubicBezTo>
                  <a:cubicBezTo>
                    <a:pt x="3378" y="1346"/>
                    <a:pt x="3336" y="1115"/>
                    <a:pt x="3159" y="1015"/>
                  </a:cubicBezTo>
                  <a:cubicBezTo>
                    <a:pt x="3126" y="995"/>
                    <a:pt x="3088" y="987"/>
                    <a:pt x="3047" y="987"/>
                  </a:cubicBezTo>
                  <a:cubicBezTo>
                    <a:pt x="2891" y="987"/>
                    <a:pt x="2700" y="1112"/>
                    <a:pt x="2693" y="1266"/>
                  </a:cubicBezTo>
                  <a:lnTo>
                    <a:pt x="2693" y="1266"/>
                  </a:lnTo>
                  <a:cubicBezTo>
                    <a:pt x="2683" y="1067"/>
                    <a:pt x="2668" y="872"/>
                    <a:pt x="2584" y="707"/>
                  </a:cubicBezTo>
                  <a:cubicBezTo>
                    <a:pt x="2505" y="548"/>
                    <a:pt x="2364" y="424"/>
                    <a:pt x="2182" y="424"/>
                  </a:cubicBezTo>
                  <a:cubicBezTo>
                    <a:pt x="2162" y="424"/>
                    <a:pt x="2141" y="426"/>
                    <a:pt x="2120" y="429"/>
                  </a:cubicBezTo>
                  <a:cubicBezTo>
                    <a:pt x="1911" y="453"/>
                    <a:pt x="1701" y="673"/>
                    <a:pt x="1736" y="882"/>
                  </a:cubicBezTo>
                  <a:cubicBezTo>
                    <a:pt x="1503" y="495"/>
                    <a:pt x="1161" y="209"/>
                    <a:pt x="753" y="56"/>
                  </a:cubicBezTo>
                  <a:cubicBezTo>
                    <a:pt x="675" y="25"/>
                    <a:pt x="584" y="1"/>
                    <a:pt x="4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40"/>
            <p:cNvSpPr/>
            <p:nvPr/>
          </p:nvSpPr>
          <p:spPr>
            <a:xfrm>
              <a:off x="2185050" y="3332125"/>
              <a:ext cx="63225" cy="79750"/>
            </a:xfrm>
            <a:custGeom>
              <a:avLst/>
              <a:gdLst/>
              <a:ahLst/>
              <a:cxnLst/>
              <a:rect l="l" t="t" r="r" b="b"/>
              <a:pathLst>
                <a:path w="2529" h="3190" extrusionOk="0">
                  <a:moveTo>
                    <a:pt x="208" y="1"/>
                  </a:moveTo>
                  <a:cubicBezTo>
                    <a:pt x="189" y="1"/>
                    <a:pt x="169" y="18"/>
                    <a:pt x="189" y="38"/>
                  </a:cubicBezTo>
                  <a:cubicBezTo>
                    <a:pt x="332" y="202"/>
                    <a:pt x="464" y="369"/>
                    <a:pt x="608" y="544"/>
                  </a:cubicBezTo>
                  <a:lnTo>
                    <a:pt x="443" y="544"/>
                  </a:lnTo>
                  <a:cubicBezTo>
                    <a:pt x="332" y="533"/>
                    <a:pt x="221" y="523"/>
                    <a:pt x="123" y="502"/>
                  </a:cubicBezTo>
                  <a:cubicBezTo>
                    <a:pt x="119" y="501"/>
                    <a:pt x="116" y="500"/>
                    <a:pt x="113" y="500"/>
                  </a:cubicBezTo>
                  <a:cubicBezTo>
                    <a:pt x="75" y="500"/>
                    <a:pt x="59" y="569"/>
                    <a:pt x="88" y="578"/>
                  </a:cubicBezTo>
                  <a:cubicBezTo>
                    <a:pt x="200" y="621"/>
                    <a:pt x="298" y="666"/>
                    <a:pt x="409" y="676"/>
                  </a:cubicBezTo>
                  <a:cubicBezTo>
                    <a:pt x="459" y="683"/>
                    <a:pt x="522" y="697"/>
                    <a:pt x="580" y="697"/>
                  </a:cubicBezTo>
                  <a:cubicBezTo>
                    <a:pt x="622" y="697"/>
                    <a:pt x="663" y="689"/>
                    <a:pt x="695" y="666"/>
                  </a:cubicBezTo>
                  <a:cubicBezTo>
                    <a:pt x="883" y="886"/>
                    <a:pt x="1061" y="1119"/>
                    <a:pt x="1225" y="1363"/>
                  </a:cubicBezTo>
                  <a:cubicBezTo>
                    <a:pt x="1082" y="1384"/>
                    <a:pt x="939" y="1405"/>
                    <a:pt x="796" y="1429"/>
                  </a:cubicBezTo>
                  <a:cubicBezTo>
                    <a:pt x="668" y="1439"/>
                    <a:pt x="547" y="1445"/>
                    <a:pt x="427" y="1445"/>
                  </a:cubicBezTo>
                  <a:cubicBezTo>
                    <a:pt x="308" y="1445"/>
                    <a:pt x="189" y="1439"/>
                    <a:pt x="67" y="1429"/>
                  </a:cubicBezTo>
                  <a:cubicBezTo>
                    <a:pt x="22" y="1429"/>
                    <a:pt x="1" y="1506"/>
                    <a:pt x="46" y="1506"/>
                  </a:cubicBezTo>
                  <a:cubicBezTo>
                    <a:pt x="265" y="1543"/>
                    <a:pt x="517" y="1578"/>
                    <a:pt x="771" y="1578"/>
                  </a:cubicBezTo>
                  <a:cubicBezTo>
                    <a:pt x="963" y="1578"/>
                    <a:pt x="1156" y="1558"/>
                    <a:pt x="1336" y="1506"/>
                  </a:cubicBezTo>
                  <a:cubicBezTo>
                    <a:pt x="1371" y="1561"/>
                    <a:pt x="1413" y="1604"/>
                    <a:pt x="1447" y="1659"/>
                  </a:cubicBezTo>
                  <a:cubicBezTo>
                    <a:pt x="1535" y="1781"/>
                    <a:pt x="1612" y="1903"/>
                    <a:pt x="1702" y="2036"/>
                  </a:cubicBezTo>
                  <a:cubicBezTo>
                    <a:pt x="1291" y="2245"/>
                    <a:pt x="862" y="2322"/>
                    <a:pt x="443" y="2422"/>
                  </a:cubicBezTo>
                  <a:cubicBezTo>
                    <a:pt x="388" y="2433"/>
                    <a:pt x="377" y="2510"/>
                    <a:pt x="430" y="2510"/>
                  </a:cubicBezTo>
                  <a:cubicBezTo>
                    <a:pt x="468" y="2512"/>
                    <a:pt x="506" y="2514"/>
                    <a:pt x="544" y="2514"/>
                  </a:cubicBezTo>
                  <a:cubicBezTo>
                    <a:pt x="959" y="2514"/>
                    <a:pt x="1372" y="2359"/>
                    <a:pt x="1768" y="2157"/>
                  </a:cubicBezTo>
                  <a:cubicBezTo>
                    <a:pt x="1988" y="2510"/>
                    <a:pt x="2197" y="2886"/>
                    <a:pt x="2483" y="3183"/>
                  </a:cubicBezTo>
                  <a:cubicBezTo>
                    <a:pt x="2486" y="3188"/>
                    <a:pt x="2490" y="3190"/>
                    <a:pt x="2495" y="3190"/>
                  </a:cubicBezTo>
                  <a:cubicBezTo>
                    <a:pt x="2510" y="3190"/>
                    <a:pt x="2528" y="3167"/>
                    <a:pt x="2528" y="3151"/>
                  </a:cubicBezTo>
                  <a:cubicBezTo>
                    <a:pt x="2396" y="2708"/>
                    <a:pt x="2176" y="2300"/>
                    <a:pt x="1911" y="1914"/>
                  </a:cubicBezTo>
                  <a:cubicBezTo>
                    <a:pt x="1953" y="1792"/>
                    <a:pt x="1977" y="1659"/>
                    <a:pt x="1998" y="1537"/>
                  </a:cubicBezTo>
                  <a:cubicBezTo>
                    <a:pt x="2043" y="1349"/>
                    <a:pt x="2075" y="1164"/>
                    <a:pt x="2110" y="965"/>
                  </a:cubicBezTo>
                  <a:cubicBezTo>
                    <a:pt x="2115" y="942"/>
                    <a:pt x="2100" y="927"/>
                    <a:pt x="2082" y="927"/>
                  </a:cubicBezTo>
                  <a:cubicBezTo>
                    <a:pt x="2066" y="927"/>
                    <a:pt x="2048" y="939"/>
                    <a:pt x="2043" y="965"/>
                  </a:cubicBezTo>
                  <a:cubicBezTo>
                    <a:pt x="1988" y="1151"/>
                    <a:pt x="1922" y="1339"/>
                    <a:pt x="1866" y="1527"/>
                  </a:cubicBezTo>
                  <a:cubicBezTo>
                    <a:pt x="1855" y="1604"/>
                    <a:pt x="1821" y="1681"/>
                    <a:pt x="1810" y="1760"/>
                  </a:cubicBezTo>
                  <a:cubicBezTo>
                    <a:pt x="1646" y="1537"/>
                    <a:pt x="1469" y="1318"/>
                    <a:pt x="1291" y="1119"/>
                  </a:cubicBezTo>
                  <a:cubicBezTo>
                    <a:pt x="1336" y="1031"/>
                    <a:pt x="1326" y="910"/>
                    <a:pt x="1336" y="819"/>
                  </a:cubicBezTo>
                  <a:cubicBezTo>
                    <a:pt x="1371" y="634"/>
                    <a:pt x="1381" y="446"/>
                    <a:pt x="1402" y="258"/>
                  </a:cubicBezTo>
                  <a:cubicBezTo>
                    <a:pt x="1402" y="235"/>
                    <a:pt x="1386" y="224"/>
                    <a:pt x="1368" y="224"/>
                  </a:cubicBezTo>
                  <a:cubicBezTo>
                    <a:pt x="1350" y="224"/>
                    <a:pt x="1331" y="235"/>
                    <a:pt x="1326" y="258"/>
                  </a:cubicBezTo>
                  <a:cubicBezTo>
                    <a:pt x="1291" y="446"/>
                    <a:pt x="1249" y="634"/>
                    <a:pt x="1214" y="819"/>
                  </a:cubicBezTo>
                  <a:cubicBezTo>
                    <a:pt x="1214" y="875"/>
                    <a:pt x="1193" y="931"/>
                    <a:pt x="1182" y="997"/>
                  </a:cubicBezTo>
                  <a:cubicBezTo>
                    <a:pt x="862" y="634"/>
                    <a:pt x="531" y="303"/>
                    <a:pt x="221" y="4"/>
                  </a:cubicBezTo>
                  <a:cubicBezTo>
                    <a:pt x="217" y="2"/>
                    <a:pt x="213" y="1"/>
                    <a:pt x="2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40"/>
            <p:cNvSpPr/>
            <p:nvPr/>
          </p:nvSpPr>
          <p:spPr>
            <a:xfrm>
              <a:off x="2149850" y="3380175"/>
              <a:ext cx="174400" cy="125125"/>
            </a:xfrm>
            <a:custGeom>
              <a:avLst/>
              <a:gdLst/>
              <a:ahLst/>
              <a:cxnLst/>
              <a:rect l="l" t="t" r="r" b="b"/>
              <a:pathLst>
                <a:path w="6976" h="5005" extrusionOk="0">
                  <a:moveTo>
                    <a:pt x="4055" y="0"/>
                  </a:moveTo>
                  <a:cubicBezTo>
                    <a:pt x="3889" y="0"/>
                    <a:pt x="3710" y="15"/>
                    <a:pt x="3518" y="47"/>
                  </a:cubicBezTo>
                  <a:lnTo>
                    <a:pt x="3494" y="47"/>
                  </a:lnTo>
                  <a:cubicBezTo>
                    <a:pt x="0" y="669"/>
                    <a:pt x="2643" y="5000"/>
                    <a:pt x="4220" y="5000"/>
                  </a:cubicBezTo>
                  <a:cubicBezTo>
                    <a:pt x="4262" y="5000"/>
                    <a:pt x="4304" y="4997"/>
                    <a:pt x="4344" y="4991"/>
                  </a:cubicBezTo>
                  <a:lnTo>
                    <a:pt x="4344" y="5004"/>
                  </a:lnTo>
                  <a:lnTo>
                    <a:pt x="4355" y="4991"/>
                  </a:lnTo>
                  <a:lnTo>
                    <a:pt x="4368" y="4991"/>
                  </a:lnTo>
                  <a:cubicBezTo>
                    <a:pt x="5830" y="4710"/>
                    <a:pt x="6976" y="0"/>
                    <a:pt x="40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40"/>
            <p:cNvSpPr/>
            <p:nvPr/>
          </p:nvSpPr>
          <p:spPr>
            <a:xfrm>
              <a:off x="2204400" y="3405925"/>
              <a:ext cx="22075" cy="15975"/>
            </a:xfrm>
            <a:custGeom>
              <a:avLst/>
              <a:gdLst/>
              <a:ahLst/>
              <a:cxnLst/>
              <a:rect l="l" t="t" r="r" b="b"/>
              <a:pathLst>
                <a:path w="883" h="639" extrusionOk="0">
                  <a:moveTo>
                    <a:pt x="440" y="0"/>
                  </a:moveTo>
                  <a:cubicBezTo>
                    <a:pt x="165" y="0"/>
                    <a:pt x="0" y="331"/>
                    <a:pt x="231" y="572"/>
                  </a:cubicBezTo>
                  <a:cubicBezTo>
                    <a:pt x="242" y="583"/>
                    <a:pt x="252" y="596"/>
                    <a:pt x="276" y="607"/>
                  </a:cubicBezTo>
                  <a:cubicBezTo>
                    <a:pt x="332" y="628"/>
                    <a:pt x="385" y="639"/>
                    <a:pt x="440" y="639"/>
                  </a:cubicBezTo>
                  <a:cubicBezTo>
                    <a:pt x="716" y="639"/>
                    <a:pt x="883" y="307"/>
                    <a:pt x="650" y="66"/>
                  </a:cubicBezTo>
                  <a:cubicBezTo>
                    <a:pt x="639" y="53"/>
                    <a:pt x="618" y="43"/>
                    <a:pt x="607" y="32"/>
                  </a:cubicBezTo>
                  <a:cubicBezTo>
                    <a:pt x="552" y="11"/>
                    <a:pt x="496"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40"/>
            <p:cNvSpPr/>
            <p:nvPr/>
          </p:nvSpPr>
          <p:spPr>
            <a:xfrm>
              <a:off x="2260375" y="3396775"/>
              <a:ext cx="17425" cy="16050"/>
            </a:xfrm>
            <a:custGeom>
              <a:avLst/>
              <a:gdLst/>
              <a:ahLst/>
              <a:cxnLst/>
              <a:rect l="l" t="t" r="r" b="b"/>
              <a:pathLst>
                <a:path w="697" h="642" extrusionOk="0">
                  <a:moveTo>
                    <a:pt x="299" y="1"/>
                  </a:moveTo>
                  <a:cubicBezTo>
                    <a:pt x="122" y="35"/>
                    <a:pt x="0" y="199"/>
                    <a:pt x="35" y="366"/>
                  </a:cubicBezTo>
                  <a:cubicBezTo>
                    <a:pt x="66" y="530"/>
                    <a:pt x="199" y="642"/>
                    <a:pt x="355" y="642"/>
                  </a:cubicBezTo>
                  <a:cubicBezTo>
                    <a:pt x="366" y="642"/>
                    <a:pt x="387" y="631"/>
                    <a:pt x="411" y="631"/>
                  </a:cubicBezTo>
                  <a:cubicBezTo>
                    <a:pt x="575" y="597"/>
                    <a:pt x="697" y="432"/>
                    <a:pt x="662" y="265"/>
                  </a:cubicBezTo>
                  <a:cubicBezTo>
                    <a:pt x="641" y="112"/>
                    <a:pt x="509" y="1"/>
                    <a:pt x="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40"/>
            <p:cNvSpPr/>
            <p:nvPr/>
          </p:nvSpPr>
          <p:spPr>
            <a:xfrm>
              <a:off x="2233350" y="3401475"/>
              <a:ext cx="17100" cy="15725"/>
            </a:xfrm>
            <a:custGeom>
              <a:avLst/>
              <a:gdLst/>
              <a:ahLst/>
              <a:cxnLst/>
              <a:rect l="l" t="t" r="r" b="b"/>
              <a:pathLst>
                <a:path w="684" h="629" extrusionOk="0">
                  <a:moveTo>
                    <a:pt x="286" y="1"/>
                  </a:moveTo>
                  <a:cubicBezTo>
                    <a:pt x="111" y="32"/>
                    <a:pt x="0" y="199"/>
                    <a:pt x="35" y="364"/>
                  </a:cubicBezTo>
                  <a:cubicBezTo>
                    <a:pt x="56" y="530"/>
                    <a:pt x="188" y="629"/>
                    <a:pt x="342" y="629"/>
                  </a:cubicBezTo>
                  <a:lnTo>
                    <a:pt x="398" y="629"/>
                  </a:lnTo>
                  <a:cubicBezTo>
                    <a:pt x="575" y="597"/>
                    <a:pt x="684" y="430"/>
                    <a:pt x="663" y="266"/>
                  </a:cubicBezTo>
                  <a:cubicBezTo>
                    <a:pt x="631" y="99"/>
                    <a:pt x="498"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40"/>
            <p:cNvSpPr/>
            <p:nvPr/>
          </p:nvSpPr>
          <p:spPr>
            <a:xfrm>
              <a:off x="2211825" y="3435125"/>
              <a:ext cx="17100" cy="16050"/>
            </a:xfrm>
            <a:custGeom>
              <a:avLst/>
              <a:gdLst/>
              <a:ahLst/>
              <a:cxnLst/>
              <a:rect l="l" t="t" r="r" b="b"/>
              <a:pathLst>
                <a:path w="684" h="642" extrusionOk="0">
                  <a:moveTo>
                    <a:pt x="286" y="0"/>
                  </a:moveTo>
                  <a:cubicBezTo>
                    <a:pt x="111" y="35"/>
                    <a:pt x="0" y="199"/>
                    <a:pt x="21" y="377"/>
                  </a:cubicBezTo>
                  <a:cubicBezTo>
                    <a:pt x="56" y="530"/>
                    <a:pt x="188" y="642"/>
                    <a:pt x="342" y="642"/>
                  </a:cubicBezTo>
                  <a:cubicBezTo>
                    <a:pt x="366" y="642"/>
                    <a:pt x="376" y="642"/>
                    <a:pt x="398" y="631"/>
                  </a:cubicBezTo>
                  <a:cubicBezTo>
                    <a:pt x="575" y="607"/>
                    <a:pt x="684" y="443"/>
                    <a:pt x="662" y="265"/>
                  </a:cubicBezTo>
                  <a:cubicBezTo>
                    <a:pt x="631" y="112"/>
                    <a:pt x="498" y="0"/>
                    <a:pt x="3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40"/>
            <p:cNvSpPr/>
            <p:nvPr/>
          </p:nvSpPr>
          <p:spPr>
            <a:xfrm>
              <a:off x="2265675" y="3425775"/>
              <a:ext cx="17100" cy="16000"/>
            </a:xfrm>
            <a:custGeom>
              <a:avLst/>
              <a:gdLst/>
              <a:ahLst/>
              <a:cxnLst/>
              <a:rect l="l" t="t" r="r" b="b"/>
              <a:pathLst>
                <a:path w="684" h="640" extrusionOk="0">
                  <a:moveTo>
                    <a:pt x="342" y="1"/>
                  </a:moveTo>
                  <a:cubicBezTo>
                    <a:pt x="318" y="1"/>
                    <a:pt x="307" y="1"/>
                    <a:pt x="286" y="12"/>
                  </a:cubicBezTo>
                  <a:cubicBezTo>
                    <a:pt x="109" y="33"/>
                    <a:pt x="0" y="200"/>
                    <a:pt x="21" y="374"/>
                  </a:cubicBezTo>
                  <a:cubicBezTo>
                    <a:pt x="53" y="531"/>
                    <a:pt x="185" y="639"/>
                    <a:pt x="342" y="639"/>
                  </a:cubicBezTo>
                  <a:lnTo>
                    <a:pt x="397" y="639"/>
                  </a:lnTo>
                  <a:cubicBezTo>
                    <a:pt x="562" y="608"/>
                    <a:pt x="684" y="441"/>
                    <a:pt x="649" y="266"/>
                  </a:cubicBezTo>
                  <a:cubicBezTo>
                    <a:pt x="628" y="110"/>
                    <a:pt x="495"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40"/>
            <p:cNvSpPr/>
            <p:nvPr/>
          </p:nvSpPr>
          <p:spPr>
            <a:xfrm>
              <a:off x="2238300" y="3430425"/>
              <a:ext cx="17450" cy="16050"/>
            </a:xfrm>
            <a:custGeom>
              <a:avLst/>
              <a:gdLst/>
              <a:ahLst/>
              <a:cxnLst/>
              <a:rect l="l" t="t" r="r" b="b"/>
              <a:pathLst>
                <a:path w="698" h="642" extrusionOk="0">
                  <a:moveTo>
                    <a:pt x="343" y="0"/>
                  </a:moveTo>
                  <a:cubicBezTo>
                    <a:pt x="332" y="0"/>
                    <a:pt x="311" y="0"/>
                    <a:pt x="287" y="14"/>
                  </a:cubicBezTo>
                  <a:cubicBezTo>
                    <a:pt x="123" y="35"/>
                    <a:pt x="1" y="199"/>
                    <a:pt x="35" y="377"/>
                  </a:cubicBezTo>
                  <a:cubicBezTo>
                    <a:pt x="57" y="530"/>
                    <a:pt x="189" y="641"/>
                    <a:pt x="343" y="641"/>
                  </a:cubicBezTo>
                  <a:lnTo>
                    <a:pt x="398" y="641"/>
                  </a:lnTo>
                  <a:cubicBezTo>
                    <a:pt x="576" y="610"/>
                    <a:pt x="698" y="443"/>
                    <a:pt x="663" y="265"/>
                  </a:cubicBezTo>
                  <a:cubicBezTo>
                    <a:pt x="631" y="112"/>
                    <a:pt x="499" y="0"/>
                    <a:pt x="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40"/>
            <p:cNvSpPr/>
            <p:nvPr/>
          </p:nvSpPr>
          <p:spPr>
            <a:xfrm>
              <a:off x="2257050" y="3457775"/>
              <a:ext cx="17175" cy="16050"/>
            </a:xfrm>
            <a:custGeom>
              <a:avLst/>
              <a:gdLst/>
              <a:ahLst/>
              <a:cxnLst/>
              <a:rect l="l" t="t" r="r" b="b"/>
              <a:pathLst>
                <a:path w="687" h="642" extrusionOk="0">
                  <a:moveTo>
                    <a:pt x="289" y="1"/>
                  </a:moveTo>
                  <a:cubicBezTo>
                    <a:pt x="112" y="32"/>
                    <a:pt x="1" y="199"/>
                    <a:pt x="24" y="377"/>
                  </a:cubicBezTo>
                  <a:cubicBezTo>
                    <a:pt x="56" y="530"/>
                    <a:pt x="189" y="642"/>
                    <a:pt x="345" y="642"/>
                  </a:cubicBezTo>
                  <a:cubicBezTo>
                    <a:pt x="366" y="642"/>
                    <a:pt x="377" y="642"/>
                    <a:pt x="398" y="628"/>
                  </a:cubicBezTo>
                  <a:cubicBezTo>
                    <a:pt x="576" y="607"/>
                    <a:pt x="687" y="443"/>
                    <a:pt x="663" y="265"/>
                  </a:cubicBezTo>
                  <a:cubicBezTo>
                    <a:pt x="631" y="112"/>
                    <a:pt x="499" y="1"/>
                    <a:pt x="345" y="1"/>
                  </a:cubicBezTo>
                  <a:close/>
                </a:path>
              </a:pathLst>
            </a:custGeom>
            <a:solidFill>
              <a:srgbClr val="C4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40"/>
            <p:cNvSpPr/>
            <p:nvPr/>
          </p:nvSpPr>
          <p:spPr>
            <a:xfrm>
              <a:off x="2229775" y="3462475"/>
              <a:ext cx="17375" cy="16000"/>
            </a:xfrm>
            <a:custGeom>
              <a:avLst/>
              <a:gdLst/>
              <a:ahLst/>
              <a:cxnLst/>
              <a:rect l="l" t="t" r="r" b="b"/>
              <a:pathLst>
                <a:path w="695" h="640" extrusionOk="0">
                  <a:moveTo>
                    <a:pt x="297" y="1"/>
                  </a:moveTo>
                  <a:cubicBezTo>
                    <a:pt x="122" y="32"/>
                    <a:pt x="0" y="199"/>
                    <a:pt x="32" y="374"/>
                  </a:cubicBezTo>
                  <a:cubicBezTo>
                    <a:pt x="56" y="530"/>
                    <a:pt x="199" y="639"/>
                    <a:pt x="352" y="639"/>
                  </a:cubicBezTo>
                  <a:cubicBezTo>
                    <a:pt x="363" y="639"/>
                    <a:pt x="387" y="628"/>
                    <a:pt x="398" y="628"/>
                  </a:cubicBezTo>
                  <a:cubicBezTo>
                    <a:pt x="575" y="597"/>
                    <a:pt x="694" y="430"/>
                    <a:pt x="662" y="266"/>
                  </a:cubicBezTo>
                  <a:cubicBezTo>
                    <a:pt x="641" y="109"/>
                    <a:pt x="496"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40"/>
            <p:cNvSpPr/>
            <p:nvPr/>
          </p:nvSpPr>
          <p:spPr>
            <a:xfrm>
              <a:off x="2129025" y="3547200"/>
              <a:ext cx="387750" cy="392700"/>
            </a:xfrm>
            <a:custGeom>
              <a:avLst/>
              <a:gdLst/>
              <a:ahLst/>
              <a:cxnLst/>
              <a:rect l="l" t="t" r="r" b="b"/>
              <a:pathLst>
                <a:path w="15510" h="15708" extrusionOk="0">
                  <a:moveTo>
                    <a:pt x="1238" y="0"/>
                  </a:moveTo>
                  <a:cubicBezTo>
                    <a:pt x="1" y="9847"/>
                    <a:pt x="2022" y="15707"/>
                    <a:pt x="7750" y="15707"/>
                  </a:cubicBezTo>
                  <a:cubicBezTo>
                    <a:pt x="13491" y="15707"/>
                    <a:pt x="15509" y="9847"/>
                    <a:pt x="142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40"/>
            <p:cNvSpPr/>
            <p:nvPr/>
          </p:nvSpPr>
          <p:spPr>
            <a:xfrm>
              <a:off x="2182875" y="3579450"/>
              <a:ext cx="279850" cy="328200"/>
            </a:xfrm>
            <a:custGeom>
              <a:avLst/>
              <a:gdLst/>
              <a:ahLst/>
              <a:cxnLst/>
              <a:rect l="l" t="t" r="r" b="b"/>
              <a:pathLst>
                <a:path w="11194" h="13128" extrusionOk="0">
                  <a:moveTo>
                    <a:pt x="231" y="0"/>
                  </a:moveTo>
                  <a:cubicBezTo>
                    <a:pt x="175" y="564"/>
                    <a:pt x="120" y="1105"/>
                    <a:pt x="88" y="1635"/>
                  </a:cubicBezTo>
                  <a:cubicBezTo>
                    <a:pt x="22" y="2771"/>
                    <a:pt x="0" y="3831"/>
                    <a:pt x="32" y="4803"/>
                  </a:cubicBezTo>
                  <a:cubicBezTo>
                    <a:pt x="43" y="5232"/>
                    <a:pt x="77" y="5664"/>
                    <a:pt x="109" y="6062"/>
                  </a:cubicBezTo>
                  <a:cubicBezTo>
                    <a:pt x="144" y="6459"/>
                    <a:pt x="199" y="6846"/>
                    <a:pt x="252" y="7209"/>
                  </a:cubicBezTo>
                  <a:cubicBezTo>
                    <a:pt x="318" y="7641"/>
                    <a:pt x="398" y="8038"/>
                    <a:pt x="485" y="8412"/>
                  </a:cubicBezTo>
                  <a:cubicBezTo>
                    <a:pt x="827" y="9781"/>
                    <a:pt x="1336" y="10875"/>
                    <a:pt x="2019" y="11646"/>
                  </a:cubicBezTo>
                  <a:cubicBezTo>
                    <a:pt x="2901" y="12640"/>
                    <a:pt x="4072" y="13127"/>
                    <a:pt x="5596" y="13127"/>
                  </a:cubicBezTo>
                  <a:cubicBezTo>
                    <a:pt x="7119" y="13127"/>
                    <a:pt x="8290" y="12640"/>
                    <a:pt x="9172" y="11646"/>
                  </a:cubicBezTo>
                  <a:cubicBezTo>
                    <a:pt x="9856" y="10875"/>
                    <a:pt x="10364" y="9781"/>
                    <a:pt x="10706" y="8412"/>
                  </a:cubicBezTo>
                  <a:cubicBezTo>
                    <a:pt x="10796" y="8038"/>
                    <a:pt x="10873" y="7630"/>
                    <a:pt x="10939" y="7209"/>
                  </a:cubicBezTo>
                  <a:cubicBezTo>
                    <a:pt x="10995" y="6846"/>
                    <a:pt x="11048" y="6459"/>
                    <a:pt x="11082" y="6062"/>
                  </a:cubicBezTo>
                  <a:cubicBezTo>
                    <a:pt x="11114" y="5664"/>
                    <a:pt x="11138" y="5232"/>
                    <a:pt x="11159" y="4803"/>
                  </a:cubicBezTo>
                  <a:cubicBezTo>
                    <a:pt x="11194" y="3820"/>
                    <a:pt x="11170" y="2750"/>
                    <a:pt x="11104" y="1603"/>
                  </a:cubicBezTo>
                  <a:cubicBezTo>
                    <a:pt x="11061" y="1084"/>
                    <a:pt x="11016" y="554"/>
                    <a:pt x="10960" y="0"/>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40"/>
            <p:cNvSpPr/>
            <p:nvPr/>
          </p:nvSpPr>
          <p:spPr>
            <a:xfrm>
              <a:off x="2189175" y="3759650"/>
              <a:ext cx="267200" cy="148000"/>
            </a:xfrm>
            <a:custGeom>
              <a:avLst/>
              <a:gdLst/>
              <a:ahLst/>
              <a:cxnLst/>
              <a:rect l="l" t="t" r="r" b="b"/>
              <a:pathLst>
                <a:path w="10688" h="5920" extrusionOk="0">
                  <a:moveTo>
                    <a:pt x="0" y="1"/>
                  </a:moveTo>
                  <a:cubicBezTo>
                    <a:pt x="299" y="1956"/>
                    <a:pt x="896" y="3445"/>
                    <a:pt x="1767" y="4438"/>
                  </a:cubicBezTo>
                  <a:cubicBezTo>
                    <a:pt x="2649" y="5432"/>
                    <a:pt x="3820" y="5919"/>
                    <a:pt x="5344" y="5919"/>
                  </a:cubicBezTo>
                  <a:cubicBezTo>
                    <a:pt x="6867" y="5919"/>
                    <a:pt x="8038" y="5432"/>
                    <a:pt x="8920" y="4438"/>
                  </a:cubicBezTo>
                  <a:cubicBezTo>
                    <a:pt x="9792" y="3445"/>
                    <a:pt x="10388" y="1956"/>
                    <a:pt x="10687" y="1"/>
                  </a:cubicBezTo>
                  <a:close/>
                </a:path>
              </a:pathLst>
            </a:custGeom>
            <a:solidFill>
              <a:srgbClr val="544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40"/>
            <p:cNvSpPr/>
            <p:nvPr/>
          </p:nvSpPr>
          <p:spPr>
            <a:xfrm>
              <a:off x="2185050" y="3579450"/>
              <a:ext cx="275425" cy="87125"/>
            </a:xfrm>
            <a:custGeom>
              <a:avLst/>
              <a:gdLst/>
              <a:ahLst/>
              <a:cxnLst/>
              <a:rect l="l" t="t" r="r" b="b"/>
              <a:pathLst>
                <a:path w="11017" h="3485" extrusionOk="0">
                  <a:moveTo>
                    <a:pt x="144" y="0"/>
                  </a:moveTo>
                  <a:cubicBezTo>
                    <a:pt x="88" y="564"/>
                    <a:pt x="33" y="1105"/>
                    <a:pt x="1" y="1635"/>
                  </a:cubicBezTo>
                  <a:cubicBezTo>
                    <a:pt x="707" y="3003"/>
                    <a:pt x="1434" y="3485"/>
                    <a:pt x="2192" y="3485"/>
                  </a:cubicBezTo>
                  <a:cubicBezTo>
                    <a:pt x="4000" y="3485"/>
                    <a:pt x="5981" y="737"/>
                    <a:pt x="8249" y="737"/>
                  </a:cubicBezTo>
                  <a:cubicBezTo>
                    <a:pt x="8672" y="737"/>
                    <a:pt x="9105" y="833"/>
                    <a:pt x="9549" y="1060"/>
                  </a:cubicBezTo>
                  <a:cubicBezTo>
                    <a:pt x="10100" y="1349"/>
                    <a:pt x="10587" y="1513"/>
                    <a:pt x="11017" y="1603"/>
                  </a:cubicBezTo>
                  <a:cubicBezTo>
                    <a:pt x="10974" y="1084"/>
                    <a:pt x="10929" y="554"/>
                    <a:pt x="10873"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40"/>
            <p:cNvSpPr/>
            <p:nvPr/>
          </p:nvSpPr>
          <p:spPr>
            <a:xfrm>
              <a:off x="2221875" y="3777375"/>
              <a:ext cx="52225" cy="39475"/>
            </a:xfrm>
            <a:custGeom>
              <a:avLst/>
              <a:gdLst/>
              <a:ahLst/>
              <a:cxnLst/>
              <a:rect l="l" t="t" r="r" b="b"/>
              <a:pathLst>
                <a:path w="2089" h="1579" extrusionOk="0">
                  <a:moveTo>
                    <a:pt x="1051" y="0"/>
                  </a:moveTo>
                  <a:cubicBezTo>
                    <a:pt x="449" y="0"/>
                    <a:pt x="1" y="668"/>
                    <a:pt x="427" y="1303"/>
                  </a:cubicBezTo>
                  <a:cubicBezTo>
                    <a:pt x="449" y="1345"/>
                    <a:pt x="494" y="1390"/>
                    <a:pt x="536" y="1411"/>
                  </a:cubicBezTo>
                  <a:cubicBezTo>
                    <a:pt x="710" y="1528"/>
                    <a:pt x="886" y="1579"/>
                    <a:pt x="1050" y="1579"/>
                  </a:cubicBezTo>
                  <a:cubicBezTo>
                    <a:pt x="1648" y="1579"/>
                    <a:pt x="2088" y="906"/>
                    <a:pt x="1673" y="275"/>
                  </a:cubicBezTo>
                  <a:cubicBezTo>
                    <a:pt x="1641" y="230"/>
                    <a:pt x="1606" y="198"/>
                    <a:pt x="1564" y="163"/>
                  </a:cubicBezTo>
                  <a:cubicBezTo>
                    <a:pt x="1391" y="50"/>
                    <a:pt x="1216" y="0"/>
                    <a:pt x="1051"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40"/>
            <p:cNvSpPr/>
            <p:nvPr/>
          </p:nvSpPr>
          <p:spPr>
            <a:xfrm>
              <a:off x="2268800" y="3815350"/>
              <a:ext cx="62925" cy="47650"/>
            </a:xfrm>
            <a:custGeom>
              <a:avLst/>
              <a:gdLst/>
              <a:ahLst/>
              <a:cxnLst/>
              <a:rect l="l" t="t" r="r" b="b"/>
              <a:pathLst>
                <a:path w="2517" h="1906" extrusionOk="0">
                  <a:moveTo>
                    <a:pt x="1260" y="0"/>
                  </a:moveTo>
                  <a:cubicBezTo>
                    <a:pt x="537" y="0"/>
                    <a:pt x="0" y="810"/>
                    <a:pt x="503" y="1572"/>
                  </a:cubicBezTo>
                  <a:cubicBezTo>
                    <a:pt x="537" y="1625"/>
                    <a:pt x="580" y="1670"/>
                    <a:pt x="635" y="1704"/>
                  </a:cubicBezTo>
                  <a:cubicBezTo>
                    <a:pt x="845" y="1844"/>
                    <a:pt x="1058" y="1905"/>
                    <a:pt x="1257" y="1905"/>
                  </a:cubicBezTo>
                  <a:cubicBezTo>
                    <a:pt x="1981" y="1905"/>
                    <a:pt x="2516" y="1097"/>
                    <a:pt x="2005" y="335"/>
                  </a:cubicBezTo>
                  <a:cubicBezTo>
                    <a:pt x="1971" y="279"/>
                    <a:pt x="1928" y="234"/>
                    <a:pt x="1883" y="202"/>
                  </a:cubicBezTo>
                  <a:cubicBezTo>
                    <a:pt x="1673" y="61"/>
                    <a:pt x="1460" y="0"/>
                    <a:pt x="1260"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40"/>
            <p:cNvSpPr/>
            <p:nvPr/>
          </p:nvSpPr>
          <p:spPr>
            <a:xfrm>
              <a:off x="2303425" y="3779000"/>
              <a:ext cx="20475" cy="20425"/>
            </a:xfrm>
            <a:custGeom>
              <a:avLst/>
              <a:gdLst/>
              <a:ahLst/>
              <a:cxnLst/>
              <a:rect l="l" t="t" r="r" b="b"/>
              <a:pathLst>
                <a:path w="819" h="817" extrusionOk="0">
                  <a:moveTo>
                    <a:pt x="411" y="0"/>
                  </a:moveTo>
                  <a:cubicBezTo>
                    <a:pt x="188" y="0"/>
                    <a:pt x="0" y="178"/>
                    <a:pt x="0" y="408"/>
                  </a:cubicBezTo>
                  <a:cubicBezTo>
                    <a:pt x="0" y="628"/>
                    <a:pt x="188" y="816"/>
                    <a:pt x="411" y="816"/>
                  </a:cubicBezTo>
                  <a:cubicBezTo>
                    <a:pt x="641" y="816"/>
                    <a:pt x="819" y="628"/>
                    <a:pt x="819" y="408"/>
                  </a:cubicBezTo>
                  <a:cubicBezTo>
                    <a:pt x="819" y="178"/>
                    <a:pt x="641" y="0"/>
                    <a:pt x="411"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40"/>
            <p:cNvSpPr/>
            <p:nvPr/>
          </p:nvSpPr>
          <p:spPr>
            <a:xfrm>
              <a:off x="2334300" y="3782600"/>
              <a:ext cx="59200" cy="44700"/>
            </a:xfrm>
            <a:custGeom>
              <a:avLst/>
              <a:gdLst/>
              <a:ahLst/>
              <a:cxnLst/>
              <a:rect l="l" t="t" r="r" b="b"/>
              <a:pathLst>
                <a:path w="2368" h="1788" extrusionOk="0">
                  <a:moveTo>
                    <a:pt x="1185" y="0"/>
                  </a:moveTo>
                  <a:cubicBezTo>
                    <a:pt x="503" y="0"/>
                    <a:pt x="0" y="758"/>
                    <a:pt x="477" y="1467"/>
                  </a:cubicBezTo>
                  <a:cubicBezTo>
                    <a:pt x="511" y="1523"/>
                    <a:pt x="553" y="1568"/>
                    <a:pt x="598" y="1600"/>
                  </a:cubicBezTo>
                  <a:cubicBezTo>
                    <a:pt x="796" y="1730"/>
                    <a:pt x="996" y="1787"/>
                    <a:pt x="1183" y="1787"/>
                  </a:cubicBezTo>
                  <a:cubicBezTo>
                    <a:pt x="1865" y="1787"/>
                    <a:pt x="2367" y="1029"/>
                    <a:pt x="1891" y="309"/>
                  </a:cubicBezTo>
                  <a:cubicBezTo>
                    <a:pt x="1857" y="254"/>
                    <a:pt x="1812" y="219"/>
                    <a:pt x="1769" y="188"/>
                  </a:cubicBezTo>
                  <a:cubicBezTo>
                    <a:pt x="1572" y="57"/>
                    <a:pt x="1372" y="0"/>
                    <a:pt x="1185"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40"/>
            <p:cNvSpPr/>
            <p:nvPr/>
          </p:nvSpPr>
          <p:spPr>
            <a:xfrm>
              <a:off x="2334900" y="3844550"/>
              <a:ext cx="54225" cy="41075"/>
            </a:xfrm>
            <a:custGeom>
              <a:avLst/>
              <a:gdLst/>
              <a:ahLst/>
              <a:cxnLst/>
              <a:rect l="l" t="t" r="r" b="b"/>
              <a:pathLst>
                <a:path w="2169" h="1643" extrusionOk="0">
                  <a:moveTo>
                    <a:pt x="1089" y="1"/>
                  </a:moveTo>
                  <a:cubicBezTo>
                    <a:pt x="463" y="1"/>
                    <a:pt x="1" y="693"/>
                    <a:pt x="442" y="1352"/>
                  </a:cubicBezTo>
                  <a:cubicBezTo>
                    <a:pt x="463" y="1397"/>
                    <a:pt x="508" y="1440"/>
                    <a:pt x="553" y="1474"/>
                  </a:cubicBezTo>
                  <a:cubicBezTo>
                    <a:pt x="731" y="1591"/>
                    <a:pt x="912" y="1643"/>
                    <a:pt x="1081" y="1643"/>
                  </a:cubicBezTo>
                  <a:cubicBezTo>
                    <a:pt x="1706" y="1643"/>
                    <a:pt x="2169" y="941"/>
                    <a:pt x="1735" y="282"/>
                  </a:cubicBezTo>
                  <a:cubicBezTo>
                    <a:pt x="1700" y="237"/>
                    <a:pt x="1669" y="205"/>
                    <a:pt x="1624" y="171"/>
                  </a:cubicBezTo>
                  <a:cubicBezTo>
                    <a:pt x="1443" y="52"/>
                    <a:pt x="1260" y="1"/>
                    <a:pt x="1089"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40"/>
            <p:cNvSpPr/>
            <p:nvPr/>
          </p:nvSpPr>
          <p:spPr>
            <a:xfrm>
              <a:off x="2415225" y="3777350"/>
              <a:ext cx="23725" cy="23725"/>
            </a:xfrm>
            <a:custGeom>
              <a:avLst/>
              <a:gdLst/>
              <a:ahLst/>
              <a:cxnLst/>
              <a:rect l="l" t="t" r="r" b="b"/>
              <a:pathLst>
                <a:path w="949" h="949" extrusionOk="0">
                  <a:moveTo>
                    <a:pt x="474" y="0"/>
                  </a:moveTo>
                  <a:cubicBezTo>
                    <a:pt x="209" y="0"/>
                    <a:pt x="0" y="209"/>
                    <a:pt x="0" y="474"/>
                  </a:cubicBezTo>
                  <a:cubicBezTo>
                    <a:pt x="0" y="729"/>
                    <a:pt x="209" y="949"/>
                    <a:pt x="474" y="949"/>
                  </a:cubicBezTo>
                  <a:cubicBezTo>
                    <a:pt x="729" y="949"/>
                    <a:pt x="949" y="729"/>
                    <a:pt x="949" y="474"/>
                  </a:cubicBezTo>
                  <a:cubicBezTo>
                    <a:pt x="949" y="209"/>
                    <a:pt x="729" y="0"/>
                    <a:pt x="474"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40"/>
            <p:cNvSpPr/>
            <p:nvPr/>
          </p:nvSpPr>
          <p:spPr>
            <a:xfrm>
              <a:off x="2238050" y="3840250"/>
              <a:ext cx="19900" cy="20175"/>
            </a:xfrm>
            <a:custGeom>
              <a:avLst/>
              <a:gdLst/>
              <a:ahLst/>
              <a:cxnLst/>
              <a:rect l="l" t="t" r="r" b="b"/>
              <a:pathLst>
                <a:path w="796" h="807" extrusionOk="0">
                  <a:moveTo>
                    <a:pt x="398" y="1"/>
                  </a:moveTo>
                  <a:cubicBezTo>
                    <a:pt x="178" y="1"/>
                    <a:pt x="0" y="189"/>
                    <a:pt x="0" y="409"/>
                  </a:cubicBezTo>
                  <a:cubicBezTo>
                    <a:pt x="0" y="629"/>
                    <a:pt x="178" y="806"/>
                    <a:pt x="398" y="806"/>
                  </a:cubicBezTo>
                  <a:cubicBezTo>
                    <a:pt x="618" y="806"/>
                    <a:pt x="795" y="629"/>
                    <a:pt x="795" y="409"/>
                  </a:cubicBezTo>
                  <a:cubicBezTo>
                    <a:pt x="795" y="189"/>
                    <a:pt x="618" y="1"/>
                    <a:pt x="398"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40"/>
            <p:cNvSpPr/>
            <p:nvPr/>
          </p:nvSpPr>
          <p:spPr>
            <a:xfrm>
              <a:off x="2309775" y="3874775"/>
              <a:ext cx="20500" cy="20675"/>
            </a:xfrm>
            <a:custGeom>
              <a:avLst/>
              <a:gdLst/>
              <a:ahLst/>
              <a:cxnLst/>
              <a:rect l="l" t="t" r="r" b="b"/>
              <a:pathLst>
                <a:path w="820" h="827" extrusionOk="0">
                  <a:moveTo>
                    <a:pt x="408" y="0"/>
                  </a:moveTo>
                  <a:cubicBezTo>
                    <a:pt x="178" y="0"/>
                    <a:pt x="0" y="188"/>
                    <a:pt x="0" y="408"/>
                  </a:cubicBezTo>
                  <a:cubicBezTo>
                    <a:pt x="0" y="639"/>
                    <a:pt x="178" y="827"/>
                    <a:pt x="408" y="827"/>
                  </a:cubicBezTo>
                  <a:cubicBezTo>
                    <a:pt x="631" y="827"/>
                    <a:pt x="819" y="639"/>
                    <a:pt x="819" y="408"/>
                  </a:cubicBezTo>
                  <a:cubicBezTo>
                    <a:pt x="819" y="188"/>
                    <a:pt x="631" y="0"/>
                    <a:pt x="408"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40"/>
            <p:cNvSpPr/>
            <p:nvPr/>
          </p:nvSpPr>
          <p:spPr>
            <a:xfrm>
              <a:off x="2395075" y="3819850"/>
              <a:ext cx="20700" cy="20425"/>
            </a:xfrm>
            <a:custGeom>
              <a:avLst/>
              <a:gdLst/>
              <a:ahLst/>
              <a:cxnLst/>
              <a:rect l="l" t="t" r="r" b="b"/>
              <a:pathLst>
                <a:path w="828" h="817" extrusionOk="0">
                  <a:moveTo>
                    <a:pt x="409" y="1"/>
                  </a:moveTo>
                  <a:cubicBezTo>
                    <a:pt x="189" y="1"/>
                    <a:pt x="1" y="186"/>
                    <a:pt x="1" y="409"/>
                  </a:cubicBezTo>
                  <a:cubicBezTo>
                    <a:pt x="1" y="639"/>
                    <a:pt x="189" y="817"/>
                    <a:pt x="409" y="817"/>
                  </a:cubicBezTo>
                  <a:cubicBezTo>
                    <a:pt x="639" y="817"/>
                    <a:pt x="827" y="639"/>
                    <a:pt x="827" y="409"/>
                  </a:cubicBezTo>
                  <a:cubicBezTo>
                    <a:pt x="827" y="186"/>
                    <a:pt x="639" y="1"/>
                    <a:pt x="409"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40"/>
            <p:cNvSpPr/>
            <p:nvPr/>
          </p:nvSpPr>
          <p:spPr>
            <a:xfrm>
              <a:off x="2272800" y="3409975"/>
              <a:ext cx="88625" cy="67050"/>
            </a:xfrm>
            <a:custGeom>
              <a:avLst/>
              <a:gdLst/>
              <a:ahLst/>
              <a:cxnLst/>
              <a:rect l="l" t="t" r="r" b="b"/>
              <a:pathLst>
                <a:path w="3545" h="2682" extrusionOk="0">
                  <a:moveTo>
                    <a:pt x="1772" y="1"/>
                  </a:moveTo>
                  <a:cubicBezTo>
                    <a:pt x="753" y="1"/>
                    <a:pt x="1" y="1149"/>
                    <a:pt x="719" y="2222"/>
                  </a:cubicBezTo>
                  <a:cubicBezTo>
                    <a:pt x="761" y="2289"/>
                    <a:pt x="828" y="2342"/>
                    <a:pt x="894" y="2397"/>
                  </a:cubicBezTo>
                  <a:cubicBezTo>
                    <a:pt x="1189" y="2595"/>
                    <a:pt x="1489" y="2681"/>
                    <a:pt x="1770" y="2681"/>
                  </a:cubicBezTo>
                  <a:cubicBezTo>
                    <a:pt x="2790" y="2681"/>
                    <a:pt x="3545" y="1538"/>
                    <a:pt x="2828" y="455"/>
                  </a:cubicBezTo>
                  <a:cubicBezTo>
                    <a:pt x="2783" y="389"/>
                    <a:pt x="2717" y="334"/>
                    <a:pt x="2650" y="289"/>
                  </a:cubicBezTo>
                  <a:cubicBezTo>
                    <a:pt x="2354" y="88"/>
                    <a:pt x="2053" y="1"/>
                    <a:pt x="17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40"/>
            <p:cNvSpPr/>
            <p:nvPr/>
          </p:nvSpPr>
          <p:spPr>
            <a:xfrm>
              <a:off x="2201750" y="3624400"/>
              <a:ext cx="85575" cy="64575"/>
            </a:xfrm>
            <a:custGeom>
              <a:avLst/>
              <a:gdLst/>
              <a:ahLst/>
              <a:cxnLst/>
              <a:rect l="l" t="t" r="r" b="b"/>
              <a:pathLst>
                <a:path w="3423" h="2583" extrusionOk="0">
                  <a:moveTo>
                    <a:pt x="1717" y="1"/>
                  </a:moveTo>
                  <a:cubicBezTo>
                    <a:pt x="1445" y="1"/>
                    <a:pt x="1154" y="85"/>
                    <a:pt x="867" y="279"/>
                  </a:cubicBezTo>
                  <a:cubicBezTo>
                    <a:pt x="801" y="322"/>
                    <a:pt x="734" y="377"/>
                    <a:pt x="703" y="443"/>
                  </a:cubicBezTo>
                  <a:cubicBezTo>
                    <a:pt x="0" y="1482"/>
                    <a:pt x="725" y="2583"/>
                    <a:pt x="1710" y="2583"/>
                  </a:cubicBezTo>
                  <a:cubicBezTo>
                    <a:pt x="1981" y="2583"/>
                    <a:pt x="2271" y="2499"/>
                    <a:pt x="2557" y="2309"/>
                  </a:cubicBezTo>
                  <a:cubicBezTo>
                    <a:pt x="2623" y="2266"/>
                    <a:pt x="2689" y="2211"/>
                    <a:pt x="2721" y="2144"/>
                  </a:cubicBezTo>
                  <a:cubicBezTo>
                    <a:pt x="3423" y="1107"/>
                    <a:pt x="2700" y="1"/>
                    <a:pt x="1717" y="1"/>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40"/>
            <p:cNvSpPr/>
            <p:nvPr/>
          </p:nvSpPr>
          <p:spPr>
            <a:xfrm>
              <a:off x="2244925" y="3634675"/>
              <a:ext cx="22100" cy="22075"/>
            </a:xfrm>
            <a:custGeom>
              <a:avLst/>
              <a:gdLst/>
              <a:ahLst/>
              <a:cxnLst/>
              <a:rect l="l" t="t" r="r" b="b"/>
              <a:pathLst>
                <a:path w="884" h="883" extrusionOk="0">
                  <a:moveTo>
                    <a:pt x="443" y="1"/>
                  </a:moveTo>
                  <a:cubicBezTo>
                    <a:pt x="200" y="1"/>
                    <a:pt x="1" y="199"/>
                    <a:pt x="1" y="440"/>
                  </a:cubicBezTo>
                  <a:cubicBezTo>
                    <a:pt x="1" y="684"/>
                    <a:pt x="200" y="883"/>
                    <a:pt x="443" y="883"/>
                  </a:cubicBezTo>
                  <a:cubicBezTo>
                    <a:pt x="684" y="883"/>
                    <a:pt x="883" y="684"/>
                    <a:pt x="883" y="440"/>
                  </a:cubicBezTo>
                  <a:cubicBezTo>
                    <a:pt x="883" y="199"/>
                    <a:pt x="684" y="1"/>
                    <a:pt x="4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40"/>
            <p:cNvSpPr/>
            <p:nvPr/>
          </p:nvSpPr>
          <p:spPr>
            <a:xfrm>
              <a:off x="2232550" y="3653425"/>
              <a:ext cx="13525" cy="13275"/>
            </a:xfrm>
            <a:custGeom>
              <a:avLst/>
              <a:gdLst/>
              <a:ahLst/>
              <a:cxnLst/>
              <a:rect l="l" t="t" r="r" b="b"/>
              <a:pathLst>
                <a:path w="541" h="531" extrusionOk="0">
                  <a:moveTo>
                    <a:pt x="276" y="0"/>
                  </a:moveTo>
                  <a:cubicBezTo>
                    <a:pt x="120" y="0"/>
                    <a:pt x="0" y="122"/>
                    <a:pt x="0" y="265"/>
                  </a:cubicBezTo>
                  <a:cubicBezTo>
                    <a:pt x="0" y="419"/>
                    <a:pt x="120" y="530"/>
                    <a:pt x="276" y="530"/>
                  </a:cubicBezTo>
                  <a:cubicBezTo>
                    <a:pt x="419" y="530"/>
                    <a:pt x="541" y="419"/>
                    <a:pt x="541" y="265"/>
                  </a:cubicBezTo>
                  <a:cubicBezTo>
                    <a:pt x="541" y="122"/>
                    <a:pt x="419" y="0"/>
                    <a:pt x="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40"/>
            <p:cNvSpPr/>
            <p:nvPr/>
          </p:nvSpPr>
          <p:spPr>
            <a:xfrm>
              <a:off x="2355425" y="3624400"/>
              <a:ext cx="85600" cy="64575"/>
            </a:xfrm>
            <a:custGeom>
              <a:avLst/>
              <a:gdLst/>
              <a:ahLst/>
              <a:cxnLst/>
              <a:rect l="l" t="t" r="r" b="b"/>
              <a:pathLst>
                <a:path w="3424" h="2583" extrusionOk="0">
                  <a:moveTo>
                    <a:pt x="1706" y="1"/>
                  </a:moveTo>
                  <a:cubicBezTo>
                    <a:pt x="723" y="1"/>
                    <a:pt x="0" y="1107"/>
                    <a:pt x="691" y="2144"/>
                  </a:cubicBezTo>
                  <a:cubicBezTo>
                    <a:pt x="736" y="2211"/>
                    <a:pt x="792" y="2266"/>
                    <a:pt x="858" y="2309"/>
                  </a:cubicBezTo>
                  <a:cubicBezTo>
                    <a:pt x="1144" y="2499"/>
                    <a:pt x="1435" y="2583"/>
                    <a:pt x="1706" y="2583"/>
                  </a:cubicBezTo>
                  <a:cubicBezTo>
                    <a:pt x="2693" y="2583"/>
                    <a:pt x="3423" y="1482"/>
                    <a:pt x="2723" y="443"/>
                  </a:cubicBezTo>
                  <a:cubicBezTo>
                    <a:pt x="2678" y="377"/>
                    <a:pt x="2623" y="322"/>
                    <a:pt x="2556" y="279"/>
                  </a:cubicBezTo>
                  <a:cubicBezTo>
                    <a:pt x="2269" y="85"/>
                    <a:pt x="1978" y="1"/>
                    <a:pt x="1706" y="1"/>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40"/>
            <p:cNvSpPr/>
            <p:nvPr/>
          </p:nvSpPr>
          <p:spPr>
            <a:xfrm>
              <a:off x="2371900" y="3634450"/>
              <a:ext cx="29550" cy="22250"/>
            </a:xfrm>
            <a:custGeom>
              <a:avLst/>
              <a:gdLst/>
              <a:ahLst/>
              <a:cxnLst/>
              <a:rect l="l" t="t" r="r" b="b"/>
              <a:pathLst>
                <a:path w="1182" h="890" extrusionOk="0">
                  <a:moveTo>
                    <a:pt x="591" y="1"/>
                  </a:moveTo>
                  <a:cubicBezTo>
                    <a:pt x="253" y="1"/>
                    <a:pt x="1" y="383"/>
                    <a:pt x="242" y="738"/>
                  </a:cubicBezTo>
                  <a:cubicBezTo>
                    <a:pt x="265" y="759"/>
                    <a:pt x="276" y="781"/>
                    <a:pt x="297" y="794"/>
                  </a:cubicBezTo>
                  <a:cubicBezTo>
                    <a:pt x="395" y="860"/>
                    <a:pt x="495" y="889"/>
                    <a:pt x="588" y="889"/>
                  </a:cubicBezTo>
                  <a:cubicBezTo>
                    <a:pt x="928" y="889"/>
                    <a:pt x="1181" y="508"/>
                    <a:pt x="938" y="153"/>
                  </a:cubicBezTo>
                  <a:cubicBezTo>
                    <a:pt x="928" y="132"/>
                    <a:pt x="904" y="118"/>
                    <a:pt x="883" y="97"/>
                  </a:cubicBezTo>
                  <a:cubicBezTo>
                    <a:pt x="785" y="30"/>
                    <a:pt x="684" y="1"/>
                    <a:pt x="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40"/>
            <p:cNvSpPr/>
            <p:nvPr/>
          </p:nvSpPr>
          <p:spPr>
            <a:xfrm>
              <a:off x="2396725" y="3653425"/>
              <a:ext cx="13275" cy="13275"/>
            </a:xfrm>
            <a:custGeom>
              <a:avLst/>
              <a:gdLst/>
              <a:ahLst/>
              <a:cxnLst/>
              <a:rect l="l" t="t" r="r" b="b"/>
              <a:pathLst>
                <a:path w="531" h="531" extrusionOk="0">
                  <a:moveTo>
                    <a:pt x="266" y="0"/>
                  </a:moveTo>
                  <a:cubicBezTo>
                    <a:pt x="123" y="0"/>
                    <a:pt x="1" y="122"/>
                    <a:pt x="1" y="265"/>
                  </a:cubicBezTo>
                  <a:cubicBezTo>
                    <a:pt x="1" y="419"/>
                    <a:pt x="123" y="530"/>
                    <a:pt x="266" y="530"/>
                  </a:cubicBezTo>
                  <a:cubicBezTo>
                    <a:pt x="420" y="530"/>
                    <a:pt x="531" y="419"/>
                    <a:pt x="531" y="265"/>
                  </a:cubicBezTo>
                  <a:cubicBezTo>
                    <a:pt x="531" y="122"/>
                    <a:pt x="420" y="0"/>
                    <a:pt x="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40"/>
            <p:cNvSpPr/>
            <p:nvPr/>
          </p:nvSpPr>
          <p:spPr>
            <a:xfrm>
              <a:off x="2224525" y="3692900"/>
              <a:ext cx="39500" cy="17975"/>
            </a:xfrm>
            <a:custGeom>
              <a:avLst/>
              <a:gdLst/>
              <a:ahLst/>
              <a:cxnLst/>
              <a:rect l="l" t="t" r="r" b="b"/>
              <a:pathLst>
                <a:path w="1580" h="719" extrusionOk="0">
                  <a:moveTo>
                    <a:pt x="796" y="0"/>
                  </a:moveTo>
                  <a:cubicBezTo>
                    <a:pt x="353" y="0"/>
                    <a:pt x="1" y="154"/>
                    <a:pt x="1" y="353"/>
                  </a:cubicBezTo>
                  <a:cubicBezTo>
                    <a:pt x="1" y="562"/>
                    <a:pt x="353" y="718"/>
                    <a:pt x="796" y="718"/>
                  </a:cubicBezTo>
                  <a:cubicBezTo>
                    <a:pt x="1225" y="718"/>
                    <a:pt x="1580" y="562"/>
                    <a:pt x="1580" y="353"/>
                  </a:cubicBezTo>
                  <a:cubicBezTo>
                    <a:pt x="1580" y="154"/>
                    <a:pt x="1225" y="0"/>
                    <a:pt x="796"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40"/>
            <p:cNvSpPr/>
            <p:nvPr/>
          </p:nvSpPr>
          <p:spPr>
            <a:xfrm>
              <a:off x="2378525" y="3692900"/>
              <a:ext cx="39500" cy="17975"/>
            </a:xfrm>
            <a:custGeom>
              <a:avLst/>
              <a:gdLst/>
              <a:ahLst/>
              <a:cxnLst/>
              <a:rect l="l" t="t" r="r" b="b"/>
              <a:pathLst>
                <a:path w="1580" h="719" extrusionOk="0">
                  <a:moveTo>
                    <a:pt x="785" y="0"/>
                  </a:moveTo>
                  <a:cubicBezTo>
                    <a:pt x="353" y="0"/>
                    <a:pt x="0" y="154"/>
                    <a:pt x="0" y="353"/>
                  </a:cubicBezTo>
                  <a:cubicBezTo>
                    <a:pt x="0" y="562"/>
                    <a:pt x="353" y="718"/>
                    <a:pt x="785" y="718"/>
                  </a:cubicBezTo>
                  <a:cubicBezTo>
                    <a:pt x="1224" y="718"/>
                    <a:pt x="1579" y="562"/>
                    <a:pt x="1579" y="353"/>
                  </a:cubicBezTo>
                  <a:cubicBezTo>
                    <a:pt x="1579" y="154"/>
                    <a:pt x="1224" y="0"/>
                    <a:pt x="785"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40"/>
            <p:cNvSpPr/>
            <p:nvPr/>
          </p:nvSpPr>
          <p:spPr>
            <a:xfrm>
              <a:off x="2217650" y="3598225"/>
              <a:ext cx="51025" cy="21850"/>
            </a:xfrm>
            <a:custGeom>
              <a:avLst/>
              <a:gdLst/>
              <a:ahLst/>
              <a:cxnLst/>
              <a:rect l="l" t="t" r="r" b="b"/>
              <a:pathLst>
                <a:path w="2041" h="874" extrusionOk="0">
                  <a:moveTo>
                    <a:pt x="1869" y="1"/>
                  </a:moveTo>
                  <a:cubicBezTo>
                    <a:pt x="1850" y="1"/>
                    <a:pt x="1830" y="4"/>
                    <a:pt x="1810" y="12"/>
                  </a:cubicBezTo>
                  <a:lnTo>
                    <a:pt x="133" y="563"/>
                  </a:lnTo>
                  <a:cubicBezTo>
                    <a:pt x="43" y="587"/>
                    <a:pt x="0" y="674"/>
                    <a:pt x="22" y="762"/>
                  </a:cubicBezTo>
                  <a:cubicBezTo>
                    <a:pt x="46" y="832"/>
                    <a:pt x="106" y="873"/>
                    <a:pt x="173" y="873"/>
                  </a:cubicBezTo>
                  <a:cubicBezTo>
                    <a:pt x="192" y="873"/>
                    <a:pt x="211" y="870"/>
                    <a:pt x="231" y="863"/>
                  </a:cubicBezTo>
                  <a:lnTo>
                    <a:pt x="1921" y="309"/>
                  </a:lnTo>
                  <a:cubicBezTo>
                    <a:pt x="1998" y="288"/>
                    <a:pt x="2040" y="200"/>
                    <a:pt x="2019" y="110"/>
                  </a:cubicBezTo>
                  <a:cubicBezTo>
                    <a:pt x="1995" y="43"/>
                    <a:pt x="1935" y="1"/>
                    <a:pt x="1869" y="1"/>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40"/>
            <p:cNvSpPr/>
            <p:nvPr/>
          </p:nvSpPr>
          <p:spPr>
            <a:xfrm>
              <a:off x="2374075" y="3598225"/>
              <a:ext cx="51100" cy="21850"/>
            </a:xfrm>
            <a:custGeom>
              <a:avLst/>
              <a:gdLst/>
              <a:ahLst/>
              <a:cxnLst/>
              <a:rect l="l" t="t" r="r" b="b"/>
              <a:pathLst>
                <a:path w="2044" h="874" extrusionOk="0">
                  <a:moveTo>
                    <a:pt x="167" y="1"/>
                  </a:moveTo>
                  <a:cubicBezTo>
                    <a:pt x="107" y="1"/>
                    <a:pt x="49" y="43"/>
                    <a:pt x="22" y="110"/>
                  </a:cubicBezTo>
                  <a:cubicBezTo>
                    <a:pt x="1" y="200"/>
                    <a:pt x="46" y="288"/>
                    <a:pt x="123" y="309"/>
                  </a:cubicBezTo>
                  <a:lnTo>
                    <a:pt x="1810" y="863"/>
                  </a:lnTo>
                  <a:cubicBezTo>
                    <a:pt x="1830" y="870"/>
                    <a:pt x="1850" y="873"/>
                    <a:pt x="1870" y="873"/>
                  </a:cubicBezTo>
                  <a:cubicBezTo>
                    <a:pt x="1937" y="873"/>
                    <a:pt x="1996" y="832"/>
                    <a:pt x="2022" y="762"/>
                  </a:cubicBezTo>
                  <a:cubicBezTo>
                    <a:pt x="2043" y="674"/>
                    <a:pt x="1998" y="587"/>
                    <a:pt x="1911" y="563"/>
                  </a:cubicBezTo>
                  <a:lnTo>
                    <a:pt x="221" y="12"/>
                  </a:lnTo>
                  <a:cubicBezTo>
                    <a:pt x="203" y="4"/>
                    <a:pt x="185" y="1"/>
                    <a:pt x="167" y="1"/>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40"/>
            <p:cNvSpPr/>
            <p:nvPr/>
          </p:nvSpPr>
          <p:spPr>
            <a:xfrm>
              <a:off x="2304275" y="3673300"/>
              <a:ext cx="31475" cy="50550"/>
            </a:xfrm>
            <a:custGeom>
              <a:avLst/>
              <a:gdLst/>
              <a:ahLst/>
              <a:cxnLst/>
              <a:rect l="l" t="t" r="r" b="b"/>
              <a:pathLst>
                <a:path w="1259" h="2022" extrusionOk="0">
                  <a:moveTo>
                    <a:pt x="99" y="0"/>
                  </a:moveTo>
                  <a:cubicBezTo>
                    <a:pt x="46" y="0"/>
                    <a:pt x="1" y="45"/>
                    <a:pt x="1" y="101"/>
                  </a:cubicBezTo>
                  <a:lnTo>
                    <a:pt x="1" y="1921"/>
                  </a:lnTo>
                  <a:cubicBezTo>
                    <a:pt x="1" y="1977"/>
                    <a:pt x="46" y="2022"/>
                    <a:pt x="99" y="2022"/>
                  </a:cubicBezTo>
                  <a:lnTo>
                    <a:pt x="1148" y="2022"/>
                  </a:lnTo>
                  <a:cubicBezTo>
                    <a:pt x="1203" y="2022"/>
                    <a:pt x="1259" y="1977"/>
                    <a:pt x="1259" y="1921"/>
                  </a:cubicBezTo>
                  <a:lnTo>
                    <a:pt x="1259" y="101"/>
                  </a:lnTo>
                  <a:cubicBezTo>
                    <a:pt x="1259" y="45"/>
                    <a:pt x="1203" y="0"/>
                    <a:pt x="1148" y="0"/>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40"/>
            <p:cNvSpPr/>
            <p:nvPr/>
          </p:nvSpPr>
          <p:spPr>
            <a:xfrm>
              <a:off x="2129025" y="3547200"/>
              <a:ext cx="387750" cy="392700"/>
            </a:xfrm>
            <a:custGeom>
              <a:avLst/>
              <a:gdLst/>
              <a:ahLst/>
              <a:cxnLst/>
              <a:rect l="l" t="t" r="r" b="b"/>
              <a:pathLst>
                <a:path w="15510" h="15708" extrusionOk="0">
                  <a:moveTo>
                    <a:pt x="1238" y="0"/>
                  </a:moveTo>
                  <a:cubicBezTo>
                    <a:pt x="1" y="9847"/>
                    <a:pt x="2022" y="15707"/>
                    <a:pt x="7750" y="15707"/>
                  </a:cubicBezTo>
                  <a:cubicBezTo>
                    <a:pt x="13491" y="15707"/>
                    <a:pt x="15509" y="9847"/>
                    <a:pt x="14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40"/>
            <p:cNvSpPr/>
            <p:nvPr/>
          </p:nvSpPr>
          <p:spPr>
            <a:xfrm>
              <a:off x="2135646" y="3494726"/>
              <a:ext cx="371450" cy="64581"/>
            </a:xfrm>
            <a:custGeom>
              <a:avLst/>
              <a:gdLst/>
              <a:ahLst/>
              <a:cxnLst/>
              <a:rect l="l" t="t" r="r" b="b"/>
              <a:pathLst>
                <a:path w="14858" h="2099" extrusionOk="0">
                  <a:moveTo>
                    <a:pt x="485" y="1"/>
                  </a:moveTo>
                  <a:cubicBezTo>
                    <a:pt x="220" y="1"/>
                    <a:pt x="1" y="223"/>
                    <a:pt x="1" y="488"/>
                  </a:cubicBezTo>
                  <a:lnTo>
                    <a:pt x="1" y="1614"/>
                  </a:lnTo>
                  <a:cubicBezTo>
                    <a:pt x="1" y="1879"/>
                    <a:pt x="220" y="2099"/>
                    <a:pt x="485" y="2099"/>
                  </a:cubicBezTo>
                  <a:lnTo>
                    <a:pt x="14362" y="2099"/>
                  </a:lnTo>
                  <a:cubicBezTo>
                    <a:pt x="14638" y="2099"/>
                    <a:pt x="14858" y="1879"/>
                    <a:pt x="14858" y="1614"/>
                  </a:cubicBezTo>
                  <a:lnTo>
                    <a:pt x="14858" y="488"/>
                  </a:lnTo>
                  <a:cubicBezTo>
                    <a:pt x="14858" y="223"/>
                    <a:pt x="14638" y="1"/>
                    <a:pt x="14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40"/>
            <p:cNvSpPr/>
            <p:nvPr/>
          </p:nvSpPr>
          <p:spPr>
            <a:xfrm>
              <a:off x="2182875" y="3579450"/>
              <a:ext cx="279850" cy="328200"/>
            </a:xfrm>
            <a:custGeom>
              <a:avLst/>
              <a:gdLst/>
              <a:ahLst/>
              <a:cxnLst/>
              <a:rect l="l" t="t" r="r" b="b"/>
              <a:pathLst>
                <a:path w="11194" h="13128" extrusionOk="0">
                  <a:moveTo>
                    <a:pt x="231" y="0"/>
                  </a:moveTo>
                  <a:cubicBezTo>
                    <a:pt x="175" y="564"/>
                    <a:pt x="120" y="1105"/>
                    <a:pt x="88" y="1635"/>
                  </a:cubicBezTo>
                  <a:cubicBezTo>
                    <a:pt x="22" y="2771"/>
                    <a:pt x="0" y="3831"/>
                    <a:pt x="32" y="4803"/>
                  </a:cubicBezTo>
                  <a:cubicBezTo>
                    <a:pt x="43" y="5232"/>
                    <a:pt x="77" y="5664"/>
                    <a:pt x="109" y="6062"/>
                  </a:cubicBezTo>
                  <a:cubicBezTo>
                    <a:pt x="144" y="6459"/>
                    <a:pt x="199" y="6846"/>
                    <a:pt x="252" y="7209"/>
                  </a:cubicBezTo>
                  <a:cubicBezTo>
                    <a:pt x="318" y="7641"/>
                    <a:pt x="398" y="8038"/>
                    <a:pt x="485" y="8412"/>
                  </a:cubicBezTo>
                  <a:cubicBezTo>
                    <a:pt x="827" y="9781"/>
                    <a:pt x="1336" y="10875"/>
                    <a:pt x="2019" y="11646"/>
                  </a:cubicBezTo>
                  <a:cubicBezTo>
                    <a:pt x="2901" y="12640"/>
                    <a:pt x="4072" y="13127"/>
                    <a:pt x="5596" y="13127"/>
                  </a:cubicBezTo>
                  <a:cubicBezTo>
                    <a:pt x="7119" y="13127"/>
                    <a:pt x="8290" y="12640"/>
                    <a:pt x="9172" y="11646"/>
                  </a:cubicBezTo>
                  <a:cubicBezTo>
                    <a:pt x="9856" y="10875"/>
                    <a:pt x="10364" y="9781"/>
                    <a:pt x="10706" y="8412"/>
                  </a:cubicBezTo>
                  <a:cubicBezTo>
                    <a:pt x="10796" y="8038"/>
                    <a:pt x="10873" y="7630"/>
                    <a:pt x="10939" y="7209"/>
                  </a:cubicBezTo>
                  <a:cubicBezTo>
                    <a:pt x="10995" y="6846"/>
                    <a:pt x="11048" y="6459"/>
                    <a:pt x="11082" y="6062"/>
                  </a:cubicBezTo>
                  <a:cubicBezTo>
                    <a:pt x="11114" y="5664"/>
                    <a:pt x="11138" y="5232"/>
                    <a:pt x="11159" y="4803"/>
                  </a:cubicBezTo>
                  <a:cubicBezTo>
                    <a:pt x="11194" y="3820"/>
                    <a:pt x="11170" y="2750"/>
                    <a:pt x="11104" y="1603"/>
                  </a:cubicBezTo>
                  <a:cubicBezTo>
                    <a:pt x="11061" y="1084"/>
                    <a:pt x="11016" y="554"/>
                    <a:pt x="109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40"/>
            <p:cNvSpPr/>
            <p:nvPr/>
          </p:nvSpPr>
          <p:spPr>
            <a:xfrm>
              <a:off x="2189175" y="3759650"/>
              <a:ext cx="267200" cy="148000"/>
            </a:xfrm>
            <a:custGeom>
              <a:avLst/>
              <a:gdLst/>
              <a:ahLst/>
              <a:cxnLst/>
              <a:rect l="l" t="t" r="r" b="b"/>
              <a:pathLst>
                <a:path w="10688" h="5920" extrusionOk="0">
                  <a:moveTo>
                    <a:pt x="0" y="1"/>
                  </a:moveTo>
                  <a:cubicBezTo>
                    <a:pt x="299" y="1956"/>
                    <a:pt x="896" y="3445"/>
                    <a:pt x="1767" y="4438"/>
                  </a:cubicBezTo>
                  <a:cubicBezTo>
                    <a:pt x="2649" y="5432"/>
                    <a:pt x="3820" y="5919"/>
                    <a:pt x="5344" y="5919"/>
                  </a:cubicBezTo>
                  <a:cubicBezTo>
                    <a:pt x="6867" y="5919"/>
                    <a:pt x="8038" y="5432"/>
                    <a:pt x="8920" y="4438"/>
                  </a:cubicBezTo>
                  <a:cubicBezTo>
                    <a:pt x="9792" y="3445"/>
                    <a:pt x="10388" y="1956"/>
                    <a:pt x="106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40"/>
            <p:cNvSpPr/>
            <p:nvPr/>
          </p:nvSpPr>
          <p:spPr>
            <a:xfrm>
              <a:off x="2185050" y="3579450"/>
              <a:ext cx="275425" cy="87125"/>
            </a:xfrm>
            <a:custGeom>
              <a:avLst/>
              <a:gdLst/>
              <a:ahLst/>
              <a:cxnLst/>
              <a:rect l="l" t="t" r="r" b="b"/>
              <a:pathLst>
                <a:path w="11017" h="3485" extrusionOk="0">
                  <a:moveTo>
                    <a:pt x="144" y="0"/>
                  </a:moveTo>
                  <a:cubicBezTo>
                    <a:pt x="88" y="564"/>
                    <a:pt x="33" y="1105"/>
                    <a:pt x="1" y="1635"/>
                  </a:cubicBezTo>
                  <a:cubicBezTo>
                    <a:pt x="707" y="3003"/>
                    <a:pt x="1434" y="3485"/>
                    <a:pt x="2192" y="3485"/>
                  </a:cubicBezTo>
                  <a:cubicBezTo>
                    <a:pt x="4000" y="3485"/>
                    <a:pt x="5981" y="737"/>
                    <a:pt x="8249" y="737"/>
                  </a:cubicBezTo>
                  <a:cubicBezTo>
                    <a:pt x="8672" y="737"/>
                    <a:pt x="9105" y="833"/>
                    <a:pt x="9549" y="1060"/>
                  </a:cubicBezTo>
                  <a:cubicBezTo>
                    <a:pt x="10100" y="1349"/>
                    <a:pt x="10587" y="1513"/>
                    <a:pt x="11017" y="1603"/>
                  </a:cubicBezTo>
                  <a:cubicBezTo>
                    <a:pt x="10974" y="1084"/>
                    <a:pt x="10929" y="554"/>
                    <a:pt x="108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40"/>
            <p:cNvSpPr/>
            <p:nvPr/>
          </p:nvSpPr>
          <p:spPr>
            <a:xfrm>
              <a:off x="2221875" y="3777375"/>
              <a:ext cx="52225" cy="39475"/>
            </a:xfrm>
            <a:custGeom>
              <a:avLst/>
              <a:gdLst/>
              <a:ahLst/>
              <a:cxnLst/>
              <a:rect l="l" t="t" r="r" b="b"/>
              <a:pathLst>
                <a:path w="2089" h="1579" extrusionOk="0">
                  <a:moveTo>
                    <a:pt x="1051" y="0"/>
                  </a:moveTo>
                  <a:cubicBezTo>
                    <a:pt x="449" y="0"/>
                    <a:pt x="1" y="668"/>
                    <a:pt x="427" y="1303"/>
                  </a:cubicBezTo>
                  <a:cubicBezTo>
                    <a:pt x="449" y="1345"/>
                    <a:pt x="494" y="1390"/>
                    <a:pt x="536" y="1411"/>
                  </a:cubicBezTo>
                  <a:cubicBezTo>
                    <a:pt x="710" y="1528"/>
                    <a:pt x="886" y="1579"/>
                    <a:pt x="1050" y="1579"/>
                  </a:cubicBezTo>
                  <a:cubicBezTo>
                    <a:pt x="1648" y="1579"/>
                    <a:pt x="2088" y="906"/>
                    <a:pt x="1673" y="275"/>
                  </a:cubicBezTo>
                  <a:cubicBezTo>
                    <a:pt x="1641" y="230"/>
                    <a:pt x="1606" y="198"/>
                    <a:pt x="1564" y="163"/>
                  </a:cubicBezTo>
                  <a:cubicBezTo>
                    <a:pt x="1391" y="50"/>
                    <a:pt x="1216"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40"/>
            <p:cNvSpPr/>
            <p:nvPr/>
          </p:nvSpPr>
          <p:spPr>
            <a:xfrm>
              <a:off x="2268800" y="3815350"/>
              <a:ext cx="62925" cy="47650"/>
            </a:xfrm>
            <a:custGeom>
              <a:avLst/>
              <a:gdLst/>
              <a:ahLst/>
              <a:cxnLst/>
              <a:rect l="l" t="t" r="r" b="b"/>
              <a:pathLst>
                <a:path w="2517" h="1906" extrusionOk="0">
                  <a:moveTo>
                    <a:pt x="1260" y="0"/>
                  </a:moveTo>
                  <a:cubicBezTo>
                    <a:pt x="537" y="0"/>
                    <a:pt x="0" y="810"/>
                    <a:pt x="503" y="1572"/>
                  </a:cubicBezTo>
                  <a:cubicBezTo>
                    <a:pt x="537" y="1625"/>
                    <a:pt x="580" y="1670"/>
                    <a:pt x="635" y="1704"/>
                  </a:cubicBezTo>
                  <a:cubicBezTo>
                    <a:pt x="845" y="1844"/>
                    <a:pt x="1058" y="1905"/>
                    <a:pt x="1257" y="1905"/>
                  </a:cubicBezTo>
                  <a:cubicBezTo>
                    <a:pt x="1981" y="1905"/>
                    <a:pt x="2516" y="1097"/>
                    <a:pt x="2005" y="335"/>
                  </a:cubicBezTo>
                  <a:cubicBezTo>
                    <a:pt x="1971" y="279"/>
                    <a:pt x="1928" y="234"/>
                    <a:pt x="1883" y="202"/>
                  </a:cubicBezTo>
                  <a:cubicBezTo>
                    <a:pt x="1673" y="61"/>
                    <a:pt x="1460" y="0"/>
                    <a:pt x="12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40"/>
            <p:cNvSpPr/>
            <p:nvPr/>
          </p:nvSpPr>
          <p:spPr>
            <a:xfrm>
              <a:off x="2303425" y="3779000"/>
              <a:ext cx="20475" cy="20425"/>
            </a:xfrm>
            <a:custGeom>
              <a:avLst/>
              <a:gdLst/>
              <a:ahLst/>
              <a:cxnLst/>
              <a:rect l="l" t="t" r="r" b="b"/>
              <a:pathLst>
                <a:path w="819" h="817" extrusionOk="0">
                  <a:moveTo>
                    <a:pt x="411" y="0"/>
                  </a:moveTo>
                  <a:cubicBezTo>
                    <a:pt x="188" y="0"/>
                    <a:pt x="0" y="178"/>
                    <a:pt x="0" y="408"/>
                  </a:cubicBezTo>
                  <a:cubicBezTo>
                    <a:pt x="0" y="628"/>
                    <a:pt x="188" y="816"/>
                    <a:pt x="411" y="816"/>
                  </a:cubicBezTo>
                  <a:cubicBezTo>
                    <a:pt x="641" y="816"/>
                    <a:pt x="819" y="628"/>
                    <a:pt x="819" y="408"/>
                  </a:cubicBezTo>
                  <a:cubicBezTo>
                    <a:pt x="819" y="178"/>
                    <a:pt x="641" y="0"/>
                    <a:pt x="4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40"/>
            <p:cNvSpPr/>
            <p:nvPr/>
          </p:nvSpPr>
          <p:spPr>
            <a:xfrm>
              <a:off x="2334300" y="3782600"/>
              <a:ext cx="59200" cy="44700"/>
            </a:xfrm>
            <a:custGeom>
              <a:avLst/>
              <a:gdLst/>
              <a:ahLst/>
              <a:cxnLst/>
              <a:rect l="l" t="t" r="r" b="b"/>
              <a:pathLst>
                <a:path w="2368" h="1788" extrusionOk="0">
                  <a:moveTo>
                    <a:pt x="1185" y="0"/>
                  </a:moveTo>
                  <a:cubicBezTo>
                    <a:pt x="503" y="0"/>
                    <a:pt x="0" y="758"/>
                    <a:pt x="477" y="1467"/>
                  </a:cubicBezTo>
                  <a:cubicBezTo>
                    <a:pt x="511" y="1523"/>
                    <a:pt x="553" y="1568"/>
                    <a:pt x="598" y="1600"/>
                  </a:cubicBezTo>
                  <a:cubicBezTo>
                    <a:pt x="796" y="1730"/>
                    <a:pt x="996" y="1787"/>
                    <a:pt x="1183" y="1787"/>
                  </a:cubicBezTo>
                  <a:cubicBezTo>
                    <a:pt x="1865" y="1787"/>
                    <a:pt x="2367" y="1029"/>
                    <a:pt x="1891" y="309"/>
                  </a:cubicBezTo>
                  <a:cubicBezTo>
                    <a:pt x="1857" y="254"/>
                    <a:pt x="1812" y="219"/>
                    <a:pt x="1769" y="188"/>
                  </a:cubicBezTo>
                  <a:cubicBezTo>
                    <a:pt x="1572" y="57"/>
                    <a:pt x="1372" y="0"/>
                    <a:pt x="11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40"/>
            <p:cNvSpPr/>
            <p:nvPr/>
          </p:nvSpPr>
          <p:spPr>
            <a:xfrm>
              <a:off x="2334900" y="3844550"/>
              <a:ext cx="54225" cy="41075"/>
            </a:xfrm>
            <a:custGeom>
              <a:avLst/>
              <a:gdLst/>
              <a:ahLst/>
              <a:cxnLst/>
              <a:rect l="l" t="t" r="r" b="b"/>
              <a:pathLst>
                <a:path w="2169" h="1643" extrusionOk="0">
                  <a:moveTo>
                    <a:pt x="1089" y="1"/>
                  </a:moveTo>
                  <a:cubicBezTo>
                    <a:pt x="463" y="1"/>
                    <a:pt x="1" y="693"/>
                    <a:pt x="442" y="1352"/>
                  </a:cubicBezTo>
                  <a:cubicBezTo>
                    <a:pt x="463" y="1397"/>
                    <a:pt x="508" y="1440"/>
                    <a:pt x="553" y="1474"/>
                  </a:cubicBezTo>
                  <a:cubicBezTo>
                    <a:pt x="731" y="1591"/>
                    <a:pt x="912" y="1643"/>
                    <a:pt x="1081" y="1643"/>
                  </a:cubicBezTo>
                  <a:cubicBezTo>
                    <a:pt x="1706" y="1643"/>
                    <a:pt x="2169" y="941"/>
                    <a:pt x="1735" y="282"/>
                  </a:cubicBezTo>
                  <a:cubicBezTo>
                    <a:pt x="1700" y="237"/>
                    <a:pt x="1669" y="205"/>
                    <a:pt x="1624" y="171"/>
                  </a:cubicBezTo>
                  <a:cubicBezTo>
                    <a:pt x="1443" y="52"/>
                    <a:pt x="1260" y="1"/>
                    <a:pt x="10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40"/>
            <p:cNvSpPr/>
            <p:nvPr/>
          </p:nvSpPr>
          <p:spPr>
            <a:xfrm>
              <a:off x="2415225" y="3777350"/>
              <a:ext cx="23725" cy="23725"/>
            </a:xfrm>
            <a:custGeom>
              <a:avLst/>
              <a:gdLst/>
              <a:ahLst/>
              <a:cxnLst/>
              <a:rect l="l" t="t" r="r" b="b"/>
              <a:pathLst>
                <a:path w="949" h="949" extrusionOk="0">
                  <a:moveTo>
                    <a:pt x="474" y="0"/>
                  </a:moveTo>
                  <a:cubicBezTo>
                    <a:pt x="209" y="0"/>
                    <a:pt x="0" y="209"/>
                    <a:pt x="0" y="474"/>
                  </a:cubicBezTo>
                  <a:cubicBezTo>
                    <a:pt x="0" y="729"/>
                    <a:pt x="209" y="949"/>
                    <a:pt x="474" y="949"/>
                  </a:cubicBezTo>
                  <a:cubicBezTo>
                    <a:pt x="729" y="949"/>
                    <a:pt x="949" y="729"/>
                    <a:pt x="949" y="474"/>
                  </a:cubicBezTo>
                  <a:cubicBezTo>
                    <a:pt x="949" y="209"/>
                    <a:pt x="729" y="0"/>
                    <a:pt x="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40"/>
            <p:cNvSpPr/>
            <p:nvPr/>
          </p:nvSpPr>
          <p:spPr>
            <a:xfrm>
              <a:off x="2238050" y="3840250"/>
              <a:ext cx="19900" cy="20175"/>
            </a:xfrm>
            <a:custGeom>
              <a:avLst/>
              <a:gdLst/>
              <a:ahLst/>
              <a:cxnLst/>
              <a:rect l="l" t="t" r="r" b="b"/>
              <a:pathLst>
                <a:path w="796" h="807" extrusionOk="0">
                  <a:moveTo>
                    <a:pt x="398" y="1"/>
                  </a:moveTo>
                  <a:cubicBezTo>
                    <a:pt x="178" y="1"/>
                    <a:pt x="0" y="189"/>
                    <a:pt x="0" y="409"/>
                  </a:cubicBezTo>
                  <a:cubicBezTo>
                    <a:pt x="0" y="629"/>
                    <a:pt x="178" y="806"/>
                    <a:pt x="398" y="806"/>
                  </a:cubicBezTo>
                  <a:cubicBezTo>
                    <a:pt x="618" y="806"/>
                    <a:pt x="795" y="629"/>
                    <a:pt x="795" y="409"/>
                  </a:cubicBezTo>
                  <a:cubicBezTo>
                    <a:pt x="795" y="189"/>
                    <a:pt x="618" y="1"/>
                    <a:pt x="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40"/>
            <p:cNvSpPr/>
            <p:nvPr/>
          </p:nvSpPr>
          <p:spPr>
            <a:xfrm>
              <a:off x="2309775" y="3874775"/>
              <a:ext cx="20500" cy="20675"/>
            </a:xfrm>
            <a:custGeom>
              <a:avLst/>
              <a:gdLst/>
              <a:ahLst/>
              <a:cxnLst/>
              <a:rect l="l" t="t" r="r" b="b"/>
              <a:pathLst>
                <a:path w="820" h="827" extrusionOk="0">
                  <a:moveTo>
                    <a:pt x="408" y="0"/>
                  </a:moveTo>
                  <a:cubicBezTo>
                    <a:pt x="178" y="0"/>
                    <a:pt x="0" y="188"/>
                    <a:pt x="0" y="408"/>
                  </a:cubicBezTo>
                  <a:cubicBezTo>
                    <a:pt x="0" y="639"/>
                    <a:pt x="178" y="827"/>
                    <a:pt x="408" y="827"/>
                  </a:cubicBezTo>
                  <a:cubicBezTo>
                    <a:pt x="631" y="827"/>
                    <a:pt x="819" y="639"/>
                    <a:pt x="819" y="408"/>
                  </a:cubicBezTo>
                  <a:cubicBezTo>
                    <a:pt x="819" y="188"/>
                    <a:pt x="631" y="0"/>
                    <a:pt x="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40"/>
            <p:cNvSpPr/>
            <p:nvPr/>
          </p:nvSpPr>
          <p:spPr>
            <a:xfrm>
              <a:off x="2395075" y="3819850"/>
              <a:ext cx="20700" cy="20425"/>
            </a:xfrm>
            <a:custGeom>
              <a:avLst/>
              <a:gdLst/>
              <a:ahLst/>
              <a:cxnLst/>
              <a:rect l="l" t="t" r="r" b="b"/>
              <a:pathLst>
                <a:path w="828" h="817" extrusionOk="0">
                  <a:moveTo>
                    <a:pt x="409" y="1"/>
                  </a:moveTo>
                  <a:cubicBezTo>
                    <a:pt x="189" y="1"/>
                    <a:pt x="1" y="186"/>
                    <a:pt x="1" y="409"/>
                  </a:cubicBezTo>
                  <a:cubicBezTo>
                    <a:pt x="1" y="639"/>
                    <a:pt x="189" y="817"/>
                    <a:pt x="409" y="817"/>
                  </a:cubicBezTo>
                  <a:cubicBezTo>
                    <a:pt x="639" y="817"/>
                    <a:pt x="827" y="639"/>
                    <a:pt x="827" y="409"/>
                  </a:cubicBezTo>
                  <a:cubicBezTo>
                    <a:pt x="827" y="186"/>
                    <a:pt x="639"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40"/>
            <p:cNvSpPr/>
            <p:nvPr/>
          </p:nvSpPr>
          <p:spPr>
            <a:xfrm>
              <a:off x="2214325" y="3466325"/>
              <a:ext cx="214150" cy="28425"/>
            </a:xfrm>
            <a:custGeom>
              <a:avLst/>
              <a:gdLst/>
              <a:ahLst/>
              <a:cxnLst/>
              <a:rect l="l" t="t" r="r" b="b"/>
              <a:pathLst>
                <a:path w="8566" h="1137" extrusionOk="0">
                  <a:moveTo>
                    <a:pt x="1137" y="0"/>
                  </a:moveTo>
                  <a:cubicBezTo>
                    <a:pt x="507" y="0"/>
                    <a:pt x="1" y="509"/>
                    <a:pt x="1" y="1137"/>
                  </a:cubicBezTo>
                  <a:lnTo>
                    <a:pt x="8566" y="1137"/>
                  </a:lnTo>
                  <a:cubicBezTo>
                    <a:pt x="8566" y="509"/>
                    <a:pt x="8057" y="0"/>
                    <a:pt x="7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40"/>
            <p:cNvSpPr/>
            <p:nvPr/>
          </p:nvSpPr>
          <p:spPr>
            <a:xfrm>
              <a:off x="2239700" y="3437900"/>
              <a:ext cx="155150" cy="28450"/>
            </a:xfrm>
            <a:custGeom>
              <a:avLst/>
              <a:gdLst/>
              <a:ahLst/>
              <a:cxnLst/>
              <a:rect l="l" t="t" r="r" b="b"/>
              <a:pathLst>
                <a:path w="6206" h="1138" extrusionOk="0">
                  <a:moveTo>
                    <a:pt x="1137" y="1"/>
                  </a:moveTo>
                  <a:cubicBezTo>
                    <a:pt x="509" y="1"/>
                    <a:pt x="1" y="509"/>
                    <a:pt x="1" y="1137"/>
                  </a:cubicBezTo>
                  <a:lnTo>
                    <a:pt x="6205" y="1137"/>
                  </a:lnTo>
                  <a:cubicBezTo>
                    <a:pt x="6205" y="509"/>
                    <a:pt x="5686" y="1"/>
                    <a:pt x="50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3" name="Google Shape;883;p40"/>
          <p:cNvGrpSpPr/>
          <p:nvPr/>
        </p:nvGrpSpPr>
        <p:grpSpPr>
          <a:xfrm>
            <a:off x="1203789" y="1970895"/>
            <a:ext cx="739428" cy="739428"/>
            <a:chOff x="6402975" y="3654449"/>
            <a:chExt cx="958181" cy="958181"/>
          </a:xfrm>
        </p:grpSpPr>
        <p:sp>
          <p:nvSpPr>
            <p:cNvPr id="884" name="Google Shape;884;p40"/>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40"/>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6" name="Google Shape;886;p40"/>
          <p:cNvGrpSpPr/>
          <p:nvPr/>
        </p:nvGrpSpPr>
        <p:grpSpPr>
          <a:xfrm>
            <a:off x="2155385" y="2097173"/>
            <a:ext cx="437505" cy="437505"/>
            <a:chOff x="6402975" y="3654449"/>
            <a:chExt cx="958181" cy="958181"/>
          </a:xfrm>
        </p:grpSpPr>
        <p:sp>
          <p:nvSpPr>
            <p:cNvPr id="887" name="Google Shape;887;p40"/>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40"/>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9" name="Google Shape;889;p40"/>
          <p:cNvGrpSpPr/>
          <p:nvPr/>
        </p:nvGrpSpPr>
        <p:grpSpPr>
          <a:xfrm>
            <a:off x="6878908" y="2137912"/>
            <a:ext cx="572417" cy="572417"/>
            <a:chOff x="6402975" y="3654449"/>
            <a:chExt cx="958181" cy="958181"/>
          </a:xfrm>
        </p:grpSpPr>
        <p:sp>
          <p:nvSpPr>
            <p:cNvPr id="890" name="Google Shape;890;p40"/>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40"/>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2" name="Google Shape;892;p40"/>
          <p:cNvGrpSpPr/>
          <p:nvPr/>
        </p:nvGrpSpPr>
        <p:grpSpPr>
          <a:xfrm>
            <a:off x="1750108" y="1344962"/>
            <a:ext cx="572417" cy="572417"/>
            <a:chOff x="6402975" y="3654449"/>
            <a:chExt cx="958181" cy="958181"/>
          </a:xfrm>
        </p:grpSpPr>
        <p:sp>
          <p:nvSpPr>
            <p:cNvPr id="893" name="Google Shape;893;p40"/>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40"/>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5" name="Google Shape;895;p40"/>
          <p:cNvGrpSpPr/>
          <p:nvPr/>
        </p:nvGrpSpPr>
        <p:grpSpPr>
          <a:xfrm>
            <a:off x="7466848" y="1646860"/>
            <a:ext cx="437505" cy="437505"/>
            <a:chOff x="6402975" y="3654449"/>
            <a:chExt cx="958181" cy="958181"/>
          </a:xfrm>
        </p:grpSpPr>
        <p:sp>
          <p:nvSpPr>
            <p:cNvPr id="896" name="Google Shape;896;p40"/>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40"/>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8" name="Google Shape;898;p40"/>
          <p:cNvGrpSpPr/>
          <p:nvPr/>
        </p:nvGrpSpPr>
        <p:grpSpPr>
          <a:xfrm>
            <a:off x="6790733" y="1344962"/>
            <a:ext cx="572417" cy="572417"/>
            <a:chOff x="6402975" y="3654449"/>
            <a:chExt cx="958181" cy="958181"/>
          </a:xfrm>
        </p:grpSpPr>
        <p:sp>
          <p:nvSpPr>
            <p:cNvPr id="899" name="Google Shape;899;p40"/>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40"/>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1"/>
                                        </p:tgtEl>
                                        <p:attrNameLst>
                                          <p:attrName>style.visibility</p:attrName>
                                        </p:attrNameLst>
                                      </p:cBhvr>
                                      <p:to>
                                        <p:strVal val="visible"/>
                                      </p:to>
                                    </p:set>
                                    <p:anim calcmode="lin" valueType="num">
                                      <p:cBhvr additive="base">
                                        <p:cTn id="7" dur="500" fill="hold"/>
                                        <p:tgtEl>
                                          <p:spTgt spid="731"/>
                                        </p:tgtEl>
                                        <p:attrNameLst>
                                          <p:attrName>ppt_x</p:attrName>
                                        </p:attrNameLst>
                                      </p:cBhvr>
                                      <p:tavLst>
                                        <p:tav tm="0">
                                          <p:val>
                                            <p:strVal val="#ppt_x"/>
                                          </p:val>
                                        </p:tav>
                                        <p:tav tm="100000">
                                          <p:val>
                                            <p:strVal val="#ppt_x"/>
                                          </p:val>
                                        </p:tav>
                                      </p:tavLst>
                                    </p:anim>
                                    <p:anim calcmode="lin" valueType="num">
                                      <p:cBhvr additive="base">
                                        <p:cTn id="8" dur="500" fill="hold"/>
                                        <p:tgtEl>
                                          <p:spTgt spid="7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30"/>
                                        </p:tgtEl>
                                        <p:attrNameLst>
                                          <p:attrName>style.visibility</p:attrName>
                                        </p:attrNameLst>
                                      </p:cBhvr>
                                      <p:to>
                                        <p:strVal val="visible"/>
                                      </p:to>
                                    </p:set>
                                    <p:anim calcmode="lin" valueType="num">
                                      <p:cBhvr additive="base">
                                        <p:cTn id="11" dur="500" fill="hold"/>
                                        <p:tgtEl>
                                          <p:spTgt spid="730"/>
                                        </p:tgtEl>
                                        <p:attrNameLst>
                                          <p:attrName>ppt_x</p:attrName>
                                        </p:attrNameLst>
                                      </p:cBhvr>
                                      <p:tavLst>
                                        <p:tav tm="0">
                                          <p:val>
                                            <p:strVal val="#ppt_x"/>
                                          </p:val>
                                        </p:tav>
                                        <p:tav tm="100000">
                                          <p:val>
                                            <p:strVal val="#ppt_x"/>
                                          </p:val>
                                        </p:tav>
                                      </p:tavLst>
                                    </p:anim>
                                    <p:anim calcmode="lin" valueType="num">
                                      <p:cBhvr additive="base">
                                        <p:cTn id="12" dur="500" fill="hold"/>
                                        <p:tgtEl>
                                          <p:spTgt spid="7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 grpId="0" animBg="1"/>
      <p:bldP spid="73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3" name="Google Shape;733;p40"/>
          <p:cNvSpPr txBox="1">
            <a:spLocks noGrp="1"/>
          </p:cNvSpPr>
          <p:nvPr>
            <p:ph type="title" idx="2"/>
          </p:nvPr>
        </p:nvSpPr>
        <p:spPr>
          <a:xfrm>
            <a:off x="4041300" y="1361775"/>
            <a:ext cx="1061400" cy="6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4</a:t>
            </a:r>
            <a:endParaRPr dirty="0"/>
          </a:p>
        </p:txBody>
      </p:sp>
      <p:grpSp>
        <p:nvGrpSpPr>
          <p:cNvPr id="734" name="Google Shape;734;p40"/>
          <p:cNvGrpSpPr/>
          <p:nvPr/>
        </p:nvGrpSpPr>
        <p:grpSpPr>
          <a:xfrm>
            <a:off x="1939532" y="3037878"/>
            <a:ext cx="1059886" cy="1722238"/>
            <a:chOff x="1289781" y="1472949"/>
            <a:chExt cx="1905242" cy="3095880"/>
          </a:xfrm>
        </p:grpSpPr>
        <p:sp>
          <p:nvSpPr>
            <p:cNvPr id="735" name="Google Shape;735;p40"/>
            <p:cNvSpPr/>
            <p:nvPr/>
          </p:nvSpPr>
          <p:spPr>
            <a:xfrm>
              <a:off x="1666555" y="4393894"/>
              <a:ext cx="1136708" cy="174935"/>
            </a:xfrm>
            <a:custGeom>
              <a:avLst/>
              <a:gdLst/>
              <a:ahLst/>
              <a:cxnLst/>
              <a:rect l="l" t="t" r="r" b="b"/>
              <a:pathLst>
                <a:path w="9253" h="1424" extrusionOk="0">
                  <a:moveTo>
                    <a:pt x="4627" y="1"/>
                  </a:moveTo>
                  <a:cubicBezTo>
                    <a:pt x="2078" y="1"/>
                    <a:pt x="1" y="322"/>
                    <a:pt x="1" y="708"/>
                  </a:cubicBezTo>
                  <a:cubicBezTo>
                    <a:pt x="1" y="1106"/>
                    <a:pt x="2078" y="1424"/>
                    <a:pt x="4627" y="1424"/>
                  </a:cubicBezTo>
                  <a:cubicBezTo>
                    <a:pt x="7178" y="1424"/>
                    <a:pt x="9252" y="1106"/>
                    <a:pt x="9252" y="708"/>
                  </a:cubicBezTo>
                  <a:cubicBezTo>
                    <a:pt x="9252" y="322"/>
                    <a:pt x="7178" y="1"/>
                    <a:pt x="4627" y="1"/>
                  </a:cubicBezTo>
                  <a:close/>
                </a:path>
              </a:pathLst>
            </a:custGeom>
            <a:solidFill>
              <a:srgbClr val="54486B">
                <a:alpha val="18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40"/>
            <p:cNvSpPr/>
            <p:nvPr/>
          </p:nvSpPr>
          <p:spPr>
            <a:xfrm>
              <a:off x="1768518" y="4096849"/>
              <a:ext cx="911406" cy="376036"/>
            </a:xfrm>
            <a:custGeom>
              <a:avLst/>
              <a:gdLst/>
              <a:ahLst/>
              <a:cxnLst/>
              <a:rect l="l" t="t" r="r" b="b"/>
              <a:pathLst>
                <a:path w="7419" h="3061" extrusionOk="0">
                  <a:moveTo>
                    <a:pt x="2329" y="0"/>
                  </a:moveTo>
                  <a:lnTo>
                    <a:pt x="2329" y="1524"/>
                  </a:lnTo>
                  <a:lnTo>
                    <a:pt x="760" y="1524"/>
                  </a:lnTo>
                  <a:cubicBezTo>
                    <a:pt x="342" y="1524"/>
                    <a:pt x="0" y="1868"/>
                    <a:pt x="0" y="2297"/>
                  </a:cubicBezTo>
                  <a:cubicBezTo>
                    <a:pt x="0" y="2716"/>
                    <a:pt x="342" y="3060"/>
                    <a:pt x="760" y="3060"/>
                  </a:cubicBezTo>
                  <a:lnTo>
                    <a:pt x="6644" y="3060"/>
                  </a:lnTo>
                  <a:cubicBezTo>
                    <a:pt x="7076" y="3060"/>
                    <a:pt x="7418" y="2716"/>
                    <a:pt x="7418" y="2297"/>
                  </a:cubicBezTo>
                  <a:cubicBezTo>
                    <a:pt x="7418" y="1868"/>
                    <a:pt x="7076" y="1524"/>
                    <a:pt x="6644" y="1524"/>
                  </a:cubicBezTo>
                  <a:lnTo>
                    <a:pt x="5079" y="1524"/>
                  </a:lnTo>
                  <a:lnTo>
                    <a:pt x="5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40"/>
            <p:cNvSpPr/>
            <p:nvPr/>
          </p:nvSpPr>
          <p:spPr>
            <a:xfrm>
              <a:off x="1289781" y="2269124"/>
              <a:ext cx="1905242" cy="1928337"/>
            </a:xfrm>
            <a:custGeom>
              <a:avLst/>
              <a:gdLst/>
              <a:ahLst/>
              <a:cxnLst/>
              <a:rect l="l" t="t" r="r" b="b"/>
              <a:pathLst>
                <a:path w="15509" h="15697" extrusionOk="0">
                  <a:moveTo>
                    <a:pt x="1237" y="0"/>
                  </a:moveTo>
                  <a:cubicBezTo>
                    <a:pt x="0" y="9834"/>
                    <a:pt x="2021" y="15697"/>
                    <a:pt x="7749" y="15697"/>
                  </a:cubicBezTo>
                  <a:cubicBezTo>
                    <a:pt x="13490" y="15697"/>
                    <a:pt x="15509" y="9834"/>
                    <a:pt x="14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40"/>
            <p:cNvSpPr/>
            <p:nvPr/>
          </p:nvSpPr>
          <p:spPr>
            <a:xfrm>
              <a:off x="1554272" y="2427597"/>
              <a:ext cx="1375278" cy="1612373"/>
            </a:xfrm>
            <a:custGeom>
              <a:avLst/>
              <a:gdLst/>
              <a:ahLst/>
              <a:cxnLst/>
              <a:rect l="l" t="t" r="r" b="b"/>
              <a:pathLst>
                <a:path w="11195" h="13125" extrusionOk="0">
                  <a:moveTo>
                    <a:pt x="231" y="0"/>
                  </a:moveTo>
                  <a:cubicBezTo>
                    <a:pt x="176" y="564"/>
                    <a:pt x="133" y="1105"/>
                    <a:pt x="88" y="1635"/>
                  </a:cubicBezTo>
                  <a:cubicBezTo>
                    <a:pt x="22" y="2771"/>
                    <a:pt x="1" y="3820"/>
                    <a:pt x="33" y="4803"/>
                  </a:cubicBezTo>
                  <a:cubicBezTo>
                    <a:pt x="54" y="5232"/>
                    <a:pt x="78" y="5654"/>
                    <a:pt x="110" y="6062"/>
                  </a:cubicBezTo>
                  <a:cubicBezTo>
                    <a:pt x="155" y="6459"/>
                    <a:pt x="200" y="6833"/>
                    <a:pt x="253" y="7209"/>
                  </a:cubicBezTo>
                  <a:cubicBezTo>
                    <a:pt x="319" y="7627"/>
                    <a:pt x="398" y="8038"/>
                    <a:pt x="496" y="8412"/>
                  </a:cubicBezTo>
                  <a:cubicBezTo>
                    <a:pt x="827" y="9781"/>
                    <a:pt x="1336" y="10862"/>
                    <a:pt x="2020" y="11646"/>
                  </a:cubicBezTo>
                  <a:cubicBezTo>
                    <a:pt x="2902" y="12640"/>
                    <a:pt x="4073" y="13125"/>
                    <a:pt x="5596" y="13125"/>
                  </a:cubicBezTo>
                  <a:cubicBezTo>
                    <a:pt x="7130" y="13125"/>
                    <a:pt x="8301" y="12640"/>
                    <a:pt x="9173" y="11646"/>
                  </a:cubicBezTo>
                  <a:cubicBezTo>
                    <a:pt x="9856" y="10862"/>
                    <a:pt x="10375" y="9781"/>
                    <a:pt x="10707" y="8412"/>
                  </a:cubicBezTo>
                  <a:cubicBezTo>
                    <a:pt x="10797" y="8038"/>
                    <a:pt x="10874" y="7627"/>
                    <a:pt x="10950" y="7209"/>
                  </a:cubicBezTo>
                  <a:cubicBezTo>
                    <a:pt x="11006" y="6833"/>
                    <a:pt x="11048" y="6459"/>
                    <a:pt x="11083" y="6062"/>
                  </a:cubicBezTo>
                  <a:cubicBezTo>
                    <a:pt x="11115" y="5654"/>
                    <a:pt x="11149" y="5232"/>
                    <a:pt x="11160" y="4803"/>
                  </a:cubicBezTo>
                  <a:cubicBezTo>
                    <a:pt x="11194" y="3810"/>
                    <a:pt x="11181" y="2740"/>
                    <a:pt x="11104" y="1590"/>
                  </a:cubicBezTo>
                  <a:cubicBezTo>
                    <a:pt x="11072" y="1084"/>
                    <a:pt x="11027" y="541"/>
                    <a:pt x="10961" y="0"/>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40"/>
            <p:cNvSpPr/>
            <p:nvPr/>
          </p:nvSpPr>
          <p:spPr>
            <a:xfrm>
              <a:off x="1585230" y="3313082"/>
              <a:ext cx="1312994" cy="726889"/>
            </a:xfrm>
            <a:custGeom>
              <a:avLst/>
              <a:gdLst/>
              <a:ahLst/>
              <a:cxnLst/>
              <a:rect l="l" t="t" r="r" b="b"/>
              <a:pathLst>
                <a:path w="10688" h="5917" extrusionOk="0">
                  <a:moveTo>
                    <a:pt x="1" y="1"/>
                  </a:moveTo>
                  <a:cubicBezTo>
                    <a:pt x="300" y="1943"/>
                    <a:pt x="896" y="3445"/>
                    <a:pt x="1768" y="4438"/>
                  </a:cubicBezTo>
                  <a:cubicBezTo>
                    <a:pt x="2650" y="5432"/>
                    <a:pt x="3821" y="5917"/>
                    <a:pt x="5344" y="5917"/>
                  </a:cubicBezTo>
                  <a:cubicBezTo>
                    <a:pt x="6878" y="5917"/>
                    <a:pt x="8049" y="5432"/>
                    <a:pt x="8921" y="4438"/>
                  </a:cubicBezTo>
                  <a:cubicBezTo>
                    <a:pt x="9792" y="3445"/>
                    <a:pt x="10388" y="1943"/>
                    <a:pt x="10688" y="1"/>
                  </a:cubicBezTo>
                  <a:close/>
                </a:path>
              </a:pathLst>
            </a:custGeom>
            <a:solidFill>
              <a:srgbClr val="544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40"/>
            <p:cNvSpPr/>
            <p:nvPr/>
          </p:nvSpPr>
          <p:spPr>
            <a:xfrm>
              <a:off x="1550095" y="1472949"/>
              <a:ext cx="1371224" cy="549251"/>
            </a:xfrm>
            <a:custGeom>
              <a:avLst/>
              <a:gdLst/>
              <a:ahLst/>
              <a:cxnLst/>
              <a:rect l="l" t="t" r="r" b="b"/>
              <a:pathLst>
                <a:path w="11162" h="4471" extrusionOk="0">
                  <a:moveTo>
                    <a:pt x="3148" y="1"/>
                  </a:moveTo>
                  <a:cubicBezTo>
                    <a:pt x="2528" y="1"/>
                    <a:pt x="1977" y="353"/>
                    <a:pt x="1712" y="907"/>
                  </a:cubicBezTo>
                  <a:lnTo>
                    <a:pt x="0" y="4470"/>
                  </a:lnTo>
                  <a:lnTo>
                    <a:pt x="11162" y="4470"/>
                  </a:lnTo>
                  <a:lnTo>
                    <a:pt x="9440" y="907"/>
                  </a:lnTo>
                  <a:cubicBezTo>
                    <a:pt x="9175" y="353"/>
                    <a:pt x="8621" y="1"/>
                    <a:pt x="8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40"/>
            <p:cNvSpPr/>
            <p:nvPr/>
          </p:nvSpPr>
          <p:spPr>
            <a:xfrm>
              <a:off x="1565083" y="2427597"/>
              <a:ext cx="1353288" cy="427632"/>
            </a:xfrm>
            <a:custGeom>
              <a:avLst/>
              <a:gdLst/>
              <a:ahLst/>
              <a:cxnLst/>
              <a:rect l="l" t="t" r="r" b="b"/>
              <a:pathLst>
                <a:path w="11016" h="3481" extrusionOk="0">
                  <a:moveTo>
                    <a:pt x="143" y="0"/>
                  </a:moveTo>
                  <a:cubicBezTo>
                    <a:pt x="88" y="564"/>
                    <a:pt x="45" y="1105"/>
                    <a:pt x="0" y="1635"/>
                  </a:cubicBezTo>
                  <a:cubicBezTo>
                    <a:pt x="709" y="2999"/>
                    <a:pt x="1437" y="3480"/>
                    <a:pt x="2195" y="3480"/>
                  </a:cubicBezTo>
                  <a:cubicBezTo>
                    <a:pt x="4004" y="3480"/>
                    <a:pt x="5980" y="737"/>
                    <a:pt x="8247" y="737"/>
                  </a:cubicBezTo>
                  <a:cubicBezTo>
                    <a:pt x="8670" y="737"/>
                    <a:pt x="9104" y="833"/>
                    <a:pt x="9548" y="1060"/>
                  </a:cubicBezTo>
                  <a:cubicBezTo>
                    <a:pt x="10113" y="1349"/>
                    <a:pt x="10597" y="1513"/>
                    <a:pt x="11016" y="1590"/>
                  </a:cubicBezTo>
                  <a:cubicBezTo>
                    <a:pt x="10984" y="1084"/>
                    <a:pt x="10939" y="541"/>
                    <a:pt x="10873"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40"/>
            <p:cNvSpPr/>
            <p:nvPr/>
          </p:nvSpPr>
          <p:spPr>
            <a:xfrm>
              <a:off x="1746037" y="3399567"/>
              <a:ext cx="256628" cy="194099"/>
            </a:xfrm>
            <a:custGeom>
              <a:avLst/>
              <a:gdLst/>
              <a:ahLst/>
              <a:cxnLst/>
              <a:rect l="l" t="t" r="r" b="b"/>
              <a:pathLst>
                <a:path w="2089" h="1580" extrusionOk="0">
                  <a:moveTo>
                    <a:pt x="1047" y="1"/>
                  </a:moveTo>
                  <a:cubicBezTo>
                    <a:pt x="447" y="1"/>
                    <a:pt x="1" y="673"/>
                    <a:pt x="427" y="1305"/>
                  </a:cubicBezTo>
                  <a:cubicBezTo>
                    <a:pt x="448" y="1350"/>
                    <a:pt x="493" y="1384"/>
                    <a:pt x="535" y="1416"/>
                  </a:cubicBezTo>
                  <a:cubicBezTo>
                    <a:pt x="708" y="1530"/>
                    <a:pt x="883" y="1579"/>
                    <a:pt x="1047" y="1579"/>
                  </a:cubicBezTo>
                  <a:cubicBezTo>
                    <a:pt x="1646" y="1579"/>
                    <a:pt x="2088" y="912"/>
                    <a:pt x="1672" y="280"/>
                  </a:cubicBezTo>
                  <a:cubicBezTo>
                    <a:pt x="1640" y="235"/>
                    <a:pt x="1606" y="192"/>
                    <a:pt x="1563" y="168"/>
                  </a:cubicBezTo>
                  <a:cubicBezTo>
                    <a:pt x="1390" y="52"/>
                    <a:pt x="1213" y="1"/>
                    <a:pt x="1047"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40"/>
            <p:cNvSpPr/>
            <p:nvPr/>
          </p:nvSpPr>
          <p:spPr>
            <a:xfrm>
              <a:off x="1976867" y="3586663"/>
              <a:ext cx="309084" cy="233410"/>
            </a:xfrm>
            <a:custGeom>
              <a:avLst/>
              <a:gdLst/>
              <a:ahLst/>
              <a:cxnLst/>
              <a:rect l="l" t="t" r="r" b="b"/>
              <a:pathLst>
                <a:path w="2516" h="1900" extrusionOk="0">
                  <a:moveTo>
                    <a:pt x="1258" y="1"/>
                  </a:moveTo>
                  <a:cubicBezTo>
                    <a:pt x="534" y="1"/>
                    <a:pt x="0" y="810"/>
                    <a:pt x="511" y="1570"/>
                  </a:cubicBezTo>
                  <a:cubicBezTo>
                    <a:pt x="545" y="1626"/>
                    <a:pt x="588" y="1660"/>
                    <a:pt x="633" y="1703"/>
                  </a:cubicBezTo>
                  <a:cubicBezTo>
                    <a:pt x="840" y="1840"/>
                    <a:pt x="1052" y="1899"/>
                    <a:pt x="1249" y="1899"/>
                  </a:cubicBezTo>
                  <a:cubicBezTo>
                    <a:pt x="1976" y="1899"/>
                    <a:pt x="2515" y="1088"/>
                    <a:pt x="2003" y="325"/>
                  </a:cubicBezTo>
                  <a:cubicBezTo>
                    <a:pt x="1968" y="280"/>
                    <a:pt x="1926" y="235"/>
                    <a:pt x="1881" y="203"/>
                  </a:cubicBezTo>
                  <a:cubicBezTo>
                    <a:pt x="1671" y="62"/>
                    <a:pt x="1457" y="1"/>
                    <a:pt x="1258"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40"/>
            <p:cNvSpPr/>
            <p:nvPr/>
          </p:nvSpPr>
          <p:spPr>
            <a:xfrm>
              <a:off x="2146643" y="3406815"/>
              <a:ext cx="101963" cy="101718"/>
            </a:xfrm>
            <a:custGeom>
              <a:avLst/>
              <a:gdLst/>
              <a:ahLst/>
              <a:cxnLst/>
              <a:rect l="l" t="t" r="r" b="b"/>
              <a:pathLst>
                <a:path w="830" h="828" extrusionOk="0">
                  <a:moveTo>
                    <a:pt x="411" y="1"/>
                  </a:moveTo>
                  <a:cubicBezTo>
                    <a:pt x="189" y="1"/>
                    <a:pt x="1" y="186"/>
                    <a:pt x="1" y="409"/>
                  </a:cubicBezTo>
                  <a:cubicBezTo>
                    <a:pt x="1" y="639"/>
                    <a:pt x="189" y="827"/>
                    <a:pt x="411" y="827"/>
                  </a:cubicBezTo>
                  <a:cubicBezTo>
                    <a:pt x="642" y="827"/>
                    <a:pt x="830" y="639"/>
                    <a:pt x="830" y="409"/>
                  </a:cubicBezTo>
                  <a:cubicBezTo>
                    <a:pt x="830" y="186"/>
                    <a:pt x="642" y="1"/>
                    <a:pt x="411"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40"/>
            <p:cNvSpPr/>
            <p:nvPr/>
          </p:nvSpPr>
          <p:spPr>
            <a:xfrm>
              <a:off x="2298482" y="3424382"/>
              <a:ext cx="290780" cy="219774"/>
            </a:xfrm>
            <a:custGeom>
              <a:avLst/>
              <a:gdLst/>
              <a:ahLst/>
              <a:cxnLst/>
              <a:rect l="l" t="t" r="r" b="b"/>
              <a:pathLst>
                <a:path w="2367" h="1789" extrusionOk="0">
                  <a:moveTo>
                    <a:pt x="1183" y="0"/>
                  </a:moveTo>
                  <a:cubicBezTo>
                    <a:pt x="502" y="0"/>
                    <a:pt x="0" y="760"/>
                    <a:pt x="476" y="1479"/>
                  </a:cubicBezTo>
                  <a:cubicBezTo>
                    <a:pt x="510" y="1535"/>
                    <a:pt x="553" y="1567"/>
                    <a:pt x="598" y="1601"/>
                  </a:cubicBezTo>
                  <a:cubicBezTo>
                    <a:pt x="795" y="1732"/>
                    <a:pt x="995" y="1788"/>
                    <a:pt x="1182" y="1788"/>
                  </a:cubicBezTo>
                  <a:cubicBezTo>
                    <a:pt x="1864" y="1788"/>
                    <a:pt x="2367" y="1030"/>
                    <a:pt x="1891" y="321"/>
                  </a:cubicBezTo>
                  <a:cubicBezTo>
                    <a:pt x="1856" y="266"/>
                    <a:pt x="1811" y="221"/>
                    <a:pt x="1769" y="189"/>
                  </a:cubicBezTo>
                  <a:cubicBezTo>
                    <a:pt x="1571" y="58"/>
                    <a:pt x="1371" y="0"/>
                    <a:pt x="1183"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40"/>
            <p:cNvSpPr/>
            <p:nvPr/>
          </p:nvSpPr>
          <p:spPr>
            <a:xfrm>
              <a:off x="2301553" y="3729658"/>
              <a:ext cx="267070" cy="201716"/>
            </a:xfrm>
            <a:custGeom>
              <a:avLst/>
              <a:gdLst/>
              <a:ahLst/>
              <a:cxnLst/>
              <a:rect l="l" t="t" r="r" b="b"/>
              <a:pathLst>
                <a:path w="2174" h="1642" extrusionOk="0">
                  <a:moveTo>
                    <a:pt x="1083" y="0"/>
                  </a:moveTo>
                  <a:cubicBezTo>
                    <a:pt x="460" y="0"/>
                    <a:pt x="0" y="699"/>
                    <a:pt x="440" y="1357"/>
                  </a:cubicBezTo>
                  <a:cubicBezTo>
                    <a:pt x="462" y="1400"/>
                    <a:pt x="507" y="1434"/>
                    <a:pt x="552" y="1466"/>
                  </a:cubicBezTo>
                  <a:cubicBezTo>
                    <a:pt x="733" y="1588"/>
                    <a:pt x="917" y="1641"/>
                    <a:pt x="1089" y="1641"/>
                  </a:cubicBezTo>
                  <a:cubicBezTo>
                    <a:pt x="1712" y="1641"/>
                    <a:pt x="2173" y="943"/>
                    <a:pt x="1733" y="287"/>
                  </a:cubicBezTo>
                  <a:cubicBezTo>
                    <a:pt x="1709" y="242"/>
                    <a:pt x="1667" y="197"/>
                    <a:pt x="1622" y="176"/>
                  </a:cubicBezTo>
                  <a:cubicBezTo>
                    <a:pt x="1440" y="54"/>
                    <a:pt x="1256" y="0"/>
                    <a:pt x="1083"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40"/>
            <p:cNvSpPr/>
            <p:nvPr/>
          </p:nvSpPr>
          <p:spPr>
            <a:xfrm>
              <a:off x="2696017" y="3400058"/>
              <a:ext cx="116582" cy="115231"/>
            </a:xfrm>
            <a:custGeom>
              <a:avLst/>
              <a:gdLst/>
              <a:ahLst/>
              <a:cxnLst/>
              <a:rect l="l" t="t" r="r" b="b"/>
              <a:pathLst>
                <a:path w="949" h="938" extrusionOk="0">
                  <a:moveTo>
                    <a:pt x="475" y="0"/>
                  </a:moveTo>
                  <a:cubicBezTo>
                    <a:pt x="210" y="0"/>
                    <a:pt x="1" y="209"/>
                    <a:pt x="1" y="464"/>
                  </a:cubicBezTo>
                  <a:cubicBezTo>
                    <a:pt x="1" y="729"/>
                    <a:pt x="210" y="938"/>
                    <a:pt x="475" y="938"/>
                  </a:cubicBezTo>
                  <a:cubicBezTo>
                    <a:pt x="740" y="938"/>
                    <a:pt x="949" y="729"/>
                    <a:pt x="949" y="464"/>
                  </a:cubicBezTo>
                  <a:cubicBezTo>
                    <a:pt x="949" y="209"/>
                    <a:pt x="740" y="0"/>
                    <a:pt x="475"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40"/>
            <p:cNvSpPr/>
            <p:nvPr/>
          </p:nvSpPr>
          <p:spPr>
            <a:xfrm>
              <a:off x="1825397" y="3709142"/>
              <a:ext cx="97787" cy="99138"/>
            </a:xfrm>
            <a:custGeom>
              <a:avLst/>
              <a:gdLst/>
              <a:ahLst/>
              <a:cxnLst/>
              <a:rect l="l" t="t" r="r" b="b"/>
              <a:pathLst>
                <a:path w="796" h="807" extrusionOk="0">
                  <a:moveTo>
                    <a:pt x="398" y="1"/>
                  </a:moveTo>
                  <a:cubicBezTo>
                    <a:pt x="178" y="1"/>
                    <a:pt x="1" y="176"/>
                    <a:pt x="1" y="398"/>
                  </a:cubicBezTo>
                  <a:cubicBezTo>
                    <a:pt x="1" y="618"/>
                    <a:pt x="178" y="806"/>
                    <a:pt x="398" y="806"/>
                  </a:cubicBezTo>
                  <a:cubicBezTo>
                    <a:pt x="618" y="806"/>
                    <a:pt x="796" y="618"/>
                    <a:pt x="796" y="398"/>
                  </a:cubicBezTo>
                  <a:cubicBezTo>
                    <a:pt x="796" y="176"/>
                    <a:pt x="618" y="1"/>
                    <a:pt x="398"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40"/>
            <p:cNvSpPr/>
            <p:nvPr/>
          </p:nvSpPr>
          <p:spPr>
            <a:xfrm>
              <a:off x="2177846" y="3878795"/>
              <a:ext cx="100735" cy="100366"/>
            </a:xfrm>
            <a:custGeom>
              <a:avLst/>
              <a:gdLst/>
              <a:ahLst/>
              <a:cxnLst/>
              <a:rect l="l" t="t" r="r" b="b"/>
              <a:pathLst>
                <a:path w="820" h="817" extrusionOk="0">
                  <a:moveTo>
                    <a:pt x="409" y="0"/>
                  </a:moveTo>
                  <a:cubicBezTo>
                    <a:pt x="178" y="0"/>
                    <a:pt x="1" y="186"/>
                    <a:pt x="1" y="408"/>
                  </a:cubicBezTo>
                  <a:cubicBezTo>
                    <a:pt x="1" y="639"/>
                    <a:pt x="178" y="816"/>
                    <a:pt x="409" y="816"/>
                  </a:cubicBezTo>
                  <a:cubicBezTo>
                    <a:pt x="642" y="816"/>
                    <a:pt x="820" y="639"/>
                    <a:pt x="820" y="408"/>
                  </a:cubicBezTo>
                  <a:cubicBezTo>
                    <a:pt x="820" y="186"/>
                    <a:pt x="642" y="0"/>
                    <a:pt x="409"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40"/>
            <p:cNvSpPr/>
            <p:nvPr/>
          </p:nvSpPr>
          <p:spPr>
            <a:xfrm>
              <a:off x="2580417" y="3608530"/>
              <a:ext cx="135132" cy="100735"/>
            </a:xfrm>
            <a:custGeom>
              <a:avLst/>
              <a:gdLst/>
              <a:ahLst/>
              <a:cxnLst/>
              <a:rect l="l" t="t" r="r" b="b"/>
              <a:pathLst>
                <a:path w="1100" h="820" extrusionOk="0">
                  <a:moveTo>
                    <a:pt x="546" y="0"/>
                  </a:moveTo>
                  <a:cubicBezTo>
                    <a:pt x="234" y="0"/>
                    <a:pt x="0" y="350"/>
                    <a:pt x="224" y="688"/>
                  </a:cubicBezTo>
                  <a:cubicBezTo>
                    <a:pt x="245" y="698"/>
                    <a:pt x="258" y="719"/>
                    <a:pt x="279" y="730"/>
                  </a:cubicBezTo>
                  <a:cubicBezTo>
                    <a:pt x="370" y="792"/>
                    <a:pt x="463" y="820"/>
                    <a:pt x="550" y="820"/>
                  </a:cubicBezTo>
                  <a:cubicBezTo>
                    <a:pt x="864" y="820"/>
                    <a:pt x="1099" y="464"/>
                    <a:pt x="875" y="134"/>
                  </a:cubicBezTo>
                  <a:cubicBezTo>
                    <a:pt x="854" y="113"/>
                    <a:pt x="841" y="102"/>
                    <a:pt x="820" y="91"/>
                  </a:cubicBezTo>
                  <a:cubicBezTo>
                    <a:pt x="728" y="28"/>
                    <a:pt x="634" y="0"/>
                    <a:pt x="546"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40"/>
            <p:cNvSpPr/>
            <p:nvPr/>
          </p:nvSpPr>
          <p:spPr>
            <a:xfrm>
              <a:off x="1996155" y="1606362"/>
              <a:ext cx="436846" cy="328617"/>
            </a:xfrm>
            <a:custGeom>
              <a:avLst/>
              <a:gdLst/>
              <a:ahLst/>
              <a:cxnLst/>
              <a:rect l="l" t="t" r="r" b="b"/>
              <a:pathLst>
                <a:path w="3556" h="2675" extrusionOk="0">
                  <a:moveTo>
                    <a:pt x="1780" y="1"/>
                  </a:moveTo>
                  <a:cubicBezTo>
                    <a:pt x="755" y="1"/>
                    <a:pt x="1" y="1142"/>
                    <a:pt x="720" y="2216"/>
                  </a:cubicBezTo>
                  <a:cubicBezTo>
                    <a:pt x="775" y="2282"/>
                    <a:pt x="828" y="2348"/>
                    <a:pt x="894" y="2391"/>
                  </a:cubicBezTo>
                  <a:cubicBezTo>
                    <a:pt x="1190" y="2588"/>
                    <a:pt x="1491" y="2675"/>
                    <a:pt x="1772" y="2675"/>
                  </a:cubicBezTo>
                  <a:cubicBezTo>
                    <a:pt x="2795" y="2675"/>
                    <a:pt x="3556" y="1534"/>
                    <a:pt x="2828" y="459"/>
                  </a:cubicBezTo>
                  <a:cubicBezTo>
                    <a:pt x="2783" y="393"/>
                    <a:pt x="2728" y="327"/>
                    <a:pt x="2661" y="285"/>
                  </a:cubicBezTo>
                  <a:cubicBezTo>
                    <a:pt x="2364" y="87"/>
                    <a:pt x="2062" y="1"/>
                    <a:pt x="1780"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40"/>
            <p:cNvSpPr/>
            <p:nvPr/>
          </p:nvSpPr>
          <p:spPr>
            <a:xfrm>
              <a:off x="1647145" y="2647617"/>
              <a:ext cx="420876" cy="317438"/>
            </a:xfrm>
            <a:custGeom>
              <a:avLst/>
              <a:gdLst/>
              <a:ahLst/>
              <a:cxnLst/>
              <a:rect l="l" t="t" r="r" b="b"/>
              <a:pathLst>
                <a:path w="3426" h="2584" extrusionOk="0">
                  <a:moveTo>
                    <a:pt x="1712" y="0"/>
                  </a:moveTo>
                  <a:cubicBezTo>
                    <a:pt x="1441" y="0"/>
                    <a:pt x="1152" y="83"/>
                    <a:pt x="866" y="273"/>
                  </a:cubicBezTo>
                  <a:cubicBezTo>
                    <a:pt x="800" y="318"/>
                    <a:pt x="744" y="384"/>
                    <a:pt x="702" y="440"/>
                  </a:cubicBezTo>
                  <a:cubicBezTo>
                    <a:pt x="1" y="1478"/>
                    <a:pt x="730" y="2584"/>
                    <a:pt x="1715" y="2584"/>
                  </a:cubicBezTo>
                  <a:cubicBezTo>
                    <a:pt x="1988" y="2584"/>
                    <a:pt x="2280" y="2499"/>
                    <a:pt x="2567" y="2305"/>
                  </a:cubicBezTo>
                  <a:cubicBezTo>
                    <a:pt x="2633" y="2260"/>
                    <a:pt x="2689" y="2207"/>
                    <a:pt x="2731" y="2141"/>
                  </a:cubicBezTo>
                  <a:cubicBezTo>
                    <a:pt x="3426" y="1101"/>
                    <a:pt x="2698" y="0"/>
                    <a:pt x="1712" y="0"/>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40"/>
            <p:cNvSpPr/>
            <p:nvPr/>
          </p:nvSpPr>
          <p:spPr>
            <a:xfrm>
              <a:off x="1841858" y="2697862"/>
              <a:ext cx="144960" cy="109089"/>
            </a:xfrm>
            <a:custGeom>
              <a:avLst/>
              <a:gdLst/>
              <a:ahLst/>
              <a:cxnLst/>
              <a:rect l="l" t="t" r="r" b="b"/>
              <a:pathLst>
                <a:path w="1180" h="888" extrusionOk="0">
                  <a:moveTo>
                    <a:pt x="588" y="1"/>
                  </a:moveTo>
                  <a:cubicBezTo>
                    <a:pt x="494" y="1"/>
                    <a:pt x="394" y="30"/>
                    <a:pt x="296" y="97"/>
                  </a:cubicBezTo>
                  <a:cubicBezTo>
                    <a:pt x="275" y="108"/>
                    <a:pt x="254" y="129"/>
                    <a:pt x="243" y="153"/>
                  </a:cubicBezTo>
                  <a:cubicBezTo>
                    <a:pt x="0" y="507"/>
                    <a:pt x="251" y="888"/>
                    <a:pt x="589" y="888"/>
                  </a:cubicBezTo>
                  <a:cubicBezTo>
                    <a:pt x="683" y="888"/>
                    <a:pt x="783" y="859"/>
                    <a:pt x="881" y="791"/>
                  </a:cubicBezTo>
                  <a:lnTo>
                    <a:pt x="937" y="738"/>
                  </a:lnTo>
                  <a:cubicBezTo>
                    <a:pt x="1180" y="383"/>
                    <a:pt x="927" y="1"/>
                    <a:pt x="5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40"/>
            <p:cNvSpPr/>
            <p:nvPr/>
          </p:nvSpPr>
          <p:spPr>
            <a:xfrm>
              <a:off x="1799721" y="2791103"/>
              <a:ext cx="65232" cy="65232"/>
            </a:xfrm>
            <a:custGeom>
              <a:avLst/>
              <a:gdLst/>
              <a:ahLst/>
              <a:cxnLst/>
              <a:rect l="l" t="t" r="r" b="b"/>
              <a:pathLst>
                <a:path w="531" h="531" extrusionOk="0">
                  <a:moveTo>
                    <a:pt x="265" y="0"/>
                  </a:moveTo>
                  <a:cubicBezTo>
                    <a:pt x="109" y="0"/>
                    <a:pt x="0" y="122"/>
                    <a:pt x="0" y="265"/>
                  </a:cubicBezTo>
                  <a:cubicBezTo>
                    <a:pt x="0" y="408"/>
                    <a:pt x="109" y="530"/>
                    <a:pt x="265" y="530"/>
                  </a:cubicBezTo>
                  <a:cubicBezTo>
                    <a:pt x="408" y="530"/>
                    <a:pt x="530" y="408"/>
                    <a:pt x="530" y="265"/>
                  </a:cubicBezTo>
                  <a:cubicBezTo>
                    <a:pt x="530" y="122"/>
                    <a:pt x="408" y="0"/>
                    <a:pt x="2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40"/>
            <p:cNvSpPr/>
            <p:nvPr/>
          </p:nvSpPr>
          <p:spPr>
            <a:xfrm>
              <a:off x="2402043" y="2647617"/>
              <a:ext cx="420753" cy="317438"/>
            </a:xfrm>
            <a:custGeom>
              <a:avLst/>
              <a:gdLst/>
              <a:ahLst/>
              <a:cxnLst/>
              <a:rect l="l" t="t" r="r" b="b"/>
              <a:pathLst>
                <a:path w="3425" h="2584" extrusionOk="0">
                  <a:moveTo>
                    <a:pt x="1712" y="0"/>
                  </a:moveTo>
                  <a:cubicBezTo>
                    <a:pt x="727" y="0"/>
                    <a:pt x="0" y="1101"/>
                    <a:pt x="693" y="2141"/>
                  </a:cubicBezTo>
                  <a:cubicBezTo>
                    <a:pt x="738" y="2207"/>
                    <a:pt x="804" y="2260"/>
                    <a:pt x="870" y="2305"/>
                  </a:cubicBezTo>
                  <a:cubicBezTo>
                    <a:pt x="1157" y="2499"/>
                    <a:pt x="1449" y="2584"/>
                    <a:pt x="1720" y="2584"/>
                  </a:cubicBezTo>
                  <a:cubicBezTo>
                    <a:pt x="2703" y="2584"/>
                    <a:pt x="3424" y="1478"/>
                    <a:pt x="2725" y="440"/>
                  </a:cubicBezTo>
                  <a:cubicBezTo>
                    <a:pt x="2690" y="384"/>
                    <a:pt x="2624" y="318"/>
                    <a:pt x="2558" y="273"/>
                  </a:cubicBezTo>
                  <a:cubicBezTo>
                    <a:pt x="2273" y="83"/>
                    <a:pt x="1983" y="0"/>
                    <a:pt x="1712" y="0"/>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40"/>
            <p:cNvSpPr/>
            <p:nvPr/>
          </p:nvSpPr>
          <p:spPr>
            <a:xfrm>
              <a:off x="2502041" y="2697370"/>
              <a:ext cx="108474" cy="108843"/>
            </a:xfrm>
            <a:custGeom>
              <a:avLst/>
              <a:gdLst/>
              <a:ahLst/>
              <a:cxnLst/>
              <a:rect l="l" t="t" r="r" b="b"/>
              <a:pathLst>
                <a:path w="883" h="886" extrusionOk="0">
                  <a:moveTo>
                    <a:pt x="443" y="0"/>
                  </a:moveTo>
                  <a:cubicBezTo>
                    <a:pt x="199" y="0"/>
                    <a:pt x="1" y="199"/>
                    <a:pt x="1" y="443"/>
                  </a:cubicBezTo>
                  <a:cubicBezTo>
                    <a:pt x="1" y="687"/>
                    <a:pt x="199" y="885"/>
                    <a:pt x="443" y="885"/>
                  </a:cubicBezTo>
                  <a:cubicBezTo>
                    <a:pt x="684" y="885"/>
                    <a:pt x="883" y="687"/>
                    <a:pt x="883" y="443"/>
                  </a:cubicBezTo>
                  <a:cubicBezTo>
                    <a:pt x="883" y="199"/>
                    <a:pt x="684" y="0"/>
                    <a:pt x="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40"/>
            <p:cNvSpPr/>
            <p:nvPr/>
          </p:nvSpPr>
          <p:spPr>
            <a:xfrm>
              <a:off x="2605232" y="2791103"/>
              <a:ext cx="65232" cy="65232"/>
            </a:xfrm>
            <a:custGeom>
              <a:avLst/>
              <a:gdLst/>
              <a:ahLst/>
              <a:cxnLst/>
              <a:rect l="l" t="t" r="r" b="b"/>
              <a:pathLst>
                <a:path w="531" h="531" extrusionOk="0">
                  <a:moveTo>
                    <a:pt x="265" y="0"/>
                  </a:moveTo>
                  <a:cubicBezTo>
                    <a:pt x="122" y="0"/>
                    <a:pt x="0" y="122"/>
                    <a:pt x="0" y="265"/>
                  </a:cubicBezTo>
                  <a:cubicBezTo>
                    <a:pt x="0" y="408"/>
                    <a:pt x="122" y="530"/>
                    <a:pt x="265" y="530"/>
                  </a:cubicBezTo>
                  <a:cubicBezTo>
                    <a:pt x="419" y="530"/>
                    <a:pt x="530" y="408"/>
                    <a:pt x="530" y="265"/>
                  </a:cubicBezTo>
                  <a:cubicBezTo>
                    <a:pt x="530" y="122"/>
                    <a:pt x="419" y="0"/>
                    <a:pt x="2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40"/>
            <p:cNvSpPr/>
            <p:nvPr/>
          </p:nvSpPr>
          <p:spPr>
            <a:xfrm>
              <a:off x="1760287" y="2983728"/>
              <a:ext cx="194099" cy="89679"/>
            </a:xfrm>
            <a:custGeom>
              <a:avLst/>
              <a:gdLst/>
              <a:ahLst/>
              <a:cxnLst/>
              <a:rect l="l" t="t" r="r" b="b"/>
              <a:pathLst>
                <a:path w="1580" h="730" extrusionOk="0">
                  <a:moveTo>
                    <a:pt x="785" y="1"/>
                  </a:moveTo>
                  <a:cubicBezTo>
                    <a:pt x="353" y="1"/>
                    <a:pt x="1" y="165"/>
                    <a:pt x="1" y="364"/>
                  </a:cubicBezTo>
                  <a:cubicBezTo>
                    <a:pt x="1" y="562"/>
                    <a:pt x="353" y="729"/>
                    <a:pt x="785" y="729"/>
                  </a:cubicBezTo>
                  <a:cubicBezTo>
                    <a:pt x="1225" y="729"/>
                    <a:pt x="1580" y="562"/>
                    <a:pt x="1580" y="364"/>
                  </a:cubicBezTo>
                  <a:cubicBezTo>
                    <a:pt x="1580" y="165"/>
                    <a:pt x="1225" y="1"/>
                    <a:pt x="785"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40"/>
            <p:cNvSpPr/>
            <p:nvPr/>
          </p:nvSpPr>
          <p:spPr>
            <a:xfrm>
              <a:off x="2515677" y="2983728"/>
              <a:ext cx="194099" cy="89679"/>
            </a:xfrm>
            <a:custGeom>
              <a:avLst/>
              <a:gdLst/>
              <a:ahLst/>
              <a:cxnLst/>
              <a:rect l="l" t="t" r="r" b="b"/>
              <a:pathLst>
                <a:path w="1580" h="730" extrusionOk="0">
                  <a:moveTo>
                    <a:pt x="785" y="1"/>
                  </a:moveTo>
                  <a:cubicBezTo>
                    <a:pt x="353" y="1"/>
                    <a:pt x="1" y="165"/>
                    <a:pt x="1" y="364"/>
                  </a:cubicBezTo>
                  <a:cubicBezTo>
                    <a:pt x="1" y="562"/>
                    <a:pt x="353" y="729"/>
                    <a:pt x="785" y="729"/>
                  </a:cubicBezTo>
                  <a:cubicBezTo>
                    <a:pt x="1225" y="729"/>
                    <a:pt x="1580" y="562"/>
                    <a:pt x="1580" y="364"/>
                  </a:cubicBezTo>
                  <a:cubicBezTo>
                    <a:pt x="1580" y="165"/>
                    <a:pt x="1225" y="1"/>
                    <a:pt x="785"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40"/>
            <p:cNvSpPr/>
            <p:nvPr/>
          </p:nvSpPr>
          <p:spPr>
            <a:xfrm>
              <a:off x="1725153" y="2519242"/>
              <a:ext cx="252329" cy="107737"/>
            </a:xfrm>
            <a:custGeom>
              <a:avLst/>
              <a:gdLst/>
              <a:ahLst/>
              <a:cxnLst/>
              <a:rect l="l" t="t" r="r" b="b"/>
              <a:pathLst>
                <a:path w="2054" h="877" extrusionOk="0">
                  <a:moveTo>
                    <a:pt x="1864" y="0"/>
                  </a:moveTo>
                  <a:cubicBezTo>
                    <a:pt x="1849" y="0"/>
                    <a:pt x="1835" y="2"/>
                    <a:pt x="1821" y="7"/>
                  </a:cubicBezTo>
                  <a:lnTo>
                    <a:pt x="133" y="558"/>
                  </a:lnTo>
                  <a:cubicBezTo>
                    <a:pt x="43" y="589"/>
                    <a:pt x="1" y="680"/>
                    <a:pt x="22" y="767"/>
                  </a:cubicBezTo>
                  <a:cubicBezTo>
                    <a:pt x="48" y="829"/>
                    <a:pt x="111" y="877"/>
                    <a:pt x="180" y="877"/>
                  </a:cubicBezTo>
                  <a:cubicBezTo>
                    <a:pt x="197" y="877"/>
                    <a:pt x="214" y="874"/>
                    <a:pt x="231" y="868"/>
                  </a:cubicBezTo>
                  <a:lnTo>
                    <a:pt x="1921" y="314"/>
                  </a:lnTo>
                  <a:cubicBezTo>
                    <a:pt x="1998" y="282"/>
                    <a:pt x="2054" y="192"/>
                    <a:pt x="2020" y="115"/>
                  </a:cubicBezTo>
                  <a:cubicBezTo>
                    <a:pt x="2002" y="43"/>
                    <a:pt x="1931" y="0"/>
                    <a:pt x="1864" y="0"/>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40"/>
            <p:cNvSpPr/>
            <p:nvPr/>
          </p:nvSpPr>
          <p:spPr>
            <a:xfrm>
              <a:off x="2493933" y="2519242"/>
              <a:ext cx="250977" cy="107737"/>
            </a:xfrm>
            <a:custGeom>
              <a:avLst/>
              <a:gdLst/>
              <a:ahLst/>
              <a:cxnLst/>
              <a:rect l="l" t="t" r="r" b="b"/>
              <a:pathLst>
                <a:path w="2043" h="877" extrusionOk="0">
                  <a:moveTo>
                    <a:pt x="186" y="0"/>
                  </a:moveTo>
                  <a:cubicBezTo>
                    <a:pt x="114" y="0"/>
                    <a:pt x="50" y="43"/>
                    <a:pt x="22" y="115"/>
                  </a:cubicBezTo>
                  <a:cubicBezTo>
                    <a:pt x="0" y="192"/>
                    <a:pt x="45" y="282"/>
                    <a:pt x="133" y="314"/>
                  </a:cubicBezTo>
                  <a:lnTo>
                    <a:pt x="1810" y="868"/>
                  </a:lnTo>
                  <a:cubicBezTo>
                    <a:pt x="1827" y="874"/>
                    <a:pt x="1845" y="877"/>
                    <a:pt x="1862" y="877"/>
                  </a:cubicBezTo>
                  <a:cubicBezTo>
                    <a:pt x="1932" y="877"/>
                    <a:pt x="1994" y="829"/>
                    <a:pt x="2022" y="767"/>
                  </a:cubicBezTo>
                  <a:cubicBezTo>
                    <a:pt x="2043" y="680"/>
                    <a:pt x="1998" y="589"/>
                    <a:pt x="1921" y="558"/>
                  </a:cubicBezTo>
                  <a:lnTo>
                    <a:pt x="233" y="7"/>
                  </a:lnTo>
                  <a:cubicBezTo>
                    <a:pt x="217" y="2"/>
                    <a:pt x="201" y="0"/>
                    <a:pt x="186" y="0"/>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40"/>
            <p:cNvSpPr/>
            <p:nvPr/>
          </p:nvSpPr>
          <p:spPr>
            <a:xfrm>
              <a:off x="2150942" y="2887415"/>
              <a:ext cx="154665" cy="249380"/>
            </a:xfrm>
            <a:custGeom>
              <a:avLst/>
              <a:gdLst/>
              <a:ahLst/>
              <a:cxnLst/>
              <a:rect l="l" t="t" r="r" b="b"/>
              <a:pathLst>
                <a:path w="1259" h="2030" extrusionOk="0">
                  <a:moveTo>
                    <a:pt x="111" y="1"/>
                  </a:moveTo>
                  <a:cubicBezTo>
                    <a:pt x="45" y="1"/>
                    <a:pt x="0" y="56"/>
                    <a:pt x="0" y="109"/>
                  </a:cubicBezTo>
                  <a:lnTo>
                    <a:pt x="0" y="1932"/>
                  </a:lnTo>
                  <a:cubicBezTo>
                    <a:pt x="0" y="1988"/>
                    <a:pt x="45" y="2030"/>
                    <a:pt x="111" y="2030"/>
                  </a:cubicBezTo>
                  <a:lnTo>
                    <a:pt x="1147" y="2030"/>
                  </a:lnTo>
                  <a:cubicBezTo>
                    <a:pt x="1213" y="2030"/>
                    <a:pt x="1258" y="1988"/>
                    <a:pt x="1258" y="1932"/>
                  </a:cubicBezTo>
                  <a:lnTo>
                    <a:pt x="1258" y="109"/>
                  </a:lnTo>
                  <a:cubicBezTo>
                    <a:pt x="1258" y="56"/>
                    <a:pt x="1213" y="1"/>
                    <a:pt x="1147" y="1"/>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40"/>
            <p:cNvSpPr/>
            <p:nvPr/>
          </p:nvSpPr>
          <p:spPr>
            <a:xfrm>
              <a:off x="1289781" y="2269124"/>
              <a:ext cx="1905242" cy="1928337"/>
            </a:xfrm>
            <a:custGeom>
              <a:avLst/>
              <a:gdLst/>
              <a:ahLst/>
              <a:cxnLst/>
              <a:rect l="l" t="t" r="r" b="b"/>
              <a:pathLst>
                <a:path w="15509" h="15697" extrusionOk="0">
                  <a:moveTo>
                    <a:pt x="1237" y="0"/>
                  </a:moveTo>
                  <a:cubicBezTo>
                    <a:pt x="0" y="9834"/>
                    <a:pt x="2021" y="15697"/>
                    <a:pt x="7749" y="15697"/>
                  </a:cubicBezTo>
                  <a:cubicBezTo>
                    <a:pt x="13490" y="15697"/>
                    <a:pt x="15509" y="9834"/>
                    <a:pt x="14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40"/>
            <p:cNvSpPr/>
            <p:nvPr/>
          </p:nvSpPr>
          <p:spPr>
            <a:xfrm>
              <a:off x="1322213" y="2022078"/>
              <a:ext cx="1825391" cy="259208"/>
            </a:xfrm>
            <a:custGeom>
              <a:avLst/>
              <a:gdLst/>
              <a:ahLst/>
              <a:cxnLst/>
              <a:rect l="l" t="t" r="r" b="b"/>
              <a:pathLst>
                <a:path w="14859" h="2110" extrusionOk="0">
                  <a:moveTo>
                    <a:pt x="499" y="0"/>
                  </a:moveTo>
                  <a:cubicBezTo>
                    <a:pt x="221" y="0"/>
                    <a:pt x="1" y="223"/>
                    <a:pt x="1" y="488"/>
                  </a:cubicBezTo>
                  <a:lnTo>
                    <a:pt x="1" y="1614"/>
                  </a:lnTo>
                  <a:cubicBezTo>
                    <a:pt x="1" y="1889"/>
                    <a:pt x="221" y="2109"/>
                    <a:pt x="499" y="2109"/>
                  </a:cubicBezTo>
                  <a:lnTo>
                    <a:pt x="14373" y="2109"/>
                  </a:lnTo>
                  <a:cubicBezTo>
                    <a:pt x="14638" y="2109"/>
                    <a:pt x="14858" y="1889"/>
                    <a:pt x="14858" y="1614"/>
                  </a:cubicBezTo>
                  <a:lnTo>
                    <a:pt x="14858" y="488"/>
                  </a:lnTo>
                  <a:cubicBezTo>
                    <a:pt x="14858" y="223"/>
                    <a:pt x="14638" y="0"/>
                    <a:pt x="14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40"/>
            <p:cNvSpPr/>
            <p:nvPr/>
          </p:nvSpPr>
          <p:spPr>
            <a:xfrm>
              <a:off x="1554272" y="2427597"/>
              <a:ext cx="1375278" cy="1612373"/>
            </a:xfrm>
            <a:custGeom>
              <a:avLst/>
              <a:gdLst/>
              <a:ahLst/>
              <a:cxnLst/>
              <a:rect l="l" t="t" r="r" b="b"/>
              <a:pathLst>
                <a:path w="11195" h="13125" extrusionOk="0">
                  <a:moveTo>
                    <a:pt x="231" y="0"/>
                  </a:moveTo>
                  <a:cubicBezTo>
                    <a:pt x="176" y="564"/>
                    <a:pt x="133" y="1105"/>
                    <a:pt x="88" y="1635"/>
                  </a:cubicBezTo>
                  <a:cubicBezTo>
                    <a:pt x="22" y="2771"/>
                    <a:pt x="1" y="3820"/>
                    <a:pt x="33" y="4803"/>
                  </a:cubicBezTo>
                  <a:cubicBezTo>
                    <a:pt x="54" y="5232"/>
                    <a:pt x="78" y="5654"/>
                    <a:pt x="110" y="6062"/>
                  </a:cubicBezTo>
                  <a:cubicBezTo>
                    <a:pt x="155" y="6459"/>
                    <a:pt x="200" y="6833"/>
                    <a:pt x="253" y="7209"/>
                  </a:cubicBezTo>
                  <a:cubicBezTo>
                    <a:pt x="319" y="7627"/>
                    <a:pt x="398" y="8038"/>
                    <a:pt x="496" y="8412"/>
                  </a:cubicBezTo>
                  <a:cubicBezTo>
                    <a:pt x="827" y="9781"/>
                    <a:pt x="1336" y="10862"/>
                    <a:pt x="2020" y="11646"/>
                  </a:cubicBezTo>
                  <a:cubicBezTo>
                    <a:pt x="2902" y="12640"/>
                    <a:pt x="4073" y="13125"/>
                    <a:pt x="5596" y="13125"/>
                  </a:cubicBezTo>
                  <a:cubicBezTo>
                    <a:pt x="7130" y="13125"/>
                    <a:pt x="8301" y="12640"/>
                    <a:pt x="9173" y="11646"/>
                  </a:cubicBezTo>
                  <a:cubicBezTo>
                    <a:pt x="9856" y="10862"/>
                    <a:pt x="10375" y="9781"/>
                    <a:pt x="10707" y="8412"/>
                  </a:cubicBezTo>
                  <a:cubicBezTo>
                    <a:pt x="10797" y="8038"/>
                    <a:pt x="10874" y="7627"/>
                    <a:pt x="10950" y="7209"/>
                  </a:cubicBezTo>
                  <a:cubicBezTo>
                    <a:pt x="11006" y="6833"/>
                    <a:pt x="11048" y="6459"/>
                    <a:pt x="11083" y="6062"/>
                  </a:cubicBezTo>
                  <a:cubicBezTo>
                    <a:pt x="11115" y="5654"/>
                    <a:pt x="11149" y="5232"/>
                    <a:pt x="11160" y="4803"/>
                  </a:cubicBezTo>
                  <a:cubicBezTo>
                    <a:pt x="11194" y="3810"/>
                    <a:pt x="11181" y="2740"/>
                    <a:pt x="11104" y="1590"/>
                  </a:cubicBezTo>
                  <a:cubicBezTo>
                    <a:pt x="11072" y="1084"/>
                    <a:pt x="11027" y="541"/>
                    <a:pt x="109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40"/>
            <p:cNvSpPr/>
            <p:nvPr/>
          </p:nvSpPr>
          <p:spPr>
            <a:xfrm>
              <a:off x="1585230" y="3313082"/>
              <a:ext cx="1312994" cy="726889"/>
            </a:xfrm>
            <a:custGeom>
              <a:avLst/>
              <a:gdLst/>
              <a:ahLst/>
              <a:cxnLst/>
              <a:rect l="l" t="t" r="r" b="b"/>
              <a:pathLst>
                <a:path w="10688" h="5917" extrusionOk="0">
                  <a:moveTo>
                    <a:pt x="1" y="1"/>
                  </a:moveTo>
                  <a:cubicBezTo>
                    <a:pt x="300" y="1943"/>
                    <a:pt x="896" y="3445"/>
                    <a:pt x="1768" y="4438"/>
                  </a:cubicBezTo>
                  <a:cubicBezTo>
                    <a:pt x="2650" y="5432"/>
                    <a:pt x="3821" y="5917"/>
                    <a:pt x="5344" y="5917"/>
                  </a:cubicBezTo>
                  <a:cubicBezTo>
                    <a:pt x="6878" y="5917"/>
                    <a:pt x="8049" y="5432"/>
                    <a:pt x="8921" y="4438"/>
                  </a:cubicBezTo>
                  <a:cubicBezTo>
                    <a:pt x="9792" y="3445"/>
                    <a:pt x="10388" y="1943"/>
                    <a:pt x="10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40"/>
            <p:cNvSpPr/>
            <p:nvPr/>
          </p:nvSpPr>
          <p:spPr>
            <a:xfrm>
              <a:off x="1565083" y="2427597"/>
              <a:ext cx="1353288" cy="427632"/>
            </a:xfrm>
            <a:custGeom>
              <a:avLst/>
              <a:gdLst/>
              <a:ahLst/>
              <a:cxnLst/>
              <a:rect l="l" t="t" r="r" b="b"/>
              <a:pathLst>
                <a:path w="11016" h="3481" extrusionOk="0">
                  <a:moveTo>
                    <a:pt x="143" y="0"/>
                  </a:moveTo>
                  <a:cubicBezTo>
                    <a:pt x="88" y="564"/>
                    <a:pt x="45" y="1105"/>
                    <a:pt x="0" y="1635"/>
                  </a:cubicBezTo>
                  <a:cubicBezTo>
                    <a:pt x="709" y="2999"/>
                    <a:pt x="1437" y="3480"/>
                    <a:pt x="2195" y="3480"/>
                  </a:cubicBezTo>
                  <a:cubicBezTo>
                    <a:pt x="4004" y="3480"/>
                    <a:pt x="5980" y="737"/>
                    <a:pt x="8247" y="737"/>
                  </a:cubicBezTo>
                  <a:cubicBezTo>
                    <a:pt x="8670" y="737"/>
                    <a:pt x="9104" y="833"/>
                    <a:pt x="9548" y="1060"/>
                  </a:cubicBezTo>
                  <a:cubicBezTo>
                    <a:pt x="10113" y="1349"/>
                    <a:pt x="10597" y="1513"/>
                    <a:pt x="11016" y="1590"/>
                  </a:cubicBezTo>
                  <a:cubicBezTo>
                    <a:pt x="10984" y="1084"/>
                    <a:pt x="10939" y="541"/>
                    <a:pt x="1087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40"/>
            <p:cNvSpPr/>
            <p:nvPr/>
          </p:nvSpPr>
          <p:spPr>
            <a:xfrm>
              <a:off x="1746037" y="3399567"/>
              <a:ext cx="256628" cy="194099"/>
            </a:xfrm>
            <a:custGeom>
              <a:avLst/>
              <a:gdLst/>
              <a:ahLst/>
              <a:cxnLst/>
              <a:rect l="l" t="t" r="r" b="b"/>
              <a:pathLst>
                <a:path w="2089" h="1580" extrusionOk="0">
                  <a:moveTo>
                    <a:pt x="1047" y="1"/>
                  </a:moveTo>
                  <a:cubicBezTo>
                    <a:pt x="447" y="1"/>
                    <a:pt x="1" y="673"/>
                    <a:pt x="427" y="1305"/>
                  </a:cubicBezTo>
                  <a:cubicBezTo>
                    <a:pt x="448" y="1350"/>
                    <a:pt x="493" y="1384"/>
                    <a:pt x="535" y="1416"/>
                  </a:cubicBezTo>
                  <a:cubicBezTo>
                    <a:pt x="708" y="1530"/>
                    <a:pt x="883" y="1579"/>
                    <a:pt x="1047" y="1579"/>
                  </a:cubicBezTo>
                  <a:cubicBezTo>
                    <a:pt x="1646" y="1579"/>
                    <a:pt x="2088" y="912"/>
                    <a:pt x="1672" y="280"/>
                  </a:cubicBezTo>
                  <a:cubicBezTo>
                    <a:pt x="1640" y="235"/>
                    <a:pt x="1606" y="192"/>
                    <a:pt x="1563" y="168"/>
                  </a:cubicBezTo>
                  <a:cubicBezTo>
                    <a:pt x="1390" y="52"/>
                    <a:pt x="1213" y="1"/>
                    <a:pt x="10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40"/>
            <p:cNvSpPr/>
            <p:nvPr/>
          </p:nvSpPr>
          <p:spPr>
            <a:xfrm>
              <a:off x="1976867" y="3586663"/>
              <a:ext cx="309084" cy="233410"/>
            </a:xfrm>
            <a:custGeom>
              <a:avLst/>
              <a:gdLst/>
              <a:ahLst/>
              <a:cxnLst/>
              <a:rect l="l" t="t" r="r" b="b"/>
              <a:pathLst>
                <a:path w="2516" h="1900" extrusionOk="0">
                  <a:moveTo>
                    <a:pt x="1258" y="1"/>
                  </a:moveTo>
                  <a:cubicBezTo>
                    <a:pt x="534" y="1"/>
                    <a:pt x="0" y="810"/>
                    <a:pt x="511" y="1570"/>
                  </a:cubicBezTo>
                  <a:cubicBezTo>
                    <a:pt x="545" y="1626"/>
                    <a:pt x="588" y="1660"/>
                    <a:pt x="633" y="1703"/>
                  </a:cubicBezTo>
                  <a:cubicBezTo>
                    <a:pt x="840" y="1840"/>
                    <a:pt x="1052" y="1899"/>
                    <a:pt x="1249" y="1899"/>
                  </a:cubicBezTo>
                  <a:cubicBezTo>
                    <a:pt x="1976" y="1899"/>
                    <a:pt x="2515" y="1088"/>
                    <a:pt x="2003" y="325"/>
                  </a:cubicBezTo>
                  <a:cubicBezTo>
                    <a:pt x="1968" y="280"/>
                    <a:pt x="1926" y="235"/>
                    <a:pt x="1881" y="203"/>
                  </a:cubicBezTo>
                  <a:cubicBezTo>
                    <a:pt x="1671" y="62"/>
                    <a:pt x="1457" y="1"/>
                    <a:pt x="12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40"/>
            <p:cNvSpPr/>
            <p:nvPr/>
          </p:nvSpPr>
          <p:spPr>
            <a:xfrm>
              <a:off x="2146643" y="3406815"/>
              <a:ext cx="101963" cy="101718"/>
            </a:xfrm>
            <a:custGeom>
              <a:avLst/>
              <a:gdLst/>
              <a:ahLst/>
              <a:cxnLst/>
              <a:rect l="l" t="t" r="r" b="b"/>
              <a:pathLst>
                <a:path w="830" h="828" extrusionOk="0">
                  <a:moveTo>
                    <a:pt x="411" y="1"/>
                  </a:moveTo>
                  <a:cubicBezTo>
                    <a:pt x="189" y="1"/>
                    <a:pt x="1" y="186"/>
                    <a:pt x="1" y="409"/>
                  </a:cubicBezTo>
                  <a:cubicBezTo>
                    <a:pt x="1" y="639"/>
                    <a:pt x="189" y="827"/>
                    <a:pt x="411" y="827"/>
                  </a:cubicBezTo>
                  <a:cubicBezTo>
                    <a:pt x="642" y="827"/>
                    <a:pt x="830" y="639"/>
                    <a:pt x="830" y="409"/>
                  </a:cubicBezTo>
                  <a:cubicBezTo>
                    <a:pt x="830" y="186"/>
                    <a:pt x="642"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40"/>
            <p:cNvSpPr/>
            <p:nvPr/>
          </p:nvSpPr>
          <p:spPr>
            <a:xfrm>
              <a:off x="2298482" y="3424382"/>
              <a:ext cx="290780" cy="219774"/>
            </a:xfrm>
            <a:custGeom>
              <a:avLst/>
              <a:gdLst/>
              <a:ahLst/>
              <a:cxnLst/>
              <a:rect l="l" t="t" r="r" b="b"/>
              <a:pathLst>
                <a:path w="2367" h="1789" extrusionOk="0">
                  <a:moveTo>
                    <a:pt x="1183" y="0"/>
                  </a:moveTo>
                  <a:cubicBezTo>
                    <a:pt x="502" y="0"/>
                    <a:pt x="0" y="760"/>
                    <a:pt x="476" y="1479"/>
                  </a:cubicBezTo>
                  <a:cubicBezTo>
                    <a:pt x="510" y="1535"/>
                    <a:pt x="553" y="1567"/>
                    <a:pt x="598" y="1601"/>
                  </a:cubicBezTo>
                  <a:cubicBezTo>
                    <a:pt x="795" y="1732"/>
                    <a:pt x="995" y="1788"/>
                    <a:pt x="1182" y="1788"/>
                  </a:cubicBezTo>
                  <a:cubicBezTo>
                    <a:pt x="1864" y="1788"/>
                    <a:pt x="2367" y="1030"/>
                    <a:pt x="1891" y="321"/>
                  </a:cubicBezTo>
                  <a:cubicBezTo>
                    <a:pt x="1856" y="266"/>
                    <a:pt x="1811" y="221"/>
                    <a:pt x="1769" y="189"/>
                  </a:cubicBezTo>
                  <a:cubicBezTo>
                    <a:pt x="1571" y="58"/>
                    <a:pt x="1371" y="0"/>
                    <a:pt x="1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40"/>
            <p:cNvSpPr/>
            <p:nvPr/>
          </p:nvSpPr>
          <p:spPr>
            <a:xfrm>
              <a:off x="2301553" y="3729658"/>
              <a:ext cx="267070" cy="201716"/>
            </a:xfrm>
            <a:custGeom>
              <a:avLst/>
              <a:gdLst/>
              <a:ahLst/>
              <a:cxnLst/>
              <a:rect l="l" t="t" r="r" b="b"/>
              <a:pathLst>
                <a:path w="2174" h="1642" extrusionOk="0">
                  <a:moveTo>
                    <a:pt x="1083" y="0"/>
                  </a:moveTo>
                  <a:cubicBezTo>
                    <a:pt x="460" y="0"/>
                    <a:pt x="0" y="699"/>
                    <a:pt x="440" y="1357"/>
                  </a:cubicBezTo>
                  <a:cubicBezTo>
                    <a:pt x="462" y="1400"/>
                    <a:pt x="507" y="1434"/>
                    <a:pt x="552" y="1466"/>
                  </a:cubicBezTo>
                  <a:cubicBezTo>
                    <a:pt x="733" y="1588"/>
                    <a:pt x="917" y="1641"/>
                    <a:pt x="1089" y="1641"/>
                  </a:cubicBezTo>
                  <a:cubicBezTo>
                    <a:pt x="1712" y="1641"/>
                    <a:pt x="2173" y="943"/>
                    <a:pt x="1733" y="287"/>
                  </a:cubicBezTo>
                  <a:cubicBezTo>
                    <a:pt x="1709" y="242"/>
                    <a:pt x="1667" y="197"/>
                    <a:pt x="1622" y="176"/>
                  </a:cubicBezTo>
                  <a:cubicBezTo>
                    <a:pt x="1440" y="54"/>
                    <a:pt x="1256" y="0"/>
                    <a:pt x="10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40"/>
            <p:cNvSpPr/>
            <p:nvPr/>
          </p:nvSpPr>
          <p:spPr>
            <a:xfrm>
              <a:off x="2696017" y="3400058"/>
              <a:ext cx="116582" cy="115231"/>
            </a:xfrm>
            <a:custGeom>
              <a:avLst/>
              <a:gdLst/>
              <a:ahLst/>
              <a:cxnLst/>
              <a:rect l="l" t="t" r="r" b="b"/>
              <a:pathLst>
                <a:path w="949" h="938" extrusionOk="0">
                  <a:moveTo>
                    <a:pt x="475" y="0"/>
                  </a:moveTo>
                  <a:cubicBezTo>
                    <a:pt x="210" y="0"/>
                    <a:pt x="1" y="209"/>
                    <a:pt x="1" y="464"/>
                  </a:cubicBezTo>
                  <a:cubicBezTo>
                    <a:pt x="1" y="729"/>
                    <a:pt x="210" y="938"/>
                    <a:pt x="475" y="938"/>
                  </a:cubicBezTo>
                  <a:cubicBezTo>
                    <a:pt x="740" y="938"/>
                    <a:pt x="949" y="729"/>
                    <a:pt x="949" y="464"/>
                  </a:cubicBezTo>
                  <a:cubicBezTo>
                    <a:pt x="949" y="209"/>
                    <a:pt x="740"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40"/>
            <p:cNvSpPr/>
            <p:nvPr/>
          </p:nvSpPr>
          <p:spPr>
            <a:xfrm>
              <a:off x="1825397" y="3709142"/>
              <a:ext cx="97787" cy="99138"/>
            </a:xfrm>
            <a:custGeom>
              <a:avLst/>
              <a:gdLst/>
              <a:ahLst/>
              <a:cxnLst/>
              <a:rect l="l" t="t" r="r" b="b"/>
              <a:pathLst>
                <a:path w="796" h="807" extrusionOk="0">
                  <a:moveTo>
                    <a:pt x="398" y="1"/>
                  </a:moveTo>
                  <a:cubicBezTo>
                    <a:pt x="178" y="1"/>
                    <a:pt x="1" y="176"/>
                    <a:pt x="1" y="398"/>
                  </a:cubicBezTo>
                  <a:cubicBezTo>
                    <a:pt x="1" y="618"/>
                    <a:pt x="178" y="806"/>
                    <a:pt x="398" y="806"/>
                  </a:cubicBezTo>
                  <a:cubicBezTo>
                    <a:pt x="618" y="806"/>
                    <a:pt x="796" y="618"/>
                    <a:pt x="796" y="398"/>
                  </a:cubicBezTo>
                  <a:cubicBezTo>
                    <a:pt x="796" y="176"/>
                    <a:pt x="618" y="1"/>
                    <a:pt x="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40"/>
            <p:cNvSpPr/>
            <p:nvPr/>
          </p:nvSpPr>
          <p:spPr>
            <a:xfrm>
              <a:off x="2177846" y="3878795"/>
              <a:ext cx="100735" cy="100366"/>
            </a:xfrm>
            <a:custGeom>
              <a:avLst/>
              <a:gdLst/>
              <a:ahLst/>
              <a:cxnLst/>
              <a:rect l="l" t="t" r="r" b="b"/>
              <a:pathLst>
                <a:path w="820" h="817" extrusionOk="0">
                  <a:moveTo>
                    <a:pt x="409" y="0"/>
                  </a:moveTo>
                  <a:cubicBezTo>
                    <a:pt x="178" y="0"/>
                    <a:pt x="1" y="186"/>
                    <a:pt x="1" y="408"/>
                  </a:cubicBezTo>
                  <a:cubicBezTo>
                    <a:pt x="1" y="639"/>
                    <a:pt x="178" y="816"/>
                    <a:pt x="409" y="816"/>
                  </a:cubicBezTo>
                  <a:cubicBezTo>
                    <a:pt x="642" y="816"/>
                    <a:pt x="820" y="639"/>
                    <a:pt x="820" y="408"/>
                  </a:cubicBezTo>
                  <a:cubicBezTo>
                    <a:pt x="820" y="186"/>
                    <a:pt x="642" y="0"/>
                    <a:pt x="4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40"/>
            <p:cNvSpPr/>
            <p:nvPr/>
          </p:nvSpPr>
          <p:spPr>
            <a:xfrm>
              <a:off x="2580417" y="3608530"/>
              <a:ext cx="135132" cy="100735"/>
            </a:xfrm>
            <a:custGeom>
              <a:avLst/>
              <a:gdLst/>
              <a:ahLst/>
              <a:cxnLst/>
              <a:rect l="l" t="t" r="r" b="b"/>
              <a:pathLst>
                <a:path w="1100" h="820" extrusionOk="0">
                  <a:moveTo>
                    <a:pt x="546" y="0"/>
                  </a:moveTo>
                  <a:cubicBezTo>
                    <a:pt x="234" y="0"/>
                    <a:pt x="0" y="350"/>
                    <a:pt x="224" y="688"/>
                  </a:cubicBezTo>
                  <a:cubicBezTo>
                    <a:pt x="245" y="698"/>
                    <a:pt x="258" y="719"/>
                    <a:pt x="279" y="730"/>
                  </a:cubicBezTo>
                  <a:cubicBezTo>
                    <a:pt x="370" y="792"/>
                    <a:pt x="463" y="820"/>
                    <a:pt x="550" y="820"/>
                  </a:cubicBezTo>
                  <a:cubicBezTo>
                    <a:pt x="864" y="820"/>
                    <a:pt x="1099" y="464"/>
                    <a:pt x="875" y="134"/>
                  </a:cubicBezTo>
                  <a:cubicBezTo>
                    <a:pt x="854" y="113"/>
                    <a:pt x="841" y="102"/>
                    <a:pt x="820" y="91"/>
                  </a:cubicBezTo>
                  <a:cubicBezTo>
                    <a:pt x="728" y="28"/>
                    <a:pt x="634" y="0"/>
                    <a:pt x="5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40"/>
            <p:cNvSpPr/>
            <p:nvPr/>
          </p:nvSpPr>
          <p:spPr>
            <a:xfrm>
              <a:off x="1996155" y="1606362"/>
              <a:ext cx="436846" cy="328617"/>
            </a:xfrm>
            <a:custGeom>
              <a:avLst/>
              <a:gdLst/>
              <a:ahLst/>
              <a:cxnLst/>
              <a:rect l="l" t="t" r="r" b="b"/>
              <a:pathLst>
                <a:path w="3556" h="2675" extrusionOk="0">
                  <a:moveTo>
                    <a:pt x="1780" y="1"/>
                  </a:moveTo>
                  <a:cubicBezTo>
                    <a:pt x="755" y="1"/>
                    <a:pt x="1" y="1142"/>
                    <a:pt x="720" y="2216"/>
                  </a:cubicBezTo>
                  <a:cubicBezTo>
                    <a:pt x="775" y="2282"/>
                    <a:pt x="828" y="2348"/>
                    <a:pt x="894" y="2391"/>
                  </a:cubicBezTo>
                  <a:cubicBezTo>
                    <a:pt x="1190" y="2588"/>
                    <a:pt x="1491" y="2675"/>
                    <a:pt x="1772" y="2675"/>
                  </a:cubicBezTo>
                  <a:cubicBezTo>
                    <a:pt x="2795" y="2675"/>
                    <a:pt x="3556" y="1534"/>
                    <a:pt x="2828" y="459"/>
                  </a:cubicBezTo>
                  <a:cubicBezTo>
                    <a:pt x="2783" y="393"/>
                    <a:pt x="2728" y="327"/>
                    <a:pt x="2661" y="285"/>
                  </a:cubicBezTo>
                  <a:cubicBezTo>
                    <a:pt x="2364" y="87"/>
                    <a:pt x="2062" y="1"/>
                    <a:pt x="17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40"/>
            <p:cNvSpPr/>
            <p:nvPr/>
          </p:nvSpPr>
          <p:spPr>
            <a:xfrm>
              <a:off x="1833504" y="1742845"/>
              <a:ext cx="762392" cy="139678"/>
            </a:xfrm>
            <a:custGeom>
              <a:avLst/>
              <a:gdLst/>
              <a:ahLst/>
              <a:cxnLst/>
              <a:rect l="l" t="t" r="r" b="b"/>
              <a:pathLst>
                <a:path w="6206" h="1137" extrusionOk="0">
                  <a:moveTo>
                    <a:pt x="1138" y="0"/>
                  </a:moveTo>
                  <a:cubicBezTo>
                    <a:pt x="510" y="0"/>
                    <a:pt x="1" y="509"/>
                    <a:pt x="1" y="1137"/>
                  </a:cubicBezTo>
                  <a:lnTo>
                    <a:pt x="6206" y="1137"/>
                  </a:lnTo>
                  <a:cubicBezTo>
                    <a:pt x="6206" y="509"/>
                    <a:pt x="5697" y="0"/>
                    <a:pt x="5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40"/>
            <p:cNvSpPr/>
            <p:nvPr/>
          </p:nvSpPr>
          <p:spPr>
            <a:xfrm>
              <a:off x="1708937" y="1882400"/>
              <a:ext cx="1052312" cy="139800"/>
            </a:xfrm>
            <a:custGeom>
              <a:avLst/>
              <a:gdLst/>
              <a:ahLst/>
              <a:cxnLst/>
              <a:rect l="l" t="t" r="r" b="b"/>
              <a:pathLst>
                <a:path w="8566" h="1138" extrusionOk="0">
                  <a:moveTo>
                    <a:pt x="1137" y="1"/>
                  </a:moveTo>
                  <a:cubicBezTo>
                    <a:pt x="506" y="1"/>
                    <a:pt x="0" y="509"/>
                    <a:pt x="0" y="1137"/>
                  </a:cubicBezTo>
                  <a:lnTo>
                    <a:pt x="8565" y="1137"/>
                  </a:lnTo>
                  <a:cubicBezTo>
                    <a:pt x="8565" y="509"/>
                    <a:pt x="8057" y="1"/>
                    <a:pt x="7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0" name="Google Shape;780;p40"/>
          <p:cNvGrpSpPr/>
          <p:nvPr/>
        </p:nvGrpSpPr>
        <p:grpSpPr>
          <a:xfrm>
            <a:off x="6068903" y="3038930"/>
            <a:ext cx="1059947" cy="1727828"/>
            <a:chOff x="2905600" y="3157225"/>
            <a:chExt cx="381125" cy="621275"/>
          </a:xfrm>
        </p:grpSpPr>
        <p:sp>
          <p:nvSpPr>
            <p:cNvPr id="781" name="Google Shape;781;p40"/>
            <p:cNvSpPr/>
            <p:nvPr/>
          </p:nvSpPr>
          <p:spPr>
            <a:xfrm>
              <a:off x="2977050" y="3742825"/>
              <a:ext cx="231325" cy="35675"/>
            </a:xfrm>
            <a:custGeom>
              <a:avLst/>
              <a:gdLst/>
              <a:ahLst/>
              <a:cxnLst/>
              <a:rect l="l" t="t" r="r" b="b"/>
              <a:pathLst>
                <a:path w="9253" h="1427" extrusionOk="0">
                  <a:moveTo>
                    <a:pt x="4626" y="1"/>
                  </a:moveTo>
                  <a:cubicBezTo>
                    <a:pt x="2078" y="1"/>
                    <a:pt x="1" y="321"/>
                    <a:pt x="1" y="708"/>
                  </a:cubicBezTo>
                  <a:cubicBezTo>
                    <a:pt x="1" y="1106"/>
                    <a:pt x="2078" y="1426"/>
                    <a:pt x="4626" y="1426"/>
                  </a:cubicBezTo>
                  <a:cubicBezTo>
                    <a:pt x="7178" y="1426"/>
                    <a:pt x="9252" y="1106"/>
                    <a:pt x="9252" y="708"/>
                  </a:cubicBezTo>
                  <a:cubicBezTo>
                    <a:pt x="9252" y="321"/>
                    <a:pt x="7178" y="1"/>
                    <a:pt x="4626" y="1"/>
                  </a:cubicBezTo>
                  <a:close/>
                </a:path>
              </a:pathLst>
            </a:custGeom>
            <a:solidFill>
              <a:srgbClr val="54486B">
                <a:alpha val="18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40"/>
            <p:cNvSpPr/>
            <p:nvPr/>
          </p:nvSpPr>
          <p:spPr>
            <a:xfrm>
              <a:off x="3000500" y="3687075"/>
              <a:ext cx="185200" cy="76525"/>
            </a:xfrm>
            <a:custGeom>
              <a:avLst/>
              <a:gdLst/>
              <a:ahLst/>
              <a:cxnLst/>
              <a:rect l="l" t="t" r="r" b="b"/>
              <a:pathLst>
                <a:path w="7408" h="3061" extrusionOk="0">
                  <a:moveTo>
                    <a:pt x="2332" y="0"/>
                  </a:moveTo>
                  <a:lnTo>
                    <a:pt x="2332" y="1524"/>
                  </a:lnTo>
                  <a:lnTo>
                    <a:pt x="764" y="1524"/>
                  </a:lnTo>
                  <a:cubicBezTo>
                    <a:pt x="345" y="1524"/>
                    <a:pt x="1" y="1868"/>
                    <a:pt x="1" y="2287"/>
                  </a:cubicBezTo>
                  <a:cubicBezTo>
                    <a:pt x="1" y="2716"/>
                    <a:pt x="345" y="3060"/>
                    <a:pt x="764" y="3060"/>
                  </a:cubicBezTo>
                  <a:lnTo>
                    <a:pt x="6648" y="3060"/>
                  </a:lnTo>
                  <a:cubicBezTo>
                    <a:pt x="7066" y="3060"/>
                    <a:pt x="7408" y="2716"/>
                    <a:pt x="7408" y="2287"/>
                  </a:cubicBezTo>
                  <a:cubicBezTo>
                    <a:pt x="7408" y="1868"/>
                    <a:pt x="7066" y="1524"/>
                    <a:pt x="6648" y="1524"/>
                  </a:cubicBezTo>
                  <a:lnTo>
                    <a:pt x="5079" y="1524"/>
                  </a:lnTo>
                  <a:lnTo>
                    <a:pt x="5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40"/>
            <p:cNvSpPr/>
            <p:nvPr/>
          </p:nvSpPr>
          <p:spPr>
            <a:xfrm>
              <a:off x="2920750" y="3317025"/>
              <a:ext cx="365975" cy="392450"/>
            </a:xfrm>
            <a:custGeom>
              <a:avLst/>
              <a:gdLst/>
              <a:ahLst/>
              <a:cxnLst/>
              <a:rect l="l" t="t" r="r" b="b"/>
              <a:pathLst>
                <a:path w="14639" h="15698" extrusionOk="0">
                  <a:moveTo>
                    <a:pt x="367" y="1"/>
                  </a:moveTo>
                  <a:cubicBezTo>
                    <a:pt x="133" y="1821"/>
                    <a:pt x="25" y="3501"/>
                    <a:pt x="25" y="5045"/>
                  </a:cubicBezTo>
                  <a:cubicBezTo>
                    <a:pt x="1" y="11811"/>
                    <a:pt x="2210" y="15698"/>
                    <a:pt x="6889" y="15698"/>
                  </a:cubicBezTo>
                  <a:cubicBezTo>
                    <a:pt x="12619" y="15698"/>
                    <a:pt x="14638" y="9848"/>
                    <a:pt x="13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40"/>
            <p:cNvSpPr/>
            <p:nvPr/>
          </p:nvSpPr>
          <p:spPr>
            <a:xfrm>
              <a:off x="2905600" y="3264325"/>
              <a:ext cx="371775" cy="52725"/>
            </a:xfrm>
            <a:custGeom>
              <a:avLst/>
              <a:gdLst/>
              <a:ahLst/>
              <a:cxnLst/>
              <a:rect l="l" t="t" r="r" b="b"/>
              <a:pathLst>
                <a:path w="14871" h="2109" extrusionOk="0">
                  <a:moveTo>
                    <a:pt x="1060" y="0"/>
                  </a:moveTo>
                  <a:cubicBezTo>
                    <a:pt x="474" y="0"/>
                    <a:pt x="0" y="474"/>
                    <a:pt x="0" y="1060"/>
                  </a:cubicBezTo>
                  <a:cubicBezTo>
                    <a:pt x="0" y="1635"/>
                    <a:pt x="474" y="2109"/>
                    <a:pt x="1060" y="2109"/>
                  </a:cubicBezTo>
                  <a:lnTo>
                    <a:pt x="13811" y="2109"/>
                  </a:lnTo>
                  <a:cubicBezTo>
                    <a:pt x="14394" y="2109"/>
                    <a:pt x="14871" y="1635"/>
                    <a:pt x="14871" y="1060"/>
                  </a:cubicBezTo>
                  <a:cubicBezTo>
                    <a:pt x="14871" y="474"/>
                    <a:pt x="14394" y="0"/>
                    <a:pt x="13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40"/>
            <p:cNvSpPr/>
            <p:nvPr/>
          </p:nvSpPr>
          <p:spPr>
            <a:xfrm>
              <a:off x="2947850" y="3157225"/>
              <a:ext cx="287525" cy="107125"/>
            </a:xfrm>
            <a:custGeom>
              <a:avLst/>
              <a:gdLst/>
              <a:ahLst/>
              <a:cxnLst/>
              <a:rect l="l" t="t" r="r" b="b"/>
              <a:pathLst>
                <a:path w="11501" h="4285" extrusionOk="0">
                  <a:moveTo>
                    <a:pt x="5739" y="0"/>
                  </a:moveTo>
                  <a:cubicBezTo>
                    <a:pt x="3034" y="0"/>
                    <a:pt x="740" y="1812"/>
                    <a:pt x="0" y="4284"/>
                  </a:cubicBezTo>
                  <a:lnTo>
                    <a:pt x="11501" y="4284"/>
                  </a:lnTo>
                  <a:cubicBezTo>
                    <a:pt x="11292" y="3555"/>
                    <a:pt x="10961" y="2806"/>
                    <a:pt x="10465" y="2067"/>
                  </a:cubicBezTo>
                  <a:cubicBezTo>
                    <a:pt x="10253" y="1757"/>
                    <a:pt x="9988" y="1492"/>
                    <a:pt x="9670" y="1282"/>
                  </a:cubicBezTo>
                  <a:cubicBezTo>
                    <a:pt x="8346" y="387"/>
                    <a:pt x="6997" y="0"/>
                    <a:pt x="5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40"/>
            <p:cNvSpPr/>
            <p:nvPr/>
          </p:nvSpPr>
          <p:spPr>
            <a:xfrm>
              <a:off x="2952225" y="3349300"/>
              <a:ext cx="280700" cy="328200"/>
            </a:xfrm>
            <a:custGeom>
              <a:avLst/>
              <a:gdLst/>
              <a:ahLst/>
              <a:cxnLst/>
              <a:rect l="l" t="t" r="r" b="b"/>
              <a:pathLst>
                <a:path w="11228" h="13128" extrusionOk="0">
                  <a:moveTo>
                    <a:pt x="255" y="0"/>
                  </a:moveTo>
                  <a:cubicBezTo>
                    <a:pt x="67" y="1900"/>
                    <a:pt x="0" y="3622"/>
                    <a:pt x="77" y="5134"/>
                  </a:cubicBezTo>
                  <a:cubicBezTo>
                    <a:pt x="112" y="5873"/>
                    <a:pt x="178" y="6570"/>
                    <a:pt x="276" y="7209"/>
                  </a:cubicBezTo>
                  <a:cubicBezTo>
                    <a:pt x="586" y="9153"/>
                    <a:pt x="1171" y="10653"/>
                    <a:pt x="2054" y="11646"/>
                  </a:cubicBezTo>
                  <a:cubicBezTo>
                    <a:pt x="2925" y="12640"/>
                    <a:pt x="4096" y="13127"/>
                    <a:pt x="5630" y="13127"/>
                  </a:cubicBezTo>
                  <a:cubicBezTo>
                    <a:pt x="7153" y="13127"/>
                    <a:pt x="8324" y="12640"/>
                    <a:pt x="9207" y="11646"/>
                  </a:cubicBezTo>
                  <a:cubicBezTo>
                    <a:pt x="10078" y="10653"/>
                    <a:pt x="10674" y="9153"/>
                    <a:pt x="10974" y="7209"/>
                  </a:cubicBezTo>
                  <a:cubicBezTo>
                    <a:pt x="11151" y="6040"/>
                    <a:pt x="11228" y="4692"/>
                    <a:pt x="11193" y="3203"/>
                  </a:cubicBezTo>
                  <a:cubicBezTo>
                    <a:pt x="11183" y="2199"/>
                    <a:pt x="11106" y="1139"/>
                    <a:pt x="109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40"/>
            <p:cNvSpPr/>
            <p:nvPr/>
          </p:nvSpPr>
          <p:spPr>
            <a:xfrm>
              <a:off x="3240600" y="3317025"/>
              <a:ext cx="10275" cy="3875"/>
            </a:xfrm>
            <a:custGeom>
              <a:avLst/>
              <a:gdLst/>
              <a:ahLst/>
              <a:cxnLst/>
              <a:rect l="l" t="t" r="r" b="b"/>
              <a:pathLst>
                <a:path w="411" h="155" extrusionOk="0">
                  <a:moveTo>
                    <a:pt x="13" y="1"/>
                  </a:moveTo>
                  <a:cubicBezTo>
                    <a:pt x="13" y="56"/>
                    <a:pt x="0" y="112"/>
                    <a:pt x="0" y="155"/>
                  </a:cubicBezTo>
                  <a:lnTo>
                    <a:pt x="411" y="1"/>
                  </a:lnTo>
                  <a:close/>
                </a:path>
              </a:pathLst>
            </a:custGeom>
            <a:solidFill>
              <a:srgbClr val="FAE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40"/>
            <p:cNvSpPr/>
            <p:nvPr/>
          </p:nvSpPr>
          <p:spPr>
            <a:xfrm>
              <a:off x="2953875" y="3382400"/>
              <a:ext cx="1950" cy="37050"/>
            </a:xfrm>
            <a:custGeom>
              <a:avLst/>
              <a:gdLst/>
              <a:ahLst/>
              <a:cxnLst/>
              <a:rect l="l" t="t" r="r" b="b"/>
              <a:pathLst>
                <a:path w="78" h="1482" extrusionOk="0">
                  <a:moveTo>
                    <a:pt x="77" y="1"/>
                  </a:moveTo>
                  <a:cubicBezTo>
                    <a:pt x="35" y="509"/>
                    <a:pt x="11" y="1007"/>
                    <a:pt x="1" y="1482"/>
                  </a:cubicBezTo>
                  <a:cubicBezTo>
                    <a:pt x="11" y="1150"/>
                    <a:pt x="24" y="819"/>
                    <a:pt x="46" y="464"/>
                  </a:cubicBezTo>
                  <a:cubicBezTo>
                    <a:pt x="56" y="321"/>
                    <a:pt x="67" y="168"/>
                    <a:pt x="77" y="1"/>
                  </a:cubicBezTo>
                  <a:close/>
                </a:path>
              </a:pathLst>
            </a:custGeom>
            <a:solidFill>
              <a:srgbClr val="97A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40"/>
            <p:cNvSpPr/>
            <p:nvPr/>
          </p:nvSpPr>
          <p:spPr>
            <a:xfrm>
              <a:off x="2952825" y="3349300"/>
              <a:ext cx="279250" cy="132575"/>
            </a:xfrm>
            <a:custGeom>
              <a:avLst/>
              <a:gdLst/>
              <a:ahLst/>
              <a:cxnLst/>
              <a:rect l="l" t="t" r="r" b="b"/>
              <a:pathLst>
                <a:path w="11170" h="5303" extrusionOk="0">
                  <a:moveTo>
                    <a:pt x="231" y="0"/>
                  </a:moveTo>
                  <a:cubicBezTo>
                    <a:pt x="175" y="620"/>
                    <a:pt x="119" y="1216"/>
                    <a:pt x="88" y="1788"/>
                  </a:cubicBezTo>
                  <a:cubicBezTo>
                    <a:pt x="11" y="2994"/>
                    <a:pt x="0" y="4106"/>
                    <a:pt x="53" y="5134"/>
                  </a:cubicBezTo>
                  <a:cubicBezTo>
                    <a:pt x="377" y="5251"/>
                    <a:pt x="682" y="5303"/>
                    <a:pt x="972" y="5303"/>
                  </a:cubicBezTo>
                  <a:cubicBezTo>
                    <a:pt x="2901" y="5303"/>
                    <a:pt x="4127" y="2995"/>
                    <a:pt x="5585" y="2119"/>
                  </a:cubicBezTo>
                  <a:cubicBezTo>
                    <a:pt x="5606" y="2109"/>
                    <a:pt x="5617" y="2098"/>
                    <a:pt x="5640" y="2098"/>
                  </a:cubicBezTo>
                  <a:cubicBezTo>
                    <a:pt x="5662" y="2077"/>
                    <a:pt x="5683" y="2066"/>
                    <a:pt x="5707" y="2053"/>
                  </a:cubicBezTo>
                  <a:cubicBezTo>
                    <a:pt x="5717" y="2043"/>
                    <a:pt x="5728" y="2043"/>
                    <a:pt x="5728" y="2043"/>
                  </a:cubicBezTo>
                  <a:cubicBezTo>
                    <a:pt x="6021" y="1890"/>
                    <a:pt x="6323" y="1800"/>
                    <a:pt x="6643" y="1800"/>
                  </a:cubicBezTo>
                  <a:cubicBezTo>
                    <a:pt x="7156" y="1800"/>
                    <a:pt x="7716" y="2033"/>
                    <a:pt x="8356" y="2617"/>
                  </a:cubicBezTo>
                  <a:cubicBezTo>
                    <a:pt x="9051" y="3253"/>
                    <a:pt x="9662" y="3512"/>
                    <a:pt x="10198" y="3512"/>
                  </a:cubicBezTo>
                  <a:cubicBezTo>
                    <a:pt x="10555" y="3512"/>
                    <a:pt x="10878" y="3397"/>
                    <a:pt x="11169" y="3203"/>
                  </a:cubicBezTo>
                  <a:cubicBezTo>
                    <a:pt x="11159" y="2199"/>
                    <a:pt x="11082" y="1139"/>
                    <a:pt x="10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40"/>
            <p:cNvSpPr/>
            <p:nvPr/>
          </p:nvSpPr>
          <p:spPr>
            <a:xfrm>
              <a:off x="2954555" y="3394000"/>
              <a:ext cx="139100" cy="87775"/>
            </a:xfrm>
            <a:custGeom>
              <a:avLst/>
              <a:gdLst/>
              <a:ahLst/>
              <a:cxnLst/>
              <a:rect l="l" t="t" r="r" b="b"/>
              <a:pathLst>
                <a:path w="5564" h="3511" extrusionOk="0">
                  <a:moveTo>
                    <a:pt x="67" y="0"/>
                  </a:moveTo>
                  <a:cubicBezTo>
                    <a:pt x="22" y="708"/>
                    <a:pt x="0" y="1381"/>
                    <a:pt x="0" y="2032"/>
                  </a:cubicBezTo>
                  <a:cubicBezTo>
                    <a:pt x="0" y="2485"/>
                    <a:pt x="11" y="2928"/>
                    <a:pt x="32" y="3346"/>
                  </a:cubicBezTo>
                  <a:cubicBezTo>
                    <a:pt x="353" y="3468"/>
                    <a:pt x="663" y="3511"/>
                    <a:pt x="949" y="3511"/>
                  </a:cubicBezTo>
                  <a:cubicBezTo>
                    <a:pt x="2880" y="3511"/>
                    <a:pt x="4107" y="1206"/>
                    <a:pt x="5564" y="331"/>
                  </a:cubicBezTo>
                  <a:lnTo>
                    <a:pt x="5564" y="331"/>
                  </a:lnTo>
                  <a:cubicBezTo>
                    <a:pt x="5188" y="530"/>
                    <a:pt x="4107" y="1018"/>
                    <a:pt x="2838" y="1018"/>
                  </a:cubicBezTo>
                  <a:cubicBezTo>
                    <a:pt x="1942" y="1018"/>
                    <a:pt x="959" y="774"/>
                    <a:pt x="6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40"/>
            <p:cNvSpPr/>
            <p:nvPr/>
          </p:nvSpPr>
          <p:spPr>
            <a:xfrm>
              <a:off x="2983150" y="3236175"/>
              <a:ext cx="214150" cy="28425"/>
            </a:xfrm>
            <a:custGeom>
              <a:avLst/>
              <a:gdLst/>
              <a:ahLst/>
              <a:cxnLst/>
              <a:rect l="l" t="t" r="r" b="b"/>
              <a:pathLst>
                <a:path w="8566" h="1137" extrusionOk="0">
                  <a:moveTo>
                    <a:pt x="1137" y="0"/>
                  </a:moveTo>
                  <a:cubicBezTo>
                    <a:pt x="509" y="0"/>
                    <a:pt x="1" y="509"/>
                    <a:pt x="1" y="1137"/>
                  </a:cubicBezTo>
                  <a:lnTo>
                    <a:pt x="8566" y="1137"/>
                  </a:lnTo>
                  <a:cubicBezTo>
                    <a:pt x="8566" y="509"/>
                    <a:pt x="8060" y="0"/>
                    <a:pt x="74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40"/>
            <p:cNvSpPr/>
            <p:nvPr/>
          </p:nvSpPr>
          <p:spPr>
            <a:xfrm>
              <a:off x="3041700" y="3179800"/>
              <a:ext cx="88775" cy="66925"/>
            </a:xfrm>
            <a:custGeom>
              <a:avLst/>
              <a:gdLst/>
              <a:ahLst/>
              <a:cxnLst/>
              <a:rect l="l" t="t" r="r" b="b"/>
              <a:pathLst>
                <a:path w="3551" h="2677" extrusionOk="0">
                  <a:moveTo>
                    <a:pt x="1772" y="0"/>
                  </a:moveTo>
                  <a:cubicBezTo>
                    <a:pt x="751" y="0"/>
                    <a:pt x="0" y="1143"/>
                    <a:pt x="726" y="2223"/>
                  </a:cubicBezTo>
                  <a:cubicBezTo>
                    <a:pt x="771" y="2290"/>
                    <a:pt x="827" y="2343"/>
                    <a:pt x="893" y="2388"/>
                  </a:cubicBezTo>
                  <a:cubicBezTo>
                    <a:pt x="1193" y="2589"/>
                    <a:pt x="1498" y="2677"/>
                    <a:pt x="1781" y="2677"/>
                  </a:cubicBezTo>
                  <a:cubicBezTo>
                    <a:pt x="2802" y="2677"/>
                    <a:pt x="3550" y="1537"/>
                    <a:pt x="2825" y="456"/>
                  </a:cubicBezTo>
                  <a:cubicBezTo>
                    <a:pt x="2780" y="390"/>
                    <a:pt x="2724" y="334"/>
                    <a:pt x="2658" y="289"/>
                  </a:cubicBezTo>
                  <a:cubicBezTo>
                    <a:pt x="2359" y="88"/>
                    <a:pt x="2055" y="0"/>
                    <a:pt x="1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40"/>
            <p:cNvSpPr/>
            <p:nvPr/>
          </p:nvSpPr>
          <p:spPr>
            <a:xfrm>
              <a:off x="3008525" y="3207475"/>
              <a:ext cx="155125" cy="28725"/>
            </a:xfrm>
            <a:custGeom>
              <a:avLst/>
              <a:gdLst/>
              <a:ahLst/>
              <a:cxnLst/>
              <a:rect l="l" t="t" r="r" b="b"/>
              <a:pathLst>
                <a:path w="6205" h="1149" extrusionOk="0">
                  <a:moveTo>
                    <a:pt x="1137" y="1"/>
                  </a:moveTo>
                  <a:cubicBezTo>
                    <a:pt x="509" y="1"/>
                    <a:pt x="0" y="520"/>
                    <a:pt x="0" y="1148"/>
                  </a:cubicBezTo>
                  <a:lnTo>
                    <a:pt x="6205" y="1148"/>
                  </a:lnTo>
                  <a:cubicBezTo>
                    <a:pt x="6205" y="520"/>
                    <a:pt x="5696" y="1"/>
                    <a:pt x="50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40"/>
            <p:cNvSpPr/>
            <p:nvPr/>
          </p:nvSpPr>
          <p:spPr>
            <a:xfrm>
              <a:off x="2959100" y="3529500"/>
              <a:ext cx="267475" cy="148000"/>
            </a:xfrm>
            <a:custGeom>
              <a:avLst/>
              <a:gdLst/>
              <a:ahLst/>
              <a:cxnLst/>
              <a:rect l="l" t="t" r="r" b="b"/>
              <a:pathLst>
                <a:path w="10699" h="5920" extrusionOk="0">
                  <a:moveTo>
                    <a:pt x="1" y="1"/>
                  </a:moveTo>
                  <a:cubicBezTo>
                    <a:pt x="311" y="1945"/>
                    <a:pt x="896" y="3445"/>
                    <a:pt x="1779" y="4438"/>
                  </a:cubicBezTo>
                  <a:cubicBezTo>
                    <a:pt x="2650" y="5432"/>
                    <a:pt x="3821" y="5919"/>
                    <a:pt x="5355" y="5919"/>
                  </a:cubicBezTo>
                  <a:cubicBezTo>
                    <a:pt x="6878" y="5919"/>
                    <a:pt x="8049" y="5432"/>
                    <a:pt x="8932" y="4438"/>
                  </a:cubicBezTo>
                  <a:cubicBezTo>
                    <a:pt x="9803" y="3445"/>
                    <a:pt x="10399" y="1945"/>
                    <a:pt x="106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40"/>
            <p:cNvSpPr/>
            <p:nvPr/>
          </p:nvSpPr>
          <p:spPr>
            <a:xfrm>
              <a:off x="2991025" y="3547100"/>
              <a:ext cx="52225" cy="39500"/>
            </a:xfrm>
            <a:custGeom>
              <a:avLst/>
              <a:gdLst/>
              <a:ahLst/>
              <a:cxnLst/>
              <a:rect l="l" t="t" r="r" b="b"/>
              <a:pathLst>
                <a:path w="2089" h="1580" extrusionOk="0">
                  <a:moveTo>
                    <a:pt x="1046" y="1"/>
                  </a:moveTo>
                  <a:cubicBezTo>
                    <a:pt x="446" y="1"/>
                    <a:pt x="1" y="674"/>
                    <a:pt x="425" y="1307"/>
                  </a:cubicBezTo>
                  <a:cubicBezTo>
                    <a:pt x="446" y="1350"/>
                    <a:pt x="491" y="1384"/>
                    <a:pt x="536" y="1416"/>
                  </a:cubicBezTo>
                  <a:cubicBezTo>
                    <a:pt x="709" y="1530"/>
                    <a:pt x="884" y="1579"/>
                    <a:pt x="1047" y="1579"/>
                  </a:cubicBezTo>
                  <a:cubicBezTo>
                    <a:pt x="1647" y="1579"/>
                    <a:pt x="2089" y="912"/>
                    <a:pt x="1672" y="280"/>
                  </a:cubicBezTo>
                  <a:cubicBezTo>
                    <a:pt x="1638" y="234"/>
                    <a:pt x="1606" y="192"/>
                    <a:pt x="1561" y="168"/>
                  </a:cubicBezTo>
                  <a:cubicBezTo>
                    <a:pt x="1388" y="52"/>
                    <a:pt x="1211" y="1"/>
                    <a:pt x="10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40"/>
            <p:cNvSpPr/>
            <p:nvPr/>
          </p:nvSpPr>
          <p:spPr>
            <a:xfrm>
              <a:off x="3037950" y="3585175"/>
              <a:ext cx="62875" cy="47550"/>
            </a:xfrm>
            <a:custGeom>
              <a:avLst/>
              <a:gdLst/>
              <a:ahLst/>
              <a:cxnLst/>
              <a:rect l="l" t="t" r="r" b="b"/>
              <a:pathLst>
                <a:path w="2515" h="1902" extrusionOk="0">
                  <a:moveTo>
                    <a:pt x="1259" y="1"/>
                  </a:moveTo>
                  <a:cubicBezTo>
                    <a:pt x="537" y="1"/>
                    <a:pt x="0" y="810"/>
                    <a:pt x="503" y="1573"/>
                  </a:cubicBezTo>
                  <a:cubicBezTo>
                    <a:pt x="545" y="1626"/>
                    <a:pt x="580" y="1671"/>
                    <a:pt x="635" y="1705"/>
                  </a:cubicBezTo>
                  <a:cubicBezTo>
                    <a:pt x="843" y="1842"/>
                    <a:pt x="1055" y="1902"/>
                    <a:pt x="1252" y="1902"/>
                  </a:cubicBezTo>
                  <a:cubicBezTo>
                    <a:pt x="1977" y="1902"/>
                    <a:pt x="2514" y="1097"/>
                    <a:pt x="2002" y="325"/>
                  </a:cubicBezTo>
                  <a:cubicBezTo>
                    <a:pt x="1971" y="280"/>
                    <a:pt x="1926" y="235"/>
                    <a:pt x="1880" y="203"/>
                  </a:cubicBezTo>
                  <a:cubicBezTo>
                    <a:pt x="1671" y="62"/>
                    <a:pt x="1458" y="1"/>
                    <a:pt x="12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40"/>
            <p:cNvSpPr/>
            <p:nvPr/>
          </p:nvSpPr>
          <p:spPr>
            <a:xfrm>
              <a:off x="3072575" y="3548575"/>
              <a:ext cx="20425" cy="20700"/>
            </a:xfrm>
            <a:custGeom>
              <a:avLst/>
              <a:gdLst/>
              <a:ahLst/>
              <a:cxnLst/>
              <a:rect l="l" t="t" r="r" b="b"/>
              <a:pathLst>
                <a:path w="817" h="828" extrusionOk="0">
                  <a:moveTo>
                    <a:pt x="408" y="1"/>
                  </a:moveTo>
                  <a:cubicBezTo>
                    <a:pt x="188" y="1"/>
                    <a:pt x="0" y="189"/>
                    <a:pt x="0" y="419"/>
                  </a:cubicBezTo>
                  <a:cubicBezTo>
                    <a:pt x="0" y="639"/>
                    <a:pt x="188" y="827"/>
                    <a:pt x="408" y="827"/>
                  </a:cubicBezTo>
                  <a:cubicBezTo>
                    <a:pt x="641" y="827"/>
                    <a:pt x="816" y="639"/>
                    <a:pt x="816" y="419"/>
                  </a:cubicBezTo>
                  <a:cubicBezTo>
                    <a:pt x="816" y="189"/>
                    <a:pt x="641" y="1"/>
                    <a:pt x="4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40"/>
            <p:cNvSpPr/>
            <p:nvPr/>
          </p:nvSpPr>
          <p:spPr>
            <a:xfrm>
              <a:off x="3103425" y="3552275"/>
              <a:ext cx="59150" cy="44600"/>
            </a:xfrm>
            <a:custGeom>
              <a:avLst/>
              <a:gdLst/>
              <a:ahLst/>
              <a:cxnLst/>
              <a:rect l="l" t="t" r="r" b="b"/>
              <a:pathLst>
                <a:path w="2366" h="1784" extrusionOk="0">
                  <a:moveTo>
                    <a:pt x="1187" y="0"/>
                  </a:moveTo>
                  <a:cubicBezTo>
                    <a:pt x="504" y="0"/>
                    <a:pt x="1" y="754"/>
                    <a:pt x="477" y="1474"/>
                  </a:cubicBezTo>
                  <a:cubicBezTo>
                    <a:pt x="509" y="1530"/>
                    <a:pt x="554" y="1564"/>
                    <a:pt x="599" y="1596"/>
                  </a:cubicBezTo>
                  <a:cubicBezTo>
                    <a:pt x="796" y="1726"/>
                    <a:pt x="996" y="1783"/>
                    <a:pt x="1182" y="1783"/>
                  </a:cubicBezTo>
                  <a:cubicBezTo>
                    <a:pt x="1863" y="1783"/>
                    <a:pt x="2366" y="1025"/>
                    <a:pt x="1890" y="316"/>
                  </a:cubicBezTo>
                  <a:cubicBezTo>
                    <a:pt x="1858" y="261"/>
                    <a:pt x="1813" y="216"/>
                    <a:pt x="1768" y="184"/>
                  </a:cubicBezTo>
                  <a:cubicBezTo>
                    <a:pt x="1571" y="56"/>
                    <a:pt x="1372" y="0"/>
                    <a:pt x="11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40"/>
            <p:cNvSpPr/>
            <p:nvPr/>
          </p:nvSpPr>
          <p:spPr>
            <a:xfrm>
              <a:off x="3104025" y="3614300"/>
              <a:ext cx="54150" cy="41050"/>
            </a:xfrm>
            <a:custGeom>
              <a:avLst/>
              <a:gdLst/>
              <a:ahLst/>
              <a:cxnLst/>
              <a:rect l="l" t="t" r="r" b="b"/>
              <a:pathLst>
                <a:path w="2166" h="1642" extrusionOk="0">
                  <a:moveTo>
                    <a:pt x="1085" y="0"/>
                  </a:moveTo>
                  <a:cubicBezTo>
                    <a:pt x="462" y="0"/>
                    <a:pt x="0" y="698"/>
                    <a:pt x="443" y="1356"/>
                  </a:cubicBezTo>
                  <a:cubicBezTo>
                    <a:pt x="464" y="1401"/>
                    <a:pt x="509" y="1444"/>
                    <a:pt x="552" y="1467"/>
                  </a:cubicBezTo>
                  <a:cubicBezTo>
                    <a:pt x="733" y="1589"/>
                    <a:pt x="916" y="1641"/>
                    <a:pt x="1087" y="1641"/>
                  </a:cubicBezTo>
                  <a:cubicBezTo>
                    <a:pt x="1709" y="1641"/>
                    <a:pt x="2165" y="942"/>
                    <a:pt x="1733" y="286"/>
                  </a:cubicBezTo>
                  <a:cubicBezTo>
                    <a:pt x="1701" y="241"/>
                    <a:pt x="1667" y="196"/>
                    <a:pt x="1622" y="175"/>
                  </a:cubicBezTo>
                  <a:cubicBezTo>
                    <a:pt x="1441" y="53"/>
                    <a:pt x="1257" y="0"/>
                    <a:pt x="10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40"/>
            <p:cNvSpPr/>
            <p:nvPr/>
          </p:nvSpPr>
          <p:spPr>
            <a:xfrm>
              <a:off x="3180600" y="3547050"/>
              <a:ext cx="31200" cy="23725"/>
            </a:xfrm>
            <a:custGeom>
              <a:avLst/>
              <a:gdLst/>
              <a:ahLst/>
              <a:cxnLst/>
              <a:rect l="l" t="t" r="r" b="b"/>
              <a:pathLst>
                <a:path w="1248" h="949" extrusionOk="0">
                  <a:moveTo>
                    <a:pt x="621" y="1"/>
                  </a:moveTo>
                  <a:cubicBezTo>
                    <a:pt x="262" y="1"/>
                    <a:pt x="0" y="409"/>
                    <a:pt x="260" y="790"/>
                  </a:cubicBezTo>
                  <a:cubicBezTo>
                    <a:pt x="270" y="811"/>
                    <a:pt x="281" y="833"/>
                    <a:pt x="305" y="846"/>
                  </a:cubicBezTo>
                  <a:cubicBezTo>
                    <a:pt x="410" y="918"/>
                    <a:pt x="517" y="949"/>
                    <a:pt x="617" y="949"/>
                  </a:cubicBezTo>
                  <a:cubicBezTo>
                    <a:pt x="979" y="949"/>
                    <a:pt x="1247" y="541"/>
                    <a:pt x="988" y="160"/>
                  </a:cubicBezTo>
                  <a:cubicBezTo>
                    <a:pt x="978" y="138"/>
                    <a:pt x="956" y="128"/>
                    <a:pt x="933" y="104"/>
                  </a:cubicBezTo>
                  <a:cubicBezTo>
                    <a:pt x="827" y="32"/>
                    <a:pt x="721" y="1"/>
                    <a:pt x="6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40"/>
            <p:cNvSpPr/>
            <p:nvPr/>
          </p:nvSpPr>
          <p:spPr>
            <a:xfrm>
              <a:off x="3007125" y="3610100"/>
              <a:ext cx="19900" cy="20175"/>
            </a:xfrm>
            <a:custGeom>
              <a:avLst/>
              <a:gdLst/>
              <a:ahLst/>
              <a:cxnLst/>
              <a:rect l="l" t="t" r="r" b="b"/>
              <a:pathLst>
                <a:path w="796" h="807" extrusionOk="0">
                  <a:moveTo>
                    <a:pt x="398" y="1"/>
                  </a:moveTo>
                  <a:cubicBezTo>
                    <a:pt x="178" y="1"/>
                    <a:pt x="1" y="178"/>
                    <a:pt x="1" y="409"/>
                  </a:cubicBezTo>
                  <a:cubicBezTo>
                    <a:pt x="1" y="629"/>
                    <a:pt x="178" y="806"/>
                    <a:pt x="398" y="806"/>
                  </a:cubicBezTo>
                  <a:cubicBezTo>
                    <a:pt x="621" y="806"/>
                    <a:pt x="795" y="629"/>
                    <a:pt x="795" y="409"/>
                  </a:cubicBezTo>
                  <a:cubicBezTo>
                    <a:pt x="795" y="178"/>
                    <a:pt x="621" y="1"/>
                    <a:pt x="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40"/>
            <p:cNvSpPr/>
            <p:nvPr/>
          </p:nvSpPr>
          <p:spPr>
            <a:xfrm>
              <a:off x="3078925" y="3644625"/>
              <a:ext cx="20425" cy="20675"/>
            </a:xfrm>
            <a:custGeom>
              <a:avLst/>
              <a:gdLst/>
              <a:ahLst/>
              <a:cxnLst/>
              <a:rect l="l" t="t" r="r" b="b"/>
              <a:pathLst>
                <a:path w="817" h="827" extrusionOk="0">
                  <a:moveTo>
                    <a:pt x="408" y="0"/>
                  </a:moveTo>
                  <a:cubicBezTo>
                    <a:pt x="175" y="0"/>
                    <a:pt x="0" y="188"/>
                    <a:pt x="0" y="408"/>
                  </a:cubicBezTo>
                  <a:cubicBezTo>
                    <a:pt x="0" y="639"/>
                    <a:pt x="175" y="827"/>
                    <a:pt x="408" y="827"/>
                  </a:cubicBezTo>
                  <a:cubicBezTo>
                    <a:pt x="628" y="827"/>
                    <a:pt x="816" y="639"/>
                    <a:pt x="816" y="408"/>
                  </a:cubicBezTo>
                  <a:cubicBezTo>
                    <a:pt x="816" y="188"/>
                    <a:pt x="628" y="0"/>
                    <a:pt x="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40"/>
            <p:cNvSpPr/>
            <p:nvPr/>
          </p:nvSpPr>
          <p:spPr>
            <a:xfrm>
              <a:off x="3164150" y="3589700"/>
              <a:ext cx="20775" cy="20425"/>
            </a:xfrm>
            <a:custGeom>
              <a:avLst/>
              <a:gdLst/>
              <a:ahLst/>
              <a:cxnLst/>
              <a:rect l="l" t="t" r="r" b="b"/>
              <a:pathLst>
                <a:path w="831" h="817" extrusionOk="0">
                  <a:moveTo>
                    <a:pt x="409" y="1"/>
                  </a:moveTo>
                  <a:cubicBezTo>
                    <a:pt x="189" y="1"/>
                    <a:pt x="1" y="176"/>
                    <a:pt x="1" y="409"/>
                  </a:cubicBezTo>
                  <a:cubicBezTo>
                    <a:pt x="1" y="639"/>
                    <a:pt x="189" y="817"/>
                    <a:pt x="409" y="817"/>
                  </a:cubicBezTo>
                  <a:cubicBezTo>
                    <a:pt x="642" y="817"/>
                    <a:pt x="830" y="639"/>
                    <a:pt x="830" y="409"/>
                  </a:cubicBezTo>
                  <a:cubicBezTo>
                    <a:pt x="830" y="176"/>
                    <a:pt x="642" y="1"/>
                    <a:pt x="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4" name="Google Shape;804;p40"/>
          <p:cNvGrpSpPr/>
          <p:nvPr/>
        </p:nvGrpSpPr>
        <p:grpSpPr>
          <a:xfrm>
            <a:off x="7300721" y="2830218"/>
            <a:ext cx="1123273" cy="1931480"/>
            <a:chOff x="3539225" y="3307408"/>
            <a:chExt cx="387750" cy="704817"/>
          </a:xfrm>
        </p:grpSpPr>
        <p:sp>
          <p:nvSpPr>
            <p:cNvPr id="805" name="Google Shape;805;p40"/>
            <p:cNvSpPr/>
            <p:nvPr/>
          </p:nvSpPr>
          <p:spPr>
            <a:xfrm>
              <a:off x="3621164" y="3976575"/>
              <a:ext cx="231300" cy="35650"/>
            </a:xfrm>
            <a:custGeom>
              <a:avLst/>
              <a:gdLst/>
              <a:ahLst/>
              <a:cxnLst/>
              <a:rect l="l" t="t" r="r" b="b"/>
              <a:pathLst>
                <a:path w="9252" h="1426" extrusionOk="0">
                  <a:moveTo>
                    <a:pt x="4626" y="0"/>
                  </a:moveTo>
                  <a:cubicBezTo>
                    <a:pt x="2077" y="0"/>
                    <a:pt x="0" y="321"/>
                    <a:pt x="0" y="707"/>
                  </a:cubicBezTo>
                  <a:cubicBezTo>
                    <a:pt x="0" y="1105"/>
                    <a:pt x="2077" y="1425"/>
                    <a:pt x="4626" y="1425"/>
                  </a:cubicBezTo>
                  <a:cubicBezTo>
                    <a:pt x="7177" y="1425"/>
                    <a:pt x="9251" y="1105"/>
                    <a:pt x="9251" y="707"/>
                  </a:cubicBezTo>
                  <a:cubicBezTo>
                    <a:pt x="9251" y="321"/>
                    <a:pt x="7177" y="0"/>
                    <a:pt x="4626" y="0"/>
                  </a:cubicBezTo>
                  <a:close/>
                </a:path>
              </a:pathLst>
            </a:custGeom>
            <a:solidFill>
              <a:srgbClr val="54486B">
                <a:alpha val="18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40"/>
            <p:cNvSpPr/>
            <p:nvPr/>
          </p:nvSpPr>
          <p:spPr>
            <a:xfrm>
              <a:off x="3644075" y="3919200"/>
              <a:ext cx="185475" cy="76475"/>
            </a:xfrm>
            <a:custGeom>
              <a:avLst/>
              <a:gdLst/>
              <a:ahLst/>
              <a:cxnLst/>
              <a:rect l="l" t="t" r="r" b="b"/>
              <a:pathLst>
                <a:path w="7419" h="3059" extrusionOk="0">
                  <a:moveTo>
                    <a:pt x="2340" y="1"/>
                  </a:moveTo>
                  <a:lnTo>
                    <a:pt x="2340" y="1524"/>
                  </a:lnTo>
                  <a:lnTo>
                    <a:pt x="774" y="1524"/>
                  </a:lnTo>
                  <a:cubicBezTo>
                    <a:pt x="342" y="1524"/>
                    <a:pt x="1" y="1866"/>
                    <a:pt x="1" y="2285"/>
                  </a:cubicBezTo>
                  <a:cubicBezTo>
                    <a:pt x="1" y="2716"/>
                    <a:pt x="342" y="3058"/>
                    <a:pt x="774" y="3058"/>
                  </a:cubicBezTo>
                  <a:lnTo>
                    <a:pt x="6645" y="3058"/>
                  </a:lnTo>
                  <a:cubicBezTo>
                    <a:pt x="7077" y="3058"/>
                    <a:pt x="7419" y="2716"/>
                    <a:pt x="7419" y="2285"/>
                  </a:cubicBezTo>
                  <a:cubicBezTo>
                    <a:pt x="7419" y="1866"/>
                    <a:pt x="7077" y="1524"/>
                    <a:pt x="6645" y="1524"/>
                  </a:cubicBezTo>
                  <a:lnTo>
                    <a:pt x="5079" y="1524"/>
                  </a:lnTo>
                  <a:lnTo>
                    <a:pt x="50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40"/>
            <p:cNvSpPr/>
            <p:nvPr/>
          </p:nvSpPr>
          <p:spPr>
            <a:xfrm>
              <a:off x="3551625" y="3307408"/>
              <a:ext cx="96325" cy="100975"/>
            </a:xfrm>
            <a:custGeom>
              <a:avLst/>
              <a:gdLst/>
              <a:ahLst/>
              <a:cxnLst/>
              <a:rect l="l" t="t" r="r" b="b"/>
              <a:pathLst>
                <a:path w="3853" h="4039" extrusionOk="0">
                  <a:moveTo>
                    <a:pt x="483" y="0"/>
                  </a:moveTo>
                  <a:cubicBezTo>
                    <a:pt x="339" y="0"/>
                    <a:pt x="191" y="43"/>
                    <a:pt x="101" y="179"/>
                  </a:cubicBezTo>
                  <a:cubicBezTo>
                    <a:pt x="0" y="333"/>
                    <a:pt x="45" y="521"/>
                    <a:pt x="101" y="664"/>
                  </a:cubicBezTo>
                  <a:cubicBezTo>
                    <a:pt x="265" y="1117"/>
                    <a:pt x="519" y="1514"/>
                    <a:pt x="840" y="1835"/>
                  </a:cubicBezTo>
                  <a:cubicBezTo>
                    <a:pt x="799" y="1819"/>
                    <a:pt x="753" y="1811"/>
                    <a:pt x="706" y="1811"/>
                  </a:cubicBezTo>
                  <a:cubicBezTo>
                    <a:pt x="589" y="1811"/>
                    <a:pt x="463" y="1860"/>
                    <a:pt x="376" y="1954"/>
                  </a:cubicBezTo>
                  <a:cubicBezTo>
                    <a:pt x="199" y="2153"/>
                    <a:pt x="167" y="2463"/>
                    <a:pt x="265" y="2672"/>
                  </a:cubicBezTo>
                  <a:cubicBezTo>
                    <a:pt x="376" y="2881"/>
                    <a:pt x="586" y="2992"/>
                    <a:pt x="806" y="3038"/>
                  </a:cubicBezTo>
                  <a:cubicBezTo>
                    <a:pt x="882" y="3048"/>
                    <a:pt x="961" y="3053"/>
                    <a:pt x="1042" y="3053"/>
                  </a:cubicBezTo>
                  <a:cubicBezTo>
                    <a:pt x="1195" y="3053"/>
                    <a:pt x="1353" y="3036"/>
                    <a:pt x="1513" y="3014"/>
                  </a:cubicBezTo>
                  <a:lnTo>
                    <a:pt x="1513" y="3014"/>
                  </a:lnTo>
                  <a:cubicBezTo>
                    <a:pt x="1227" y="3202"/>
                    <a:pt x="896" y="3501"/>
                    <a:pt x="972" y="3798"/>
                  </a:cubicBezTo>
                  <a:cubicBezTo>
                    <a:pt x="1017" y="3983"/>
                    <a:pt x="1195" y="4039"/>
                    <a:pt x="1392" y="4039"/>
                  </a:cubicBezTo>
                  <a:cubicBezTo>
                    <a:pt x="1488" y="4039"/>
                    <a:pt x="1588" y="4025"/>
                    <a:pt x="1680" y="4007"/>
                  </a:cubicBezTo>
                  <a:cubicBezTo>
                    <a:pt x="2043" y="3941"/>
                    <a:pt x="2419" y="3875"/>
                    <a:pt x="2771" y="3700"/>
                  </a:cubicBezTo>
                  <a:cubicBezTo>
                    <a:pt x="3754" y="3226"/>
                    <a:pt x="3852" y="2219"/>
                    <a:pt x="3720" y="1305"/>
                  </a:cubicBezTo>
                  <a:cubicBezTo>
                    <a:pt x="3688" y="1061"/>
                    <a:pt x="3611" y="807"/>
                    <a:pt x="3412" y="730"/>
                  </a:cubicBezTo>
                  <a:cubicBezTo>
                    <a:pt x="3384" y="717"/>
                    <a:pt x="3352" y="712"/>
                    <a:pt x="3320" y="712"/>
                  </a:cubicBezTo>
                  <a:cubicBezTo>
                    <a:pt x="3139" y="712"/>
                    <a:pt x="2922" y="891"/>
                    <a:pt x="2942" y="1070"/>
                  </a:cubicBezTo>
                  <a:lnTo>
                    <a:pt x="2942" y="1070"/>
                  </a:lnTo>
                  <a:cubicBezTo>
                    <a:pt x="2899" y="860"/>
                    <a:pt x="2852" y="654"/>
                    <a:pt x="2740" y="486"/>
                  </a:cubicBezTo>
                  <a:cubicBezTo>
                    <a:pt x="2649" y="334"/>
                    <a:pt x="2495" y="227"/>
                    <a:pt x="2321" y="227"/>
                  </a:cubicBezTo>
                  <a:cubicBezTo>
                    <a:pt x="2281" y="227"/>
                    <a:pt x="2239" y="233"/>
                    <a:pt x="2196" y="245"/>
                  </a:cubicBezTo>
                  <a:cubicBezTo>
                    <a:pt x="1977" y="298"/>
                    <a:pt x="1778" y="576"/>
                    <a:pt x="1844" y="786"/>
                  </a:cubicBezTo>
                  <a:cubicBezTo>
                    <a:pt x="1547" y="409"/>
                    <a:pt x="1137" y="145"/>
                    <a:pt x="673" y="23"/>
                  </a:cubicBezTo>
                  <a:cubicBezTo>
                    <a:pt x="615" y="9"/>
                    <a:pt x="549" y="0"/>
                    <a:pt x="4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40"/>
            <p:cNvSpPr/>
            <p:nvPr/>
          </p:nvSpPr>
          <p:spPr>
            <a:xfrm>
              <a:off x="3576725" y="3329158"/>
              <a:ext cx="75850" cy="78075"/>
            </a:xfrm>
            <a:custGeom>
              <a:avLst/>
              <a:gdLst/>
              <a:ahLst/>
              <a:cxnLst/>
              <a:rect l="l" t="t" r="r" b="b"/>
              <a:pathLst>
                <a:path w="3034" h="3123" extrusionOk="0">
                  <a:moveTo>
                    <a:pt x="92" y="1"/>
                  </a:moveTo>
                  <a:cubicBezTo>
                    <a:pt x="71" y="1"/>
                    <a:pt x="48" y="26"/>
                    <a:pt x="67" y="38"/>
                  </a:cubicBezTo>
                  <a:cubicBezTo>
                    <a:pt x="244" y="202"/>
                    <a:pt x="422" y="369"/>
                    <a:pt x="596" y="533"/>
                  </a:cubicBezTo>
                  <a:cubicBezTo>
                    <a:pt x="530" y="533"/>
                    <a:pt x="464" y="554"/>
                    <a:pt x="422" y="554"/>
                  </a:cubicBezTo>
                  <a:cubicBezTo>
                    <a:pt x="340" y="554"/>
                    <a:pt x="259" y="560"/>
                    <a:pt x="181" y="560"/>
                  </a:cubicBezTo>
                  <a:cubicBezTo>
                    <a:pt x="142" y="560"/>
                    <a:pt x="104" y="559"/>
                    <a:pt x="67" y="554"/>
                  </a:cubicBezTo>
                  <a:cubicBezTo>
                    <a:pt x="24" y="554"/>
                    <a:pt x="0" y="620"/>
                    <a:pt x="45" y="634"/>
                  </a:cubicBezTo>
                  <a:cubicBezTo>
                    <a:pt x="157" y="676"/>
                    <a:pt x="278" y="700"/>
                    <a:pt x="398" y="700"/>
                  </a:cubicBezTo>
                  <a:cubicBezTo>
                    <a:pt x="429" y="704"/>
                    <a:pt x="467" y="707"/>
                    <a:pt x="506" y="707"/>
                  </a:cubicBezTo>
                  <a:cubicBezTo>
                    <a:pt x="579" y="707"/>
                    <a:pt x="658" y="694"/>
                    <a:pt x="708" y="644"/>
                  </a:cubicBezTo>
                  <a:cubicBezTo>
                    <a:pt x="941" y="864"/>
                    <a:pt x="1161" y="1097"/>
                    <a:pt x="1381" y="1328"/>
                  </a:cubicBezTo>
                  <a:cubicBezTo>
                    <a:pt x="1227" y="1362"/>
                    <a:pt x="1073" y="1415"/>
                    <a:pt x="917" y="1460"/>
                  </a:cubicBezTo>
                  <a:cubicBezTo>
                    <a:pt x="652" y="1516"/>
                    <a:pt x="387" y="1548"/>
                    <a:pt x="133" y="1561"/>
                  </a:cubicBezTo>
                  <a:cubicBezTo>
                    <a:pt x="80" y="1571"/>
                    <a:pt x="67" y="1648"/>
                    <a:pt x="122" y="1648"/>
                  </a:cubicBezTo>
                  <a:cubicBezTo>
                    <a:pt x="192" y="1650"/>
                    <a:pt x="263" y="1651"/>
                    <a:pt x="337" y="1651"/>
                  </a:cubicBezTo>
                  <a:cubicBezTo>
                    <a:pt x="719" y="1651"/>
                    <a:pt x="1144" y="1620"/>
                    <a:pt x="1513" y="1471"/>
                  </a:cubicBezTo>
                  <a:lnTo>
                    <a:pt x="1656" y="1614"/>
                  </a:lnTo>
                  <a:cubicBezTo>
                    <a:pt x="1767" y="1736"/>
                    <a:pt x="1868" y="1858"/>
                    <a:pt x="1977" y="1990"/>
                  </a:cubicBezTo>
                  <a:cubicBezTo>
                    <a:pt x="1569" y="2276"/>
                    <a:pt x="1116" y="2422"/>
                    <a:pt x="676" y="2575"/>
                  </a:cubicBezTo>
                  <a:cubicBezTo>
                    <a:pt x="624" y="2595"/>
                    <a:pt x="620" y="2675"/>
                    <a:pt x="665" y="2675"/>
                  </a:cubicBezTo>
                  <a:cubicBezTo>
                    <a:pt x="669" y="2675"/>
                    <a:pt x="672" y="2674"/>
                    <a:pt x="676" y="2674"/>
                  </a:cubicBezTo>
                  <a:cubicBezTo>
                    <a:pt x="1161" y="2652"/>
                    <a:pt x="1635" y="2409"/>
                    <a:pt x="2077" y="2112"/>
                  </a:cubicBezTo>
                  <a:cubicBezTo>
                    <a:pt x="2363" y="2464"/>
                    <a:pt x="2639" y="2830"/>
                    <a:pt x="2981" y="3116"/>
                  </a:cubicBezTo>
                  <a:cubicBezTo>
                    <a:pt x="2986" y="3121"/>
                    <a:pt x="2992" y="3123"/>
                    <a:pt x="2997" y="3123"/>
                  </a:cubicBezTo>
                  <a:cubicBezTo>
                    <a:pt x="3017" y="3123"/>
                    <a:pt x="3034" y="3098"/>
                    <a:pt x="3026" y="3071"/>
                  </a:cubicBezTo>
                  <a:cubicBezTo>
                    <a:pt x="2827" y="2631"/>
                    <a:pt x="2530" y="2210"/>
                    <a:pt x="2199" y="1826"/>
                  </a:cubicBezTo>
                  <a:cubicBezTo>
                    <a:pt x="2220" y="1693"/>
                    <a:pt x="2231" y="1548"/>
                    <a:pt x="2242" y="1415"/>
                  </a:cubicBezTo>
                  <a:cubicBezTo>
                    <a:pt x="2252" y="1206"/>
                    <a:pt x="2265" y="997"/>
                    <a:pt x="2276" y="777"/>
                  </a:cubicBezTo>
                  <a:cubicBezTo>
                    <a:pt x="2281" y="751"/>
                    <a:pt x="2268" y="740"/>
                    <a:pt x="2251" y="740"/>
                  </a:cubicBezTo>
                  <a:cubicBezTo>
                    <a:pt x="2231" y="740"/>
                    <a:pt x="2205" y="757"/>
                    <a:pt x="2199" y="787"/>
                  </a:cubicBezTo>
                  <a:cubicBezTo>
                    <a:pt x="2165" y="997"/>
                    <a:pt x="2133" y="1206"/>
                    <a:pt x="2099" y="1415"/>
                  </a:cubicBezTo>
                  <a:cubicBezTo>
                    <a:pt x="2088" y="1505"/>
                    <a:pt x="2067" y="1593"/>
                    <a:pt x="2053" y="1669"/>
                  </a:cubicBezTo>
                  <a:cubicBezTo>
                    <a:pt x="1855" y="1460"/>
                    <a:pt x="1635" y="1251"/>
                    <a:pt x="1415" y="1052"/>
                  </a:cubicBezTo>
                  <a:cubicBezTo>
                    <a:pt x="1447" y="951"/>
                    <a:pt x="1426" y="819"/>
                    <a:pt x="1426" y="721"/>
                  </a:cubicBezTo>
                  <a:cubicBezTo>
                    <a:pt x="1426" y="522"/>
                    <a:pt x="1415" y="313"/>
                    <a:pt x="1404" y="104"/>
                  </a:cubicBezTo>
                  <a:cubicBezTo>
                    <a:pt x="1404" y="85"/>
                    <a:pt x="1393" y="76"/>
                    <a:pt x="1378" y="76"/>
                  </a:cubicBezTo>
                  <a:cubicBezTo>
                    <a:pt x="1358" y="76"/>
                    <a:pt x="1333" y="93"/>
                    <a:pt x="1325" y="125"/>
                  </a:cubicBezTo>
                  <a:cubicBezTo>
                    <a:pt x="1314" y="334"/>
                    <a:pt x="1304" y="544"/>
                    <a:pt x="1293" y="742"/>
                  </a:cubicBezTo>
                  <a:cubicBezTo>
                    <a:pt x="1293" y="798"/>
                    <a:pt x="1283" y="875"/>
                    <a:pt x="1283" y="930"/>
                  </a:cubicBezTo>
                  <a:cubicBezTo>
                    <a:pt x="885" y="599"/>
                    <a:pt x="477" y="289"/>
                    <a:pt x="101" y="3"/>
                  </a:cubicBezTo>
                  <a:cubicBezTo>
                    <a:pt x="98" y="2"/>
                    <a:pt x="95" y="1"/>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40"/>
            <p:cNvSpPr/>
            <p:nvPr/>
          </p:nvSpPr>
          <p:spPr>
            <a:xfrm>
              <a:off x="3599300" y="3374708"/>
              <a:ext cx="116300" cy="87650"/>
            </a:xfrm>
            <a:custGeom>
              <a:avLst/>
              <a:gdLst/>
              <a:ahLst/>
              <a:cxnLst/>
              <a:rect l="l" t="t" r="r" b="b"/>
              <a:pathLst>
                <a:path w="4652" h="3506" extrusionOk="0">
                  <a:moveTo>
                    <a:pt x="2328" y="1"/>
                  </a:moveTo>
                  <a:cubicBezTo>
                    <a:pt x="988" y="1"/>
                    <a:pt x="1" y="1506"/>
                    <a:pt x="952" y="2918"/>
                  </a:cubicBezTo>
                  <a:cubicBezTo>
                    <a:pt x="1007" y="2995"/>
                    <a:pt x="1084" y="3072"/>
                    <a:pt x="1164" y="3127"/>
                  </a:cubicBezTo>
                  <a:cubicBezTo>
                    <a:pt x="1554" y="3390"/>
                    <a:pt x="1951" y="3505"/>
                    <a:pt x="2322" y="3505"/>
                  </a:cubicBezTo>
                  <a:cubicBezTo>
                    <a:pt x="3661" y="3505"/>
                    <a:pt x="4652" y="2009"/>
                    <a:pt x="3702" y="600"/>
                  </a:cubicBezTo>
                  <a:cubicBezTo>
                    <a:pt x="3635" y="510"/>
                    <a:pt x="3569" y="444"/>
                    <a:pt x="3482" y="377"/>
                  </a:cubicBezTo>
                  <a:cubicBezTo>
                    <a:pt x="3093" y="115"/>
                    <a:pt x="2697" y="1"/>
                    <a:pt x="23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40"/>
            <p:cNvSpPr/>
            <p:nvPr/>
          </p:nvSpPr>
          <p:spPr>
            <a:xfrm>
              <a:off x="3539225" y="3549100"/>
              <a:ext cx="387750" cy="392725"/>
            </a:xfrm>
            <a:custGeom>
              <a:avLst/>
              <a:gdLst/>
              <a:ahLst/>
              <a:cxnLst/>
              <a:rect l="l" t="t" r="r" b="b"/>
              <a:pathLst>
                <a:path w="15510" h="15709" extrusionOk="0">
                  <a:moveTo>
                    <a:pt x="1235" y="1"/>
                  </a:moveTo>
                  <a:cubicBezTo>
                    <a:pt x="1" y="9848"/>
                    <a:pt x="2020" y="15708"/>
                    <a:pt x="7750" y="15708"/>
                  </a:cubicBezTo>
                  <a:cubicBezTo>
                    <a:pt x="13488" y="15708"/>
                    <a:pt x="15510" y="9848"/>
                    <a:pt x="14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40"/>
            <p:cNvSpPr/>
            <p:nvPr/>
          </p:nvSpPr>
          <p:spPr>
            <a:xfrm>
              <a:off x="3545854" y="3496981"/>
              <a:ext cx="371450" cy="59034"/>
            </a:xfrm>
            <a:custGeom>
              <a:avLst/>
              <a:gdLst/>
              <a:ahLst/>
              <a:cxnLst/>
              <a:rect l="l" t="t" r="r" b="b"/>
              <a:pathLst>
                <a:path w="14858" h="2099" extrusionOk="0">
                  <a:moveTo>
                    <a:pt x="1050" y="1"/>
                  </a:moveTo>
                  <a:cubicBezTo>
                    <a:pt x="464" y="1"/>
                    <a:pt x="1" y="464"/>
                    <a:pt x="1" y="1050"/>
                  </a:cubicBezTo>
                  <a:cubicBezTo>
                    <a:pt x="1" y="1635"/>
                    <a:pt x="464" y="2099"/>
                    <a:pt x="1050" y="2099"/>
                  </a:cubicBezTo>
                  <a:lnTo>
                    <a:pt x="13809" y="2099"/>
                  </a:lnTo>
                  <a:cubicBezTo>
                    <a:pt x="14384" y="2099"/>
                    <a:pt x="14858" y="1635"/>
                    <a:pt x="14858" y="1050"/>
                  </a:cubicBezTo>
                  <a:cubicBezTo>
                    <a:pt x="14858" y="464"/>
                    <a:pt x="14384" y="1"/>
                    <a:pt x="138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40"/>
            <p:cNvSpPr/>
            <p:nvPr/>
          </p:nvSpPr>
          <p:spPr>
            <a:xfrm>
              <a:off x="3593025" y="3581425"/>
              <a:ext cx="279575" cy="328150"/>
            </a:xfrm>
            <a:custGeom>
              <a:avLst/>
              <a:gdLst/>
              <a:ahLst/>
              <a:cxnLst/>
              <a:rect l="l" t="t" r="r" b="b"/>
              <a:pathLst>
                <a:path w="11183" h="13126" extrusionOk="0">
                  <a:moveTo>
                    <a:pt x="233" y="1"/>
                  </a:moveTo>
                  <a:cubicBezTo>
                    <a:pt x="101" y="1246"/>
                    <a:pt x="34" y="2406"/>
                    <a:pt x="24" y="3487"/>
                  </a:cubicBezTo>
                  <a:cubicBezTo>
                    <a:pt x="0" y="5498"/>
                    <a:pt x="178" y="7220"/>
                    <a:pt x="540" y="8632"/>
                  </a:cubicBezTo>
                  <a:lnTo>
                    <a:pt x="554" y="8632"/>
                  </a:lnTo>
                  <a:cubicBezTo>
                    <a:pt x="885" y="9901"/>
                    <a:pt x="1370" y="10905"/>
                    <a:pt x="2021" y="11644"/>
                  </a:cubicBezTo>
                  <a:cubicBezTo>
                    <a:pt x="2904" y="12638"/>
                    <a:pt x="4075" y="13125"/>
                    <a:pt x="5598" y="13125"/>
                  </a:cubicBezTo>
                  <a:cubicBezTo>
                    <a:pt x="7121" y="13125"/>
                    <a:pt x="8303" y="12638"/>
                    <a:pt x="9174" y="11644"/>
                  </a:cubicBezTo>
                  <a:cubicBezTo>
                    <a:pt x="10277" y="10399"/>
                    <a:pt x="10928" y="8356"/>
                    <a:pt x="11116" y="5617"/>
                  </a:cubicBezTo>
                  <a:cubicBezTo>
                    <a:pt x="11161" y="4944"/>
                    <a:pt x="11183" y="4239"/>
                    <a:pt x="11172" y="3487"/>
                  </a:cubicBezTo>
                  <a:cubicBezTo>
                    <a:pt x="11161" y="2406"/>
                    <a:pt x="11095" y="1246"/>
                    <a:pt x="10963" y="1"/>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40"/>
            <p:cNvSpPr/>
            <p:nvPr/>
          </p:nvSpPr>
          <p:spPr>
            <a:xfrm>
              <a:off x="3593600" y="3581425"/>
              <a:ext cx="278725" cy="87200"/>
            </a:xfrm>
            <a:custGeom>
              <a:avLst/>
              <a:gdLst/>
              <a:ahLst/>
              <a:cxnLst/>
              <a:rect l="l" t="t" r="r" b="b"/>
              <a:pathLst>
                <a:path w="11149" h="3488" extrusionOk="0">
                  <a:moveTo>
                    <a:pt x="210" y="1"/>
                  </a:moveTo>
                  <a:cubicBezTo>
                    <a:pt x="78" y="1246"/>
                    <a:pt x="11" y="2406"/>
                    <a:pt x="1" y="3487"/>
                  </a:cubicBezTo>
                  <a:lnTo>
                    <a:pt x="11149" y="3487"/>
                  </a:lnTo>
                  <a:cubicBezTo>
                    <a:pt x="11138" y="2406"/>
                    <a:pt x="11072" y="1246"/>
                    <a:pt x="10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40"/>
            <p:cNvSpPr/>
            <p:nvPr/>
          </p:nvSpPr>
          <p:spPr>
            <a:xfrm>
              <a:off x="3561300" y="3673300"/>
              <a:ext cx="0" cy="1925"/>
            </a:xfrm>
            <a:custGeom>
              <a:avLst/>
              <a:gdLst/>
              <a:ahLst/>
              <a:cxnLst/>
              <a:rect l="l" t="t" r="r" b="b"/>
              <a:pathLst>
                <a:path h="77" extrusionOk="0">
                  <a:moveTo>
                    <a:pt x="0" y="0"/>
                  </a:moveTo>
                  <a:lnTo>
                    <a:pt x="0" y="77"/>
                  </a:lnTo>
                  <a:lnTo>
                    <a:pt x="0" y="77"/>
                  </a:lnTo>
                  <a:close/>
                </a:path>
              </a:pathLst>
            </a:custGeom>
            <a:solidFill>
              <a:srgbClr val="EE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40"/>
            <p:cNvSpPr/>
            <p:nvPr/>
          </p:nvSpPr>
          <p:spPr>
            <a:xfrm>
              <a:off x="3585325" y="3457833"/>
              <a:ext cx="295300" cy="39175"/>
            </a:xfrm>
            <a:custGeom>
              <a:avLst/>
              <a:gdLst/>
              <a:ahLst/>
              <a:cxnLst/>
              <a:rect l="l" t="t" r="r" b="b"/>
              <a:pathLst>
                <a:path w="11812" h="1567" extrusionOk="0">
                  <a:moveTo>
                    <a:pt x="1577" y="1"/>
                  </a:moveTo>
                  <a:cubicBezTo>
                    <a:pt x="705" y="1"/>
                    <a:pt x="1" y="695"/>
                    <a:pt x="1" y="1567"/>
                  </a:cubicBezTo>
                  <a:lnTo>
                    <a:pt x="11811" y="1567"/>
                  </a:lnTo>
                  <a:cubicBezTo>
                    <a:pt x="11811" y="695"/>
                    <a:pt x="11104" y="1"/>
                    <a:pt x="10243" y="1"/>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40"/>
            <p:cNvSpPr/>
            <p:nvPr/>
          </p:nvSpPr>
          <p:spPr>
            <a:xfrm>
              <a:off x="3665925" y="3380233"/>
              <a:ext cx="122475" cy="92175"/>
            </a:xfrm>
            <a:custGeom>
              <a:avLst/>
              <a:gdLst/>
              <a:ahLst/>
              <a:cxnLst/>
              <a:rect l="l" t="t" r="r" b="b"/>
              <a:pathLst>
                <a:path w="4899" h="3687" extrusionOk="0">
                  <a:moveTo>
                    <a:pt x="2446" y="1"/>
                  </a:moveTo>
                  <a:cubicBezTo>
                    <a:pt x="1041" y="1"/>
                    <a:pt x="1" y="1573"/>
                    <a:pt x="1002" y="3060"/>
                  </a:cubicBezTo>
                  <a:cubicBezTo>
                    <a:pt x="1058" y="3147"/>
                    <a:pt x="1135" y="3227"/>
                    <a:pt x="1235" y="3293"/>
                  </a:cubicBezTo>
                  <a:cubicBezTo>
                    <a:pt x="1643" y="3567"/>
                    <a:pt x="2058" y="3687"/>
                    <a:pt x="2445" y="3687"/>
                  </a:cubicBezTo>
                  <a:cubicBezTo>
                    <a:pt x="3853" y="3687"/>
                    <a:pt x="4899" y="2109"/>
                    <a:pt x="3895" y="620"/>
                  </a:cubicBezTo>
                  <a:cubicBezTo>
                    <a:pt x="3829" y="532"/>
                    <a:pt x="3752" y="456"/>
                    <a:pt x="3665" y="400"/>
                  </a:cubicBezTo>
                  <a:cubicBezTo>
                    <a:pt x="3254" y="122"/>
                    <a:pt x="2836" y="1"/>
                    <a:pt x="2446" y="1"/>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40"/>
            <p:cNvSpPr/>
            <p:nvPr/>
          </p:nvSpPr>
          <p:spPr>
            <a:xfrm>
              <a:off x="3620350" y="3419795"/>
              <a:ext cx="213625" cy="39500"/>
            </a:xfrm>
            <a:custGeom>
              <a:avLst/>
              <a:gdLst/>
              <a:ahLst/>
              <a:cxnLst/>
              <a:rect l="l" t="t" r="r" b="b"/>
              <a:pathLst>
                <a:path w="8545" h="1580" extrusionOk="0">
                  <a:moveTo>
                    <a:pt x="1566" y="1"/>
                  </a:moveTo>
                  <a:cubicBezTo>
                    <a:pt x="694" y="1"/>
                    <a:pt x="0" y="708"/>
                    <a:pt x="0" y="1580"/>
                  </a:cubicBezTo>
                  <a:lnTo>
                    <a:pt x="8544" y="1580"/>
                  </a:lnTo>
                  <a:cubicBezTo>
                    <a:pt x="8544" y="708"/>
                    <a:pt x="7837" y="1"/>
                    <a:pt x="6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40"/>
            <p:cNvSpPr/>
            <p:nvPr/>
          </p:nvSpPr>
          <p:spPr>
            <a:xfrm>
              <a:off x="3599375" y="3761575"/>
              <a:ext cx="267125" cy="148000"/>
            </a:xfrm>
            <a:custGeom>
              <a:avLst/>
              <a:gdLst/>
              <a:ahLst/>
              <a:cxnLst/>
              <a:rect l="l" t="t" r="r" b="b"/>
              <a:pathLst>
                <a:path w="10685" h="5920" extrusionOk="0">
                  <a:moveTo>
                    <a:pt x="0" y="1"/>
                  </a:moveTo>
                  <a:cubicBezTo>
                    <a:pt x="300" y="1956"/>
                    <a:pt x="896" y="3445"/>
                    <a:pt x="1767" y="4438"/>
                  </a:cubicBezTo>
                  <a:cubicBezTo>
                    <a:pt x="2650" y="5432"/>
                    <a:pt x="3821" y="5919"/>
                    <a:pt x="5344" y="5919"/>
                  </a:cubicBezTo>
                  <a:cubicBezTo>
                    <a:pt x="6867" y="5919"/>
                    <a:pt x="8049" y="5432"/>
                    <a:pt x="8920" y="4438"/>
                  </a:cubicBezTo>
                  <a:cubicBezTo>
                    <a:pt x="9792" y="3445"/>
                    <a:pt x="10388" y="1956"/>
                    <a:pt x="106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40"/>
            <p:cNvSpPr/>
            <p:nvPr/>
          </p:nvSpPr>
          <p:spPr>
            <a:xfrm>
              <a:off x="3632075" y="3779350"/>
              <a:ext cx="52225" cy="39450"/>
            </a:xfrm>
            <a:custGeom>
              <a:avLst/>
              <a:gdLst/>
              <a:ahLst/>
              <a:cxnLst/>
              <a:rect l="l" t="t" r="r" b="b"/>
              <a:pathLst>
                <a:path w="2089" h="1578" extrusionOk="0">
                  <a:moveTo>
                    <a:pt x="1049" y="1"/>
                  </a:moveTo>
                  <a:cubicBezTo>
                    <a:pt x="447" y="1"/>
                    <a:pt x="0" y="668"/>
                    <a:pt x="425" y="1300"/>
                  </a:cubicBezTo>
                  <a:cubicBezTo>
                    <a:pt x="449" y="1343"/>
                    <a:pt x="491" y="1388"/>
                    <a:pt x="536" y="1409"/>
                  </a:cubicBezTo>
                  <a:cubicBezTo>
                    <a:pt x="710" y="1526"/>
                    <a:pt x="887" y="1578"/>
                    <a:pt x="1051" y="1578"/>
                  </a:cubicBezTo>
                  <a:cubicBezTo>
                    <a:pt x="1649" y="1578"/>
                    <a:pt x="2088" y="904"/>
                    <a:pt x="1673" y="273"/>
                  </a:cubicBezTo>
                  <a:cubicBezTo>
                    <a:pt x="1641" y="230"/>
                    <a:pt x="1607" y="196"/>
                    <a:pt x="1561" y="164"/>
                  </a:cubicBezTo>
                  <a:cubicBezTo>
                    <a:pt x="1389" y="50"/>
                    <a:pt x="1213" y="1"/>
                    <a:pt x="1049"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40"/>
            <p:cNvSpPr/>
            <p:nvPr/>
          </p:nvSpPr>
          <p:spPr>
            <a:xfrm>
              <a:off x="3679050" y="3817250"/>
              <a:ext cx="62800" cy="47700"/>
            </a:xfrm>
            <a:custGeom>
              <a:avLst/>
              <a:gdLst/>
              <a:ahLst/>
              <a:cxnLst/>
              <a:rect l="l" t="t" r="r" b="b"/>
              <a:pathLst>
                <a:path w="2512" h="1908" extrusionOk="0">
                  <a:moveTo>
                    <a:pt x="1259" y="1"/>
                  </a:moveTo>
                  <a:cubicBezTo>
                    <a:pt x="535" y="1"/>
                    <a:pt x="1" y="810"/>
                    <a:pt x="512" y="1573"/>
                  </a:cubicBezTo>
                  <a:cubicBezTo>
                    <a:pt x="544" y="1628"/>
                    <a:pt x="589" y="1671"/>
                    <a:pt x="634" y="1705"/>
                  </a:cubicBezTo>
                  <a:cubicBezTo>
                    <a:pt x="843" y="1846"/>
                    <a:pt x="1056" y="1907"/>
                    <a:pt x="1255" y="1907"/>
                  </a:cubicBezTo>
                  <a:cubicBezTo>
                    <a:pt x="1977" y="1907"/>
                    <a:pt x="2512" y="1098"/>
                    <a:pt x="2001" y="335"/>
                  </a:cubicBezTo>
                  <a:cubicBezTo>
                    <a:pt x="1969" y="280"/>
                    <a:pt x="1924" y="237"/>
                    <a:pt x="1881" y="203"/>
                  </a:cubicBezTo>
                  <a:cubicBezTo>
                    <a:pt x="1671" y="62"/>
                    <a:pt x="1458" y="1"/>
                    <a:pt x="1259"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40"/>
            <p:cNvSpPr/>
            <p:nvPr/>
          </p:nvSpPr>
          <p:spPr>
            <a:xfrm>
              <a:off x="3710225" y="3780850"/>
              <a:ext cx="27250" cy="20525"/>
            </a:xfrm>
            <a:custGeom>
              <a:avLst/>
              <a:gdLst/>
              <a:ahLst/>
              <a:cxnLst/>
              <a:rect l="l" t="t" r="r" b="b"/>
              <a:pathLst>
                <a:path w="1090" h="821" extrusionOk="0">
                  <a:moveTo>
                    <a:pt x="548" y="1"/>
                  </a:moveTo>
                  <a:cubicBezTo>
                    <a:pt x="235" y="1"/>
                    <a:pt x="0" y="351"/>
                    <a:pt x="224" y="687"/>
                  </a:cubicBezTo>
                  <a:lnTo>
                    <a:pt x="269" y="732"/>
                  </a:lnTo>
                  <a:cubicBezTo>
                    <a:pt x="362" y="793"/>
                    <a:pt x="456" y="820"/>
                    <a:pt x="543" y="820"/>
                  </a:cubicBezTo>
                  <a:cubicBezTo>
                    <a:pt x="860" y="820"/>
                    <a:pt x="1089" y="464"/>
                    <a:pt x="865" y="136"/>
                  </a:cubicBezTo>
                  <a:cubicBezTo>
                    <a:pt x="854" y="114"/>
                    <a:pt x="844" y="104"/>
                    <a:pt x="820" y="91"/>
                  </a:cubicBezTo>
                  <a:cubicBezTo>
                    <a:pt x="729" y="28"/>
                    <a:pt x="635" y="1"/>
                    <a:pt x="548"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40"/>
            <p:cNvSpPr/>
            <p:nvPr/>
          </p:nvSpPr>
          <p:spPr>
            <a:xfrm>
              <a:off x="3744500" y="3784500"/>
              <a:ext cx="59125" cy="44750"/>
            </a:xfrm>
            <a:custGeom>
              <a:avLst/>
              <a:gdLst/>
              <a:ahLst/>
              <a:cxnLst/>
              <a:rect l="l" t="t" r="r" b="b"/>
              <a:pathLst>
                <a:path w="2365" h="1790" extrusionOk="0">
                  <a:moveTo>
                    <a:pt x="1184" y="1"/>
                  </a:moveTo>
                  <a:cubicBezTo>
                    <a:pt x="504" y="1"/>
                    <a:pt x="1" y="759"/>
                    <a:pt x="477" y="1468"/>
                  </a:cubicBezTo>
                  <a:cubicBezTo>
                    <a:pt x="509" y="1524"/>
                    <a:pt x="554" y="1569"/>
                    <a:pt x="599" y="1600"/>
                  </a:cubicBezTo>
                  <a:cubicBezTo>
                    <a:pt x="796" y="1732"/>
                    <a:pt x="997" y="1789"/>
                    <a:pt x="1184" y="1789"/>
                  </a:cubicBezTo>
                  <a:cubicBezTo>
                    <a:pt x="1864" y="1789"/>
                    <a:pt x="2365" y="1029"/>
                    <a:pt x="1889" y="310"/>
                  </a:cubicBezTo>
                  <a:cubicBezTo>
                    <a:pt x="1857" y="255"/>
                    <a:pt x="1812" y="223"/>
                    <a:pt x="1767" y="188"/>
                  </a:cubicBezTo>
                  <a:cubicBezTo>
                    <a:pt x="1570" y="58"/>
                    <a:pt x="1370" y="1"/>
                    <a:pt x="1184"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40"/>
            <p:cNvSpPr/>
            <p:nvPr/>
          </p:nvSpPr>
          <p:spPr>
            <a:xfrm>
              <a:off x="3745075" y="3846475"/>
              <a:ext cx="54450" cy="41075"/>
            </a:xfrm>
            <a:custGeom>
              <a:avLst/>
              <a:gdLst/>
              <a:ahLst/>
              <a:cxnLst/>
              <a:rect l="l" t="t" r="r" b="b"/>
              <a:pathLst>
                <a:path w="2178" h="1643" extrusionOk="0">
                  <a:moveTo>
                    <a:pt x="1090" y="0"/>
                  </a:moveTo>
                  <a:cubicBezTo>
                    <a:pt x="464" y="0"/>
                    <a:pt x="0" y="693"/>
                    <a:pt x="443" y="1352"/>
                  </a:cubicBezTo>
                  <a:cubicBezTo>
                    <a:pt x="464" y="1397"/>
                    <a:pt x="509" y="1440"/>
                    <a:pt x="552" y="1474"/>
                  </a:cubicBezTo>
                  <a:cubicBezTo>
                    <a:pt x="731" y="1591"/>
                    <a:pt x="913" y="1643"/>
                    <a:pt x="1083" y="1643"/>
                  </a:cubicBezTo>
                  <a:cubicBezTo>
                    <a:pt x="1711" y="1643"/>
                    <a:pt x="2177" y="943"/>
                    <a:pt x="1733" y="282"/>
                  </a:cubicBezTo>
                  <a:cubicBezTo>
                    <a:pt x="1712" y="237"/>
                    <a:pt x="1667" y="205"/>
                    <a:pt x="1625" y="171"/>
                  </a:cubicBezTo>
                  <a:cubicBezTo>
                    <a:pt x="1444" y="52"/>
                    <a:pt x="1261" y="0"/>
                    <a:pt x="1090"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40"/>
            <p:cNvSpPr/>
            <p:nvPr/>
          </p:nvSpPr>
          <p:spPr>
            <a:xfrm>
              <a:off x="3825425" y="3779250"/>
              <a:ext cx="23725" cy="23750"/>
            </a:xfrm>
            <a:custGeom>
              <a:avLst/>
              <a:gdLst/>
              <a:ahLst/>
              <a:cxnLst/>
              <a:rect l="l" t="t" r="r" b="b"/>
              <a:pathLst>
                <a:path w="949" h="950" extrusionOk="0">
                  <a:moveTo>
                    <a:pt x="475" y="1"/>
                  </a:moveTo>
                  <a:cubicBezTo>
                    <a:pt x="210" y="1"/>
                    <a:pt x="0" y="210"/>
                    <a:pt x="0" y="475"/>
                  </a:cubicBezTo>
                  <a:cubicBezTo>
                    <a:pt x="0" y="730"/>
                    <a:pt x="210" y="949"/>
                    <a:pt x="475" y="949"/>
                  </a:cubicBezTo>
                  <a:cubicBezTo>
                    <a:pt x="739" y="949"/>
                    <a:pt x="949" y="730"/>
                    <a:pt x="949" y="475"/>
                  </a:cubicBezTo>
                  <a:cubicBezTo>
                    <a:pt x="949" y="210"/>
                    <a:pt x="739" y="1"/>
                    <a:pt x="475"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40"/>
            <p:cNvSpPr/>
            <p:nvPr/>
          </p:nvSpPr>
          <p:spPr>
            <a:xfrm>
              <a:off x="3648250" y="3842175"/>
              <a:ext cx="19900" cy="20175"/>
            </a:xfrm>
            <a:custGeom>
              <a:avLst/>
              <a:gdLst/>
              <a:ahLst/>
              <a:cxnLst/>
              <a:rect l="l" t="t" r="r" b="b"/>
              <a:pathLst>
                <a:path w="796" h="807" extrusionOk="0">
                  <a:moveTo>
                    <a:pt x="398" y="1"/>
                  </a:moveTo>
                  <a:cubicBezTo>
                    <a:pt x="175" y="1"/>
                    <a:pt x="0" y="189"/>
                    <a:pt x="0" y="409"/>
                  </a:cubicBezTo>
                  <a:cubicBezTo>
                    <a:pt x="0" y="631"/>
                    <a:pt x="175" y="806"/>
                    <a:pt x="398" y="806"/>
                  </a:cubicBezTo>
                  <a:cubicBezTo>
                    <a:pt x="618" y="806"/>
                    <a:pt x="795" y="631"/>
                    <a:pt x="795" y="409"/>
                  </a:cubicBezTo>
                  <a:cubicBezTo>
                    <a:pt x="795" y="189"/>
                    <a:pt x="618" y="1"/>
                    <a:pt x="398"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40"/>
            <p:cNvSpPr/>
            <p:nvPr/>
          </p:nvSpPr>
          <p:spPr>
            <a:xfrm>
              <a:off x="3719975" y="3876700"/>
              <a:ext cx="20425" cy="20675"/>
            </a:xfrm>
            <a:custGeom>
              <a:avLst/>
              <a:gdLst/>
              <a:ahLst/>
              <a:cxnLst/>
              <a:rect l="l" t="t" r="r" b="b"/>
              <a:pathLst>
                <a:path w="817" h="827" extrusionOk="0">
                  <a:moveTo>
                    <a:pt x="409" y="0"/>
                  </a:moveTo>
                  <a:cubicBezTo>
                    <a:pt x="178" y="0"/>
                    <a:pt x="1" y="188"/>
                    <a:pt x="1" y="408"/>
                  </a:cubicBezTo>
                  <a:cubicBezTo>
                    <a:pt x="1" y="641"/>
                    <a:pt x="178" y="827"/>
                    <a:pt x="409" y="827"/>
                  </a:cubicBezTo>
                  <a:cubicBezTo>
                    <a:pt x="642" y="827"/>
                    <a:pt x="817" y="641"/>
                    <a:pt x="817" y="408"/>
                  </a:cubicBezTo>
                  <a:cubicBezTo>
                    <a:pt x="817" y="188"/>
                    <a:pt x="642" y="0"/>
                    <a:pt x="409"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40"/>
            <p:cNvSpPr/>
            <p:nvPr/>
          </p:nvSpPr>
          <p:spPr>
            <a:xfrm>
              <a:off x="3805225" y="3821775"/>
              <a:ext cx="20750" cy="20425"/>
            </a:xfrm>
            <a:custGeom>
              <a:avLst/>
              <a:gdLst/>
              <a:ahLst/>
              <a:cxnLst/>
              <a:rect l="l" t="t" r="r" b="b"/>
              <a:pathLst>
                <a:path w="830" h="817" extrusionOk="0">
                  <a:moveTo>
                    <a:pt x="411" y="1"/>
                  </a:moveTo>
                  <a:cubicBezTo>
                    <a:pt x="188" y="1"/>
                    <a:pt x="0" y="189"/>
                    <a:pt x="0" y="409"/>
                  </a:cubicBezTo>
                  <a:cubicBezTo>
                    <a:pt x="0" y="639"/>
                    <a:pt x="188" y="817"/>
                    <a:pt x="411" y="817"/>
                  </a:cubicBezTo>
                  <a:cubicBezTo>
                    <a:pt x="641" y="817"/>
                    <a:pt x="829" y="639"/>
                    <a:pt x="829" y="409"/>
                  </a:cubicBezTo>
                  <a:cubicBezTo>
                    <a:pt x="829" y="189"/>
                    <a:pt x="641" y="1"/>
                    <a:pt x="411"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8" name="Google Shape;828;p40"/>
          <p:cNvGrpSpPr/>
          <p:nvPr/>
        </p:nvGrpSpPr>
        <p:grpSpPr>
          <a:xfrm>
            <a:off x="713093" y="2830238"/>
            <a:ext cx="1054564" cy="1908756"/>
            <a:chOff x="2129025" y="3310425"/>
            <a:chExt cx="387750" cy="701800"/>
          </a:xfrm>
        </p:grpSpPr>
        <p:sp>
          <p:nvSpPr>
            <p:cNvPr id="829" name="Google Shape;829;p40"/>
            <p:cNvSpPr/>
            <p:nvPr/>
          </p:nvSpPr>
          <p:spPr>
            <a:xfrm>
              <a:off x="2201626" y="3976575"/>
              <a:ext cx="231300" cy="35650"/>
            </a:xfrm>
            <a:custGeom>
              <a:avLst/>
              <a:gdLst/>
              <a:ahLst/>
              <a:cxnLst/>
              <a:rect l="l" t="t" r="r" b="b"/>
              <a:pathLst>
                <a:path w="9252" h="1426" extrusionOk="0">
                  <a:moveTo>
                    <a:pt x="4626" y="0"/>
                  </a:moveTo>
                  <a:cubicBezTo>
                    <a:pt x="2075" y="0"/>
                    <a:pt x="1" y="321"/>
                    <a:pt x="1" y="707"/>
                  </a:cubicBezTo>
                  <a:cubicBezTo>
                    <a:pt x="1" y="1105"/>
                    <a:pt x="2075" y="1425"/>
                    <a:pt x="4626" y="1425"/>
                  </a:cubicBezTo>
                  <a:cubicBezTo>
                    <a:pt x="7175" y="1425"/>
                    <a:pt x="9252" y="1105"/>
                    <a:pt x="9252" y="707"/>
                  </a:cubicBezTo>
                  <a:cubicBezTo>
                    <a:pt x="9252" y="321"/>
                    <a:pt x="7175" y="0"/>
                    <a:pt x="4626" y="0"/>
                  </a:cubicBezTo>
                  <a:close/>
                </a:path>
              </a:pathLst>
            </a:custGeom>
            <a:solidFill>
              <a:srgbClr val="54486B">
                <a:alpha val="18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40"/>
            <p:cNvSpPr/>
            <p:nvPr/>
          </p:nvSpPr>
          <p:spPr>
            <a:xfrm>
              <a:off x="2227250" y="3919200"/>
              <a:ext cx="185475" cy="76475"/>
            </a:xfrm>
            <a:custGeom>
              <a:avLst/>
              <a:gdLst/>
              <a:ahLst/>
              <a:cxnLst/>
              <a:rect l="l" t="t" r="r" b="b"/>
              <a:pathLst>
                <a:path w="7419" h="3059" extrusionOk="0">
                  <a:moveTo>
                    <a:pt x="2332" y="1"/>
                  </a:moveTo>
                  <a:lnTo>
                    <a:pt x="2332" y="1524"/>
                  </a:lnTo>
                  <a:lnTo>
                    <a:pt x="763" y="1524"/>
                  </a:lnTo>
                  <a:cubicBezTo>
                    <a:pt x="345" y="1524"/>
                    <a:pt x="0" y="1866"/>
                    <a:pt x="0" y="2285"/>
                  </a:cubicBezTo>
                  <a:cubicBezTo>
                    <a:pt x="0" y="2716"/>
                    <a:pt x="345" y="3058"/>
                    <a:pt x="763" y="3058"/>
                  </a:cubicBezTo>
                  <a:lnTo>
                    <a:pt x="6647" y="3058"/>
                  </a:lnTo>
                  <a:cubicBezTo>
                    <a:pt x="7077" y="3058"/>
                    <a:pt x="7418" y="2716"/>
                    <a:pt x="7418" y="2285"/>
                  </a:cubicBezTo>
                  <a:cubicBezTo>
                    <a:pt x="7418" y="1866"/>
                    <a:pt x="7077" y="1524"/>
                    <a:pt x="6647" y="1524"/>
                  </a:cubicBezTo>
                  <a:lnTo>
                    <a:pt x="5079" y="1524"/>
                  </a:lnTo>
                  <a:lnTo>
                    <a:pt x="50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40"/>
            <p:cNvSpPr/>
            <p:nvPr/>
          </p:nvSpPr>
          <p:spPr>
            <a:xfrm>
              <a:off x="2164325" y="3310425"/>
              <a:ext cx="84800" cy="95075"/>
            </a:xfrm>
            <a:custGeom>
              <a:avLst/>
              <a:gdLst/>
              <a:ahLst/>
              <a:cxnLst/>
              <a:rect l="l" t="t" r="r" b="b"/>
              <a:pathLst>
                <a:path w="3392" h="3803" extrusionOk="0">
                  <a:moveTo>
                    <a:pt x="495" y="1"/>
                  </a:moveTo>
                  <a:cubicBezTo>
                    <a:pt x="393" y="1"/>
                    <a:pt x="294" y="32"/>
                    <a:pt x="223" y="122"/>
                  </a:cubicBezTo>
                  <a:cubicBezTo>
                    <a:pt x="112" y="254"/>
                    <a:pt x="123" y="429"/>
                    <a:pt x="157" y="575"/>
                  </a:cubicBezTo>
                  <a:cubicBezTo>
                    <a:pt x="255" y="1004"/>
                    <a:pt x="432" y="1391"/>
                    <a:pt x="697" y="1722"/>
                  </a:cubicBezTo>
                  <a:cubicBezTo>
                    <a:pt x="649" y="1691"/>
                    <a:pt x="590" y="1676"/>
                    <a:pt x="528" y="1676"/>
                  </a:cubicBezTo>
                  <a:cubicBezTo>
                    <a:pt x="435" y="1676"/>
                    <a:pt x="335" y="1711"/>
                    <a:pt x="255" y="1778"/>
                  </a:cubicBezTo>
                  <a:cubicBezTo>
                    <a:pt x="67" y="1931"/>
                    <a:pt x="1" y="2217"/>
                    <a:pt x="80" y="2416"/>
                  </a:cubicBezTo>
                  <a:cubicBezTo>
                    <a:pt x="146" y="2615"/>
                    <a:pt x="321" y="2747"/>
                    <a:pt x="520" y="2813"/>
                  </a:cubicBezTo>
                  <a:cubicBezTo>
                    <a:pt x="729" y="2869"/>
                    <a:pt x="952" y="2869"/>
                    <a:pt x="1161" y="2880"/>
                  </a:cubicBezTo>
                  <a:cubicBezTo>
                    <a:pt x="886" y="3002"/>
                    <a:pt x="554" y="3245"/>
                    <a:pt x="586" y="3521"/>
                  </a:cubicBezTo>
                  <a:cubicBezTo>
                    <a:pt x="615" y="3742"/>
                    <a:pt x="843" y="3803"/>
                    <a:pt x="1072" y="3803"/>
                  </a:cubicBezTo>
                  <a:cubicBezTo>
                    <a:pt x="1117" y="3803"/>
                    <a:pt x="1162" y="3800"/>
                    <a:pt x="1206" y="3796"/>
                  </a:cubicBezTo>
                  <a:cubicBezTo>
                    <a:pt x="1548" y="3786"/>
                    <a:pt x="1900" y="3765"/>
                    <a:pt x="2242" y="3643"/>
                  </a:cubicBezTo>
                  <a:cubicBezTo>
                    <a:pt x="3180" y="3322"/>
                    <a:pt x="3392" y="2416"/>
                    <a:pt x="3378" y="1568"/>
                  </a:cubicBezTo>
                  <a:cubicBezTo>
                    <a:pt x="3378" y="1346"/>
                    <a:pt x="3336" y="1115"/>
                    <a:pt x="3159" y="1015"/>
                  </a:cubicBezTo>
                  <a:cubicBezTo>
                    <a:pt x="3126" y="995"/>
                    <a:pt x="3088" y="987"/>
                    <a:pt x="3047" y="987"/>
                  </a:cubicBezTo>
                  <a:cubicBezTo>
                    <a:pt x="2891" y="987"/>
                    <a:pt x="2700" y="1112"/>
                    <a:pt x="2693" y="1266"/>
                  </a:cubicBezTo>
                  <a:lnTo>
                    <a:pt x="2693" y="1266"/>
                  </a:lnTo>
                  <a:cubicBezTo>
                    <a:pt x="2683" y="1067"/>
                    <a:pt x="2668" y="872"/>
                    <a:pt x="2584" y="707"/>
                  </a:cubicBezTo>
                  <a:cubicBezTo>
                    <a:pt x="2505" y="548"/>
                    <a:pt x="2364" y="424"/>
                    <a:pt x="2182" y="424"/>
                  </a:cubicBezTo>
                  <a:cubicBezTo>
                    <a:pt x="2162" y="424"/>
                    <a:pt x="2141" y="426"/>
                    <a:pt x="2120" y="429"/>
                  </a:cubicBezTo>
                  <a:cubicBezTo>
                    <a:pt x="1911" y="453"/>
                    <a:pt x="1701" y="673"/>
                    <a:pt x="1736" y="882"/>
                  </a:cubicBezTo>
                  <a:cubicBezTo>
                    <a:pt x="1503" y="495"/>
                    <a:pt x="1161" y="209"/>
                    <a:pt x="753" y="56"/>
                  </a:cubicBezTo>
                  <a:cubicBezTo>
                    <a:pt x="675" y="25"/>
                    <a:pt x="584" y="1"/>
                    <a:pt x="4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40"/>
            <p:cNvSpPr/>
            <p:nvPr/>
          </p:nvSpPr>
          <p:spPr>
            <a:xfrm>
              <a:off x="2185050" y="3332125"/>
              <a:ext cx="63225" cy="79750"/>
            </a:xfrm>
            <a:custGeom>
              <a:avLst/>
              <a:gdLst/>
              <a:ahLst/>
              <a:cxnLst/>
              <a:rect l="l" t="t" r="r" b="b"/>
              <a:pathLst>
                <a:path w="2529" h="3190" extrusionOk="0">
                  <a:moveTo>
                    <a:pt x="208" y="1"/>
                  </a:moveTo>
                  <a:cubicBezTo>
                    <a:pt x="189" y="1"/>
                    <a:pt x="169" y="18"/>
                    <a:pt x="189" y="38"/>
                  </a:cubicBezTo>
                  <a:cubicBezTo>
                    <a:pt x="332" y="202"/>
                    <a:pt x="464" y="369"/>
                    <a:pt x="608" y="544"/>
                  </a:cubicBezTo>
                  <a:lnTo>
                    <a:pt x="443" y="544"/>
                  </a:lnTo>
                  <a:cubicBezTo>
                    <a:pt x="332" y="533"/>
                    <a:pt x="221" y="523"/>
                    <a:pt x="123" y="502"/>
                  </a:cubicBezTo>
                  <a:cubicBezTo>
                    <a:pt x="119" y="501"/>
                    <a:pt x="116" y="500"/>
                    <a:pt x="113" y="500"/>
                  </a:cubicBezTo>
                  <a:cubicBezTo>
                    <a:pt x="75" y="500"/>
                    <a:pt x="59" y="569"/>
                    <a:pt x="88" y="578"/>
                  </a:cubicBezTo>
                  <a:cubicBezTo>
                    <a:pt x="200" y="621"/>
                    <a:pt x="298" y="666"/>
                    <a:pt x="409" y="676"/>
                  </a:cubicBezTo>
                  <a:cubicBezTo>
                    <a:pt x="459" y="683"/>
                    <a:pt x="522" y="697"/>
                    <a:pt x="580" y="697"/>
                  </a:cubicBezTo>
                  <a:cubicBezTo>
                    <a:pt x="622" y="697"/>
                    <a:pt x="663" y="689"/>
                    <a:pt x="695" y="666"/>
                  </a:cubicBezTo>
                  <a:cubicBezTo>
                    <a:pt x="883" y="886"/>
                    <a:pt x="1061" y="1119"/>
                    <a:pt x="1225" y="1363"/>
                  </a:cubicBezTo>
                  <a:cubicBezTo>
                    <a:pt x="1082" y="1384"/>
                    <a:pt x="939" y="1405"/>
                    <a:pt x="796" y="1429"/>
                  </a:cubicBezTo>
                  <a:cubicBezTo>
                    <a:pt x="668" y="1439"/>
                    <a:pt x="547" y="1445"/>
                    <a:pt x="427" y="1445"/>
                  </a:cubicBezTo>
                  <a:cubicBezTo>
                    <a:pt x="308" y="1445"/>
                    <a:pt x="189" y="1439"/>
                    <a:pt x="67" y="1429"/>
                  </a:cubicBezTo>
                  <a:cubicBezTo>
                    <a:pt x="22" y="1429"/>
                    <a:pt x="1" y="1506"/>
                    <a:pt x="46" y="1506"/>
                  </a:cubicBezTo>
                  <a:cubicBezTo>
                    <a:pt x="265" y="1543"/>
                    <a:pt x="517" y="1578"/>
                    <a:pt x="771" y="1578"/>
                  </a:cubicBezTo>
                  <a:cubicBezTo>
                    <a:pt x="963" y="1578"/>
                    <a:pt x="1156" y="1558"/>
                    <a:pt x="1336" y="1506"/>
                  </a:cubicBezTo>
                  <a:cubicBezTo>
                    <a:pt x="1371" y="1561"/>
                    <a:pt x="1413" y="1604"/>
                    <a:pt x="1447" y="1659"/>
                  </a:cubicBezTo>
                  <a:cubicBezTo>
                    <a:pt x="1535" y="1781"/>
                    <a:pt x="1612" y="1903"/>
                    <a:pt x="1702" y="2036"/>
                  </a:cubicBezTo>
                  <a:cubicBezTo>
                    <a:pt x="1291" y="2245"/>
                    <a:pt x="862" y="2322"/>
                    <a:pt x="443" y="2422"/>
                  </a:cubicBezTo>
                  <a:cubicBezTo>
                    <a:pt x="388" y="2433"/>
                    <a:pt x="377" y="2510"/>
                    <a:pt x="430" y="2510"/>
                  </a:cubicBezTo>
                  <a:cubicBezTo>
                    <a:pt x="468" y="2512"/>
                    <a:pt x="506" y="2514"/>
                    <a:pt x="544" y="2514"/>
                  </a:cubicBezTo>
                  <a:cubicBezTo>
                    <a:pt x="959" y="2514"/>
                    <a:pt x="1372" y="2359"/>
                    <a:pt x="1768" y="2157"/>
                  </a:cubicBezTo>
                  <a:cubicBezTo>
                    <a:pt x="1988" y="2510"/>
                    <a:pt x="2197" y="2886"/>
                    <a:pt x="2483" y="3183"/>
                  </a:cubicBezTo>
                  <a:cubicBezTo>
                    <a:pt x="2486" y="3188"/>
                    <a:pt x="2490" y="3190"/>
                    <a:pt x="2495" y="3190"/>
                  </a:cubicBezTo>
                  <a:cubicBezTo>
                    <a:pt x="2510" y="3190"/>
                    <a:pt x="2528" y="3167"/>
                    <a:pt x="2528" y="3151"/>
                  </a:cubicBezTo>
                  <a:cubicBezTo>
                    <a:pt x="2396" y="2708"/>
                    <a:pt x="2176" y="2300"/>
                    <a:pt x="1911" y="1914"/>
                  </a:cubicBezTo>
                  <a:cubicBezTo>
                    <a:pt x="1953" y="1792"/>
                    <a:pt x="1977" y="1659"/>
                    <a:pt x="1998" y="1537"/>
                  </a:cubicBezTo>
                  <a:cubicBezTo>
                    <a:pt x="2043" y="1349"/>
                    <a:pt x="2075" y="1164"/>
                    <a:pt x="2110" y="965"/>
                  </a:cubicBezTo>
                  <a:cubicBezTo>
                    <a:pt x="2115" y="942"/>
                    <a:pt x="2100" y="927"/>
                    <a:pt x="2082" y="927"/>
                  </a:cubicBezTo>
                  <a:cubicBezTo>
                    <a:pt x="2066" y="927"/>
                    <a:pt x="2048" y="939"/>
                    <a:pt x="2043" y="965"/>
                  </a:cubicBezTo>
                  <a:cubicBezTo>
                    <a:pt x="1988" y="1151"/>
                    <a:pt x="1922" y="1339"/>
                    <a:pt x="1866" y="1527"/>
                  </a:cubicBezTo>
                  <a:cubicBezTo>
                    <a:pt x="1855" y="1604"/>
                    <a:pt x="1821" y="1681"/>
                    <a:pt x="1810" y="1760"/>
                  </a:cubicBezTo>
                  <a:cubicBezTo>
                    <a:pt x="1646" y="1537"/>
                    <a:pt x="1469" y="1318"/>
                    <a:pt x="1291" y="1119"/>
                  </a:cubicBezTo>
                  <a:cubicBezTo>
                    <a:pt x="1336" y="1031"/>
                    <a:pt x="1326" y="910"/>
                    <a:pt x="1336" y="819"/>
                  </a:cubicBezTo>
                  <a:cubicBezTo>
                    <a:pt x="1371" y="634"/>
                    <a:pt x="1381" y="446"/>
                    <a:pt x="1402" y="258"/>
                  </a:cubicBezTo>
                  <a:cubicBezTo>
                    <a:pt x="1402" y="235"/>
                    <a:pt x="1386" y="224"/>
                    <a:pt x="1368" y="224"/>
                  </a:cubicBezTo>
                  <a:cubicBezTo>
                    <a:pt x="1350" y="224"/>
                    <a:pt x="1331" y="235"/>
                    <a:pt x="1326" y="258"/>
                  </a:cubicBezTo>
                  <a:cubicBezTo>
                    <a:pt x="1291" y="446"/>
                    <a:pt x="1249" y="634"/>
                    <a:pt x="1214" y="819"/>
                  </a:cubicBezTo>
                  <a:cubicBezTo>
                    <a:pt x="1214" y="875"/>
                    <a:pt x="1193" y="931"/>
                    <a:pt x="1182" y="997"/>
                  </a:cubicBezTo>
                  <a:cubicBezTo>
                    <a:pt x="862" y="634"/>
                    <a:pt x="531" y="303"/>
                    <a:pt x="221" y="4"/>
                  </a:cubicBezTo>
                  <a:cubicBezTo>
                    <a:pt x="217" y="2"/>
                    <a:pt x="213" y="1"/>
                    <a:pt x="2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40"/>
            <p:cNvSpPr/>
            <p:nvPr/>
          </p:nvSpPr>
          <p:spPr>
            <a:xfrm>
              <a:off x="2149850" y="3380175"/>
              <a:ext cx="174400" cy="125125"/>
            </a:xfrm>
            <a:custGeom>
              <a:avLst/>
              <a:gdLst/>
              <a:ahLst/>
              <a:cxnLst/>
              <a:rect l="l" t="t" r="r" b="b"/>
              <a:pathLst>
                <a:path w="6976" h="5005" extrusionOk="0">
                  <a:moveTo>
                    <a:pt x="4055" y="0"/>
                  </a:moveTo>
                  <a:cubicBezTo>
                    <a:pt x="3889" y="0"/>
                    <a:pt x="3710" y="15"/>
                    <a:pt x="3518" y="47"/>
                  </a:cubicBezTo>
                  <a:lnTo>
                    <a:pt x="3494" y="47"/>
                  </a:lnTo>
                  <a:cubicBezTo>
                    <a:pt x="0" y="669"/>
                    <a:pt x="2643" y="5000"/>
                    <a:pt x="4220" y="5000"/>
                  </a:cubicBezTo>
                  <a:cubicBezTo>
                    <a:pt x="4262" y="5000"/>
                    <a:pt x="4304" y="4997"/>
                    <a:pt x="4344" y="4991"/>
                  </a:cubicBezTo>
                  <a:lnTo>
                    <a:pt x="4344" y="5004"/>
                  </a:lnTo>
                  <a:lnTo>
                    <a:pt x="4355" y="4991"/>
                  </a:lnTo>
                  <a:lnTo>
                    <a:pt x="4368" y="4991"/>
                  </a:lnTo>
                  <a:cubicBezTo>
                    <a:pt x="5830" y="4710"/>
                    <a:pt x="6976" y="0"/>
                    <a:pt x="40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40"/>
            <p:cNvSpPr/>
            <p:nvPr/>
          </p:nvSpPr>
          <p:spPr>
            <a:xfrm>
              <a:off x="2204400" y="3405925"/>
              <a:ext cx="22075" cy="15975"/>
            </a:xfrm>
            <a:custGeom>
              <a:avLst/>
              <a:gdLst/>
              <a:ahLst/>
              <a:cxnLst/>
              <a:rect l="l" t="t" r="r" b="b"/>
              <a:pathLst>
                <a:path w="883" h="639" extrusionOk="0">
                  <a:moveTo>
                    <a:pt x="440" y="0"/>
                  </a:moveTo>
                  <a:cubicBezTo>
                    <a:pt x="165" y="0"/>
                    <a:pt x="0" y="331"/>
                    <a:pt x="231" y="572"/>
                  </a:cubicBezTo>
                  <a:cubicBezTo>
                    <a:pt x="242" y="583"/>
                    <a:pt x="252" y="596"/>
                    <a:pt x="276" y="607"/>
                  </a:cubicBezTo>
                  <a:cubicBezTo>
                    <a:pt x="332" y="628"/>
                    <a:pt x="385" y="639"/>
                    <a:pt x="440" y="639"/>
                  </a:cubicBezTo>
                  <a:cubicBezTo>
                    <a:pt x="716" y="639"/>
                    <a:pt x="883" y="307"/>
                    <a:pt x="650" y="66"/>
                  </a:cubicBezTo>
                  <a:cubicBezTo>
                    <a:pt x="639" y="53"/>
                    <a:pt x="618" y="43"/>
                    <a:pt x="607" y="32"/>
                  </a:cubicBezTo>
                  <a:cubicBezTo>
                    <a:pt x="552" y="11"/>
                    <a:pt x="496"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40"/>
            <p:cNvSpPr/>
            <p:nvPr/>
          </p:nvSpPr>
          <p:spPr>
            <a:xfrm>
              <a:off x="2260375" y="3396775"/>
              <a:ext cx="17425" cy="16050"/>
            </a:xfrm>
            <a:custGeom>
              <a:avLst/>
              <a:gdLst/>
              <a:ahLst/>
              <a:cxnLst/>
              <a:rect l="l" t="t" r="r" b="b"/>
              <a:pathLst>
                <a:path w="697" h="642" extrusionOk="0">
                  <a:moveTo>
                    <a:pt x="299" y="1"/>
                  </a:moveTo>
                  <a:cubicBezTo>
                    <a:pt x="122" y="35"/>
                    <a:pt x="0" y="199"/>
                    <a:pt x="35" y="366"/>
                  </a:cubicBezTo>
                  <a:cubicBezTo>
                    <a:pt x="66" y="530"/>
                    <a:pt x="199" y="642"/>
                    <a:pt x="355" y="642"/>
                  </a:cubicBezTo>
                  <a:cubicBezTo>
                    <a:pt x="366" y="642"/>
                    <a:pt x="387" y="631"/>
                    <a:pt x="411" y="631"/>
                  </a:cubicBezTo>
                  <a:cubicBezTo>
                    <a:pt x="575" y="597"/>
                    <a:pt x="697" y="432"/>
                    <a:pt x="662" y="265"/>
                  </a:cubicBezTo>
                  <a:cubicBezTo>
                    <a:pt x="641" y="112"/>
                    <a:pt x="509" y="1"/>
                    <a:pt x="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40"/>
            <p:cNvSpPr/>
            <p:nvPr/>
          </p:nvSpPr>
          <p:spPr>
            <a:xfrm>
              <a:off x="2233350" y="3401475"/>
              <a:ext cx="17100" cy="15725"/>
            </a:xfrm>
            <a:custGeom>
              <a:avLst/>
              <a:gdLst/>
              <a:ahLst/>
              <a:cxnLst/>
              <a:rect l="l" t="t" r="r" b="b"/>
              <a:pathLst>
                <a:path w="684" h="629" extrusionOk="0">
                  <a:moveTo>
                    <a:pt x="286" y="1"/>
                  </a:moveTo>
                  <a:cubicBezTo>
                    <a:pt x="111" y="32"/>
                    <a:pt x="0" y="199"/>
                    <a:pt x="35" y="364"/>
                  </a:cubicBezTo>
                  <a:cubicBezTo>
                    <a:pt x="56" y="530"/>
                    <a:pt x="188" y="629"/>
                    <a:pt x="342" y="629"/>
                  </a:cubicBezTo>
                  <a:lnTo>
                    <a:pt x="398" y="629"/>
                  </a:lnTo>
                  <a:cubicBezTo>
                    <a:pt x="575" y="597"/>
                    <a:pt x="684" y="430"/>
                    <a:pt x="663" y="266"/>
                  </a:cubicBezTo>
                  <a:cubicBezTo>
                    <a:pt x="631" y="99"/>
                    <a:pt x="498"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40"/>
            <p:cNvSpPr/>
            <p:nvPr/>
          </p:nvSpPr>
          <p:spPr>
            <a:xfrm>
              <a:off x="2211825" y="3435125"/>
              <a:ext cx="17100" cy="16050"/>
            </a:xfrm>
            <a:custGeom>
              <a:avLst/>
              <a:gdLst/>
              <a:ahLst/>
              <a:cxnLst/>
              <a:rect l="l" t="t" r="r" b="b"/>
              <a:pathLst>
                <a:path w="684" h="642" extrusionOk="0">
                  <a:moveTo>
                    <a:pt x="286" y="0"/>
                  </a:moveTo>
                  <a:cubicBezTo>
                    <a:pt x="111" y="35"/>
                    <a:pt x="0" y="199"/>
                    <a:pt x="21" y="377"/>
                  </a:cubicBezTo>
                  <a:cubicBezTo>
                    <a:pt x="56" y="530"/>
                    <a:pt x="188" y="642"/>
                    <a:pt x="342" y="642"/>
                  </a:cubicBezTo>
                  <a:cubicBezTo>
                    <a:pt x="366" y="642"/>
                    <a:pt x="376" y="642"/>
                    <a:pt x="398" y="631"/>
                  </a:cubicBezTo>
                  <a:cubicBezTo>
                    <a:pt x="575" y="607"/>
                    <a:pt x="684" y="443"/>
                    <a:pt x="662" y="265"/>
                  </a:cubicBezTo>
                  <a:cubicBezTo>
                    <a:pt x="631" y="112"/>
                    <a:pt x="498" y="0"/>
                    <a:pt x="3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40"/>
            <p:cNvSpPr/>
            <p:nvPr/>
          </p:nvSpPr>
          <p:spPr>
            <a:xfrm>
              <a:off x="2265675" y="3425775"/>
              <a:ext cx="17100" cy="16000"/>
            </a:xfrm>
            <a:custGeom>
              <a:avLst/>
              <a:gdLst/>
              <a:ahLst/>
              <a:cxnLst/>
              <a:rect l="l" t="t" r="r" b="b"/>
              <a:pathLst>
                <a:path w="684" h="640" extrusionOk="0">
                  <a:moveTo>
                    <a:pt x="342" y="1"/>
                  </a:moveTo>
                  <a:cubicBezTo>
                    <a:pt x="318" y="1"/>
                    <a:pt x="307" y="1"/>
                    <a:pt x="286" y="12"/>
                  </a:cubicBezTo>
                  <a:cubicBezTo>
                    <a:pt x="109" y="33"/>
                    <a:pt x="0" y="200"/>
                    <a:pt x="21" y="374"/>
                  </a:cubicBezTo>
                  <a:cubicBezTo>
                    <a:pt x="53" y="531"/>
                    <a:pt x="185" y="639"/>
                    <a:pt x="342" y="639"/>
                  </a:cubicBezTo>
                  <a:lnTo>
                    <a:pt x="397" y="639"/>
                  </a:lnTo>
                  <a:cubicBezTo>
                    <a:pt x="562" y="608"/>
                    <a:pt x="684" y="441"/>
                    <a:pt x="649" y="266"/>
                  </a:cubicBezTo>
                  <a:cubicBezTo>
                    <a:pt x="628" y="110"/>
                    <a:pt x="495"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40"/>
            <p:cNvSpPr/>
            <p:nvPr/>
          </p:nvSpPr>
          <p:spPr>
            <a:xfrm>
              <a:off x="2238300" y="3430425"/>
              <a:ext cx="17450" cy="16050"/>
            </a:xfrm>
            <a:custGeom>
              <a:avLst/>
              <a:gdLst/>
              <a:ahLst/>
              <a:cxnLst/>
              <a:rect l="l" t="t" r="r" b="b"/>
              <a:pathLst>
                <a:path w="698" h="642" extrusionOk="0">
                  <a:moveTo>
                    <a:pt x="343" y="0"/>
                  </a:moveTo>
                  <a:cubicBezTo>
                    <a:pt x="332" y="0"/>
                    <a:pt x="311" y="0"/>
                    <a:pt x="287" y="14"/>
                  </a:cubicBezTo>
                  <a:cubicBezTo>
                    <a:pt x="123" y="35"/>
                    <a:pt x="1" y="199"/>
                    <a:pt x="35" y="377"/>
                  </a:cubicBezTo>
                  <a:cubicBezTo>
                    <a:pt x="57" y="530"/>
                    <a:pt x="189" y="641"/>
                    <a:pt x="343" y="641"/>
                  </a:cubicBezTo>
                  <a:lnTo>
                    <a:pt x="398" y="641"/>
                  </a:lnTo>
                  <a:cubicBezTo>
                    <a:pt x="576" y="610"/>
                    <a:pt x="698" y="443"/>
                    <a:pt x="663" y="265"/>
                  </a:cubicBezTo>
                  <a:cubicBezTo>
                    <a:pt x="631" y="112"/>
                    <a:pt x="499" y="0"/>
                    <a:pt x="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40"/>
            <p:cNvSpPr/>
            <p:nvPr/>
          </p:nvSpPr>
          <p:spPr>
            <a:xfrm>
              <a:off x="2257050" y="3457775"/>
              <a:ext cx="17175" cy="16050"/>
            </a:xfrm>
            <a:custGeom>
              <a:avLst/>
              <a:gdLst/>
              <a:ahLst/>
              <a:cxnLst/>
              <a:rect l="l" t="t" r="r" b="b"/>
              <a:pathLst>
                <a:path w="687" h="642" extrusionOk="0">
                  <a:moveTo>
                    <a:pt x="289" y="1"/>
                  </a:moveTo>
                  <a:cubicBezTo>
                    <a:pt x="112" y="32"/>
                    <a:pt x="1" y="199"/>
                    <a:pt x="24" y="377"/>
                  </a:cubicBezTo>
                  <a:cubicBezTo>
                    <a:pt x="56" y="530"/>
                    <a:pt x="189" y="642"/>
                    <a:pt x="345" y="642"/>
                  </a:cubicBezTo>
                  <a:cubicBezTo>
                    <a:pt x="366" y="642"/>
                    <a:pt x="377" y="642"/>
                    <a:pt x="398" y="628"/>
                  </a:cubicBezTo>
                  <a:cubicBezTo>
                    <a:pt x="576" y="607"/>
                    <a:pt x="687" y="443"/>
                    <a:pt x="663" y="265"/>
                  </a:cubicBezTo>
                  <a:cubicBezTo>
                    <a:pt x="631" y="112"/>
                    <a:pt x="499" y="1"/>
                    <a:pt x="345" y="1"/>
                  </a:cubicBezTo>
                  <a:close/>
                </a:path>
              </a:pathLst>
            </a:custGeom>
            <a:solidFill>
              <a:srgbClr val="C4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40"/>
            <p:cNvSpPr/>
            <p:nvPr/>
          </p:nvSpPr>
          <p:spPr>
            <a:xfrm>
              <a:off x="2229775" y="3462475"/>
              <a:ext cx="17375" cy="16000"/>
            </a:xfrm>
            <a:custGeom>
              <a:avLst/>
              <a:gdLst/>
              <a:ahLst/>
              <a:cxnLst/>
              <a:rect l="l" t="t" r="r" b="b"/>
              <a:pathLst>
                <a:path w="695" h="640" extrusionOk="0">
                  <a:moveTo>
                    <a:pt x="297" y="1"/>
                  </a:moveTo>
                  <a:cubicBezTo>
                    <a:pt x="122" y="32"/>
                    <a:pt x="0" y="199"/>
                    <a:pt x="32" y="374"/>
                  </a:cubicBezTo>
                  <a:cubicBezTo>
                    <a:pt x="56" y="530"/>
                    <a:pt x="199" y="639"/>
                    <a:pt x="352" y="639"/>
                  </a:cubicBezTo>
                  <a:cubicBezTo>
                    <a:pt x="363" y="639"/>
                    <a:pt x="387" y="628"/>
                    <a:pt x="398" y="628"/>
                  </a:cubicBezTo>
                  <a:cubicBezTo>
                    <a:pt x="575" y="597"/>
                    <a:pt x="694" y="430"/>
                    <a:pt x="662" y="266"/>
                  </a:cubicBezTo>
                  <a:cubicBezTo>
                    <a:pt x="641" y="109"/>
                    <a:pt x="496"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40"/>
            <p:cNvSpPr/>
            <p:nvPr/>
          </p:nvSpPr>
          <p:spPr>
            <a:xfrm>
              <a:off x="2129025" y="3547200"/>
              <a:ext cx="387750" cy="392700"/>
            </a:xfrm>
            <a:custGeom>
              <a:avLst/>
              <a:gdLst/>
              <a:ahLst/>
              <a:cxnLst/>
              <a:rect l="l" t="t" r="r" b="b"/>
              <a:pathLst>
                <a:path w="15510" h="15708" extrusionOk="0">
                  <a:moveTo>
                    <a:pt x="1238" y="0"/>
                  </a:moveTo>
                  <a:cubicBezTo>
                    <a:pt x="1" y="9847"/>
                    <a:pt x="2022" y="15707"/>
                    <a:pt x="7750" y="15707"/>
                  </a:cubicBezTo>
                  <a:cubicBezTo>
                    <a:pt x="13491" y="15707"/>
                    <a:pt x="15509" y="9847"/>
                    <a:pt x="142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40"/>
            <p:cNvSpPr/>
            <p:nvPr/>
          </p:nvSpPr>
          <p:spPr>
            <a:xfrm>
              <a:off x="2182875" y="3579450"/>
              <a:ext cx="279850" cy="328200"/>
            </a:xfrm>
            <a:custGeom>
              <a:avLst/>
              <a:gdLst/>
              <a:ahLst/>
              <a:cxnLst/>
              <a:rect l="l" t="t" r="r" b="b"/>
              <a:pathLst>
                <a:path w="11194" h="13128" extrusionOk="0">
                  <a:moveTo>
                    <a:pt x="231" y="0"/>
                  </a:moveTo>
                  <a:cubicBezTo>
                    <a:pt x="175" y="564"/>
                    <a:pt x="120" y="1105"/>
                    <a:pt x="88" y="1635"/>
                  </a:cubicBezTo>
                  <a:cubicBezTo>
                    <a:pt x="22" y="2771"/>
                    <a:pt x="0" y="3831"/>
                    <a:pt x="32" y="4803"/>
                  </a:cubicBezTo>
                  <a:cubicBezTo>
                    <a:pt x="43" y="5232"/>
                    <a:pt x="77" y="5664"/>
                    <a:pt x="109" y="6062"/>
                  </a:cubicBezTo>
                  <a:cubicBezTo>
                    <a:pt x="144" y="6459"/>
                    <a:pt x="199" y="6846"/>
                    <a:pt x="252" y="7209"/>
                  </a:cubicBezTo>
                  <a:cubicBezTo>
                    <a:pt x="318" y="7641"/>
                    <a:pt x="398" y="8038"/>
                    <a:pt x="485" y="8412"/>
                  </a:cubicBezTo>
                  <a:cubicBezTo>
                    <a:pt x="827" y="9781"/>
                    <a:pt x="1336" y="10875"/>
                    <a:pt x="2019" y="11646"/>
                  </a:cubicBezTo>
                  <a:cubicBezTo>
                    <a:pt x="2901" y="12640"/>
                    <a:pt x="4072" y="13127"/>
                    <a:pt x="5596" y="13127"/>
                  </a:cubicBezTo>
                  <a:cubicBezTo>
                    <a:pt x="7119" y="13127"/>
                    <a:pt x="8290" y="12640"/>
                    <a:pt x="9172" y="11646"/>
                  </a:cubicBezTo>
                  <a:cubicBezTo>
                    <a:pt x="9856" y="10875"/>
                    <a:pt x="10364" y="9781"/>
                    <a:pt x="10706" y="8412"/>
                  </a:cubicBezTo>
                  <a:cubicBezTo>
                    <a:pt x="10796" y="8038"/>
                    <a:pt x="10873" y="7630"/>
                    <a:pt x="10939" y="7209"/>
                  </a:cubicBezTo>
                  <a:cubicBezTo>
                    <a:pt x="10995" y="6846"/>
                    <a:pt x="11048" y="6459"/>
                    <a:pt x="11082" y="6062"/>
                  </a:cubicBezTo>
                  <a:cubicBezTo>
                    <a:pt x="11114" y="5664"/>
                    <a:pt x="11138" y="5232"/>
                    <a:pt x="11159" y="4803"/>
                  </a:cubicBezTo>
                  <a:cubicBezTo>
                    <a:pt x="11194" y="3820"/>
                    <a:pt x="11170" y="2750"/>
                    <a:pt x="11104" y="1603"/>
                  </a:cubicBezTo>
                  <a:cubicBezTo>
                    <a:pt x="11061" y="1084"/>
                    <a:pt x="11016" y="554"/>
                    <a:pt x="10960" y="0"/>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40"/>
            <p:cNvSpPr/>
            <p:nvPr/>
          </p:nvSpPr>
          <p:spPr>
            <a:xfrm>
              <a:off x="2189175" y="3759650"/>
              <a:ext cx="267200" cy="148000"/>
            </a:xfrm>
            <a:custGeom>
              <a:avLst/>
              <a:gdLst/>
              <a:ahLst/>
              <a:cxnLst/>
              <a:rect l="l" t="t" r="r" b="b"/>
              <a:pathLst>
                <a:path w="10688" h="5920" extrusionOk="0">
                  <a:moveTo>
                    <a:pt x="0" y="1"/>
                  </a:moveTo>
                  <a:cubicBezTo>
                    <a:pt x="299" y="1956"/>
                    <a:pt x="896" y="3445"/>
                    <a:pt x="1767" y="4438"/>
                  </a:cubicBezTo>
                  <a:cubicBezTo>
                    <a:pt x="2649" y="5432"/>
                    <a:pt x="3820" y="5919"/>
                    <a:pt x="5344" y="5919"/>
                  </a:cubicBezTo>
                  <a:cubicBezTo>
                    <a:pt x="6867" y="5919"/>
                    <a:pt x="8038" y="5432"/>
                    <a:pt x="8920" y="4438"/>
                  </a:cubicBezTo>
                  <a:cubicBezTo>
                    <a:pt x="9792" y="3445"/>
                    <a:pt x="10388" y="1956"/>
                    <a:pt x="10687" y="1"/>
                  </a:cubicBezTo>
                  <a:close/>
                </a:path>
              </a:pathLst>
            </a:custGeom>
            <a:solidFill>
              <a:srgbClr val="544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40"/>
            <p:cNvSpPr/>
            <p:nvPr/>
          </p:nvSpPr>
          <p:spPr>
            <a:xfrm>
              <a:off x="2185050" y="3579450"/>
              <a:ext cx="275425" cy="87125"/>
            </a:xfrm>
            <a:custGeom>
              <a:avLst/>
              <a:gdLst/>
              <a:ahLst/>
              <a:cxnLst/>
              <a:rect l="l" t="t" r="r" b="b"/>
              <a:pathLst>
                <a:path w="11017" h="3485" extrusionOk="0">
                  <a:moveTo>
                    <a:pt x="144" y="0"/>
                  </a:moveTo>
                  <a:cubicBezTo>
                    <a:pt x="88" y="564"/>
                    <a:pt x="33" y="1105"/>
                    <a:pt x="1" y="1635"/>
                  </a:cubicBezTo>
                  <a:cubicBezTo>
                    <a:pt x="707" y="3003"/>
                    <a:pt x="1434" y="3485"/>
                    <a:pt x="2192" y="3485"/>
                  </a:cubicBezTo>
                  <a:cubicBezTo>
                    <a:pt x="4000" y="3485"/>
                    <a:pt x="5981" y="737"/>
                    <a:pt x="8249" y="737"/>
                  </a:cubicBezTo>
                  <a:cubicBezTo>
                    <a:pt x="8672" y="737"/>
                    <a:pt x="9105" y="833"/>
                    <a:pt x="9549" y="1060"/>
                  </a:cubicBezTo>
                  <a:cubicBezTo>
                    <a:pt x="10100" y="1349"/>
                    <a:pt x="10587" y="1513"/>
                    <a:pt x="11017" y="1603"/>
                  </a:cubicBezTo>
                  <a:cubicBezTo>
                    <a:pt x="10974" y="1084"/>
                    <a:pt x="10929" y="554"/>
                    <a:pt x="10873"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40"/>
            <p:cNvSpPr/>
            <p:nvPr/>
          </p:nvSpPr>
          <p:spPr>
            <a:xfrm>
              <a:off x="2221875" y="3777375"/>
              <a:ext cx="52225" cy="39475"/>
            </a:xfrm>
            <a:custGeom>
              <a:avLst/>
              <a:gdLst/>
              <a:ahLst/>
              <a:cxnLst/>
              <a:rect l="l" t="t" r="r" b="b"/>
              <a:pathLst>
                <a:path w="2089" h="1579" extrusionOk="0">
                  <a:moveTo>
                    <a:pt x="1051" y="0"/>
                  </a:moveTo>
                  <a:cubicBezTo>
                    <a:pt x="449" y="0"/>
                    <a:pt x="1" y="668"/>
                    <a:pt x="427" y="1303"/>
                  </a:cubicBezTo>
                  <a:cubicBezTo>
                    <a:pt x="449" y="1345"/>
                    <a:pt x="494" y="1390"/>
                    <a:pt x="536" y="1411"/>
                  </a:cubicBezTo>
                  <a:cubicBezTo>
                    <a:pt x="710" y="1528"/>
                    <a:pt x="886" y="1579"/>
                    <a:pt x="1050" y="1579"/>
                  </a:cubicBezTo>
                  <a:cubicBezTo>
                    <a:pt x="1648" y="1579"/>
                    <a:pt x="2088" y="906"/>
                    <a:pt x="1673" y="275"/>
                  </a:cubicBezTo>
                  <a:cubicBezTo>
                    <a:pt x="1641" y="230"/>
                    <a:pt x="1606" y="198"/>
                    <a:pt x="1564" y="163"/>
                  </a:cubicBezTo>
                  <a:cubicBezTo>
                    <a:pt x="1391" y="50"/>
                    <a:pt x="1216" y="0"/>
                    <a:pt x="1051"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40"/>
            <p:cNvSpPr/>
            <p:nvPr/>
          </p:nvSpPr>
          <p:spPr>
            <a:xfrm>
              <a:off x="2268800" y="3815350"/>
              <a:ext cx="62925" cy="47650"/>
            </a:xfrm>
            <a:custGeom>
              <a:avLst/>
              <a:gdLst/>
              <a:ahLst/>
              <a:cxnLst/>
              <a:rect l="l" t="t" r="r" b="b"/>
              <a:pathLst>
                <a:path w="2517" h="1906" extrusionOk="0">
                  <a:moveTo>
                    <a:pt x="1260" y="0"/>
                  </a:moveTo>
                  <a:cubicBezTo>
                    <a:pt x="537" y="0"/>
                    <a:pt x="0" y="810"/>
                    <a:pt x="503" y="1572"/>
                  </a:cubicBezTo>
                  <a:cubicBezTo>
                    <a:pt x="537" y="1625"/>
                    <a:pt x="580" y="1670"/>
                    <a:pt x="635" y="1704"/>
                  </a:cubicBezTo>
                  <a:cubicBezTo>
                    <a:pt x="845" y="1844"/>
                    <a:pt x="1058" y="1905"/>
                    <a:pt x="1257" y="1905"/>
                  </a:cubicBezTo>
                  <a:cubicBezTo>
                    <a:pt x="1981" y="1905"/>
                    <a:pt x="2516" y="1097"/>
                    <a:pt x="2005" y="335"/>
                  </a:cubicBezTo>
                  <a:cubicBezTo>
                    <a:pt x="1971" y="279"/>
                    <a:pt x="1928" y="234"/>
                    <a:pt x="1883" y="202"/>
                  </a:cubicBezTo>
                  <a:cubicBezTo>
                    <a:pt x="1673" y="61"/>
                    <a:pt x="1460" y="0"/>
                    <a:pt x="1260"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40"/>
            <p:cNvSpPr/>
            <p:nvPr/>
          </p:nvSpPr>
          <p:spPr>
            <a:xfrm>
              <a:off x="2303425" y="3779000"/>
              <a:ext cx="20475" cy="20425"/>
            </a:xfrm>
            <a:custGeom>
              <a:avLst/>
              <a:gdLst/>
              <a:ahLst/>
              <a:cxnLst/>
              <a:rect l="l" t="t" r="r" b="b"/>
              <a:pathLst>
                <a:path w="819" h="817" extrusionOk="0">
                  <a:moveTo>
                    <a:pt x="411" y="0"/>
                  </a:moveTo>
                  <a:cubicBezTo>
                    <a:pt x="188" y="0"/>
                    <a:pt x="0" y="178"/>
                    <a:pt x="0" y="408"/>
                  </a:cubicBezTo>
                  <a:cubicBezTo>
                    <a:pt x="0" y="628"/>
                    <a:pt x="188" y="816"/>
                    <a:pt x="411" y="816"/>
                  </a:cubicBezTo>
                  <a:cubicBezTo>
                    <a:pt x="641" y="816"/>
                    <a:pt x="819" y="628"/>
                    <a:pt x="819" y="408"/>
                  </a:cubicBezTo>
                  <a:cubicBezTo>
                    <a:pt x="819" y="178"/>
                    <a:pt x="641" y="0"/>
                    <a:pt x="411"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40"/>
            <p:cNvSpPr/>
            <p:nvPr/>
          </p:nvSpPr>
          <p:spPr>
            <a:xfrm>
              <a:off x="2334300" y="3782600"/>
              <a:ext cx="59200" cy="44700"/>
            </a:xfrm>
            <a:custGeom>
              <a:avLst/>
              <a:gdLst/>
              <a:ahLst/>
              <a:cxnLst/>
              <a:rect l="l" t="t" r="r" b="b"/>
              <a:pathLst>
                <a:path w="2368" h="1788" extrusionOk="0">
                  <a:moveTo>
                    <a:pt x="1185" y="0"/>
                  </a:moveTo>
                  <a:cubicBezTo>
                    <a:pt x="503" y="0"/>
                    <a:pt x="0" y="758"/>
                    <a:pt x="477" y="1467"/>
                  </a:cubicBezTo>
                  <a:cubicBezTo>
                    <a:pt x="511" y="1523"/>
                    <a:pt x="553" y="1568"/>
                    <a:pt x="598" y="1600"/>
                  </a:cubicBezTo>
                  <a:cubicBezTo>
                    <a:pt x="796" y="1730"/>
                    <a:pt x="996" y="1787"/>
                    <a:pt x="1183" y="1787"/>
                  </a:cubicBezTo>
                  <a:cubicBezTo>
                    <a:pt x="1865" y="1787"/>
                    <a:pt x="2367" y="1029"/>
                    <a:pt x="1891" y="309"/>
                  </a:cubicBezTo>
                  <a:cubicBezTo>
                    <a:pt x="1857" y="254"/>
                    <a:pt x="1812" y="219"/>
                    <a:pt x="1769" y="188"/>
                  </a:cubicBezTo>
                  <a:cubicBezTo>
                    <a:pt x="1572" y="57"/>
                    <a:pt x="1372" y="0"/>
                    <a:pt x="1185"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40"/>
            <p:cNvSpPr/>
            <p:nvPr/>
          </p:nvSpPr>
          <p:spPr>
            <a:xfrm>
              <a:off x="2334900" y="3844550"/>
              <a:ext cx="54225" cy="41075"/>
            </a:xfrm>
            <a:custGeom>
              <a:avLst/>
              <a:gdLst/>
              <a:ahLst/>
              <a:cxnLst/>
              <a:rect l="l" t="t" r="r" b="b"/>
              <a:pathLst>
                <a:path w="2169" h="1643" extrusionOk="0">
                  <a:moveTo>
                    <a:pt x="1089" y="1"/>
                  </a:moveTo>
                  <a:cubicBezTo>
                    <a:pt x="463" y="1"/>
                    <a:pt x="1" y="693"/>
                    <a:pt x="442" y="1352"/>
                  </a:cubicBezTo>
                  <a:cubicBezTo>
                    <a:pt x="463" y="1397"/>
                    <a:pt x="508" y="1440"/>
                    <a:pt x="553" y="1474"/>
                  </a:cubicBezTo>
                  <a:cubicBezTo>
                    <a:pt x="731" y="1591"/>
                    <a:pt x="912" y="1643"/>
                    <a:pt x="1081" y="1643"/>
                  </a:cubicBezTo>
                  <a:cubicBezTo>
                    <a:pt x="1706" y="1643"/>
                    <a:pt x="2169" y="941"/>
                    <a:pt x="1735" y="282"/>
                  </a:cubicBezTo>
                  <a:cubicBezTo>
                    <a:pt x="1700" y="237"/>
                    <a:pt x="1669" y="205"/>
                    <a:pt x="1624" y="171"/>
                  </a:cubicBezTo>
                  <a:cubicBezTo>
                    <a:pt x="1443" y="52"/>
                    <a:pt x="1260" y="1"/>
                    <a:pt x="1089"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40"/>
            <p:cNvSpPr/>
            <p:nvPr/>
          </p:nvSpPr>
          <p:spPr>
            <a:xfrm>
              <a:off x="2415225" y="3777350"/>
              <a:ext cx="23725" cy="23725"/>
            </a:xfrm>
            <a:custGeom>
              <a:avLst/>
              <a:gdLst/>
              <a:ahLst/>
              <a:cxnLst/>
              <a:rect l="l" t="t" r="r" b="b"/>
              <a:pathLst>
                <a:path w="949" h="949" extrusionOk="0">
                  <a:moveTo>
                    <a:pt x="474" y="0"/>
                  </a:moveTo>
                  <a:cubicBezTo>
                    <a:pt x="209" y="0"/>
                    <a:pt x="0" y="209"/>
                    <a:pt x="0" y="474"/>
                  </a:cubicBezTo>
                  <a:cubicBezTo>
                    <a:pt x="0" y="729"/>
                    <a:pt x="209" y="949"/>
                    <a:pt x="474" y="949"/>
                  </a:cubicBezTo>
                  <a:cubicBezTo>
                    <a:pt x="729" y="949"/>
                    <a:pt x="949" y="729"/>
                    <a:pt x="949" y="474"/>
                  </a:cubicBezTo>
                  <a:cubicBezTo>
                    <a:pt x="949" y="209"/>
                    <a:pt x="729" y="0"/>
                    <a:pt x="474"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40"/>
            <p:cNvSpPr/>
            <p:nvPr/>
          </p:nvSpPr>
          <p:spPr>
            <a:xfrm>
              <a:off x="2238050" y="3840250"/>
              <a:ext cx="19900" cy="20175"/>
            </a:xfrm>
            <a:custGeom>
              <a:avLst/>
              <a:gdLst/>
              <a:ahLst/>
              <a:cxnLst/>
              <a:rect l="l" t="t" r="r" b="b"/>
              <a:pathLst>
                <a:path w="796" h="807" extrusionOk="0">
                  <a:moveTo>
                    <a:pt x="398" y="1"/>
                  </a:moveTo>
                  <a:cubicBezTo>
                    <a:pt x="178" y="1"/>
                    <a:pt x="0" y="189"/>
                    <a:pt x="0" y="409"/>
                  </a:cubicBezTo>
                  <a:cubicBezTo>
                    <a:pt x="0" y="629"/>
                    <a:pt x="178" y="806"/>
                    <a:pt x="398" y="806"/>
                  </a:cubicBezTo>
                  <a:cubicBezTo>
                    <a:pt x="618" y="806"/>
                    <a:pt x="795" y="629"/>
                    <a:pt x="795" y="409"/>
                  </a:cubicBezTo>
                  <a:cubicBezTo>
                    <a:pt x="795" y="189"/>
                    <a:pt x="618" y="1"/>
                    <a:pt x="398"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40"/>
            <p:cNvSpPr/>
            <p:nvPr/>
          </p:nvSpPr>
          <p:spPr>
            <a:xfrm>
              <a:off x="2309775" y="3874775"/>
              <a:ext cx="20500" cy="20675"/>
            </a:xfrm>
            <a:custGeom>
              <a:avLst/>
              <a:gdLst/>
              <a:ahLst/>
              <a:cxnLst/>
              <a:rect l="l" t="t" r="r" b="b"/>
              <a:pathLst>
                <a:path w="820" h="827" extrusionOk="0">
                  <a:moveTo>
                    <a:pt x="408" y="0"/>
                  </a:moveTo>
                  <a:cubicBezTo>
                    <a:pt x="178" y="0"/>
                    <a:pt x="0" y="188"/>
                    <a:pt x="0" y="408"/>
                  </a:cubicBezTo>
                  <a:cubicBezTo>
                    <a:pt x="0" y="639"/>
                    <a:pt x="178" y="827"/>
                    <a:pt x="408" y="827"/>
                  </a:cubicBezTo>
                  <a:cubicBezTo>
                    <a:pt x="631" y="827"/>
                    <a:pt x="819" y="639"/>
                    <a:pt x="819" y="408"/>
                  </a:cubicBezTo>
                  <a:cubicBezTo>
                    <a:pt x="819" y="188"/>
                    <a:pt x="631" y="0"/>
                    <a:pt x="408"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40"/>
            <p:cNvSpPr/>
            <p:nvPr/>
          </p:nvSpPr>
          <p:spPr>
            <a:xfrm>
              <a:off x="2395075" y="3819850"/>
              <a:ext cx="20700" cy="20425"/>
            </a:xfrm>
            <a:custGeom>
              <a:avLst/>
              <a:gdLst/>
              <a:ahLst/>
              <a:cxnLst/>
              <a:rect l="l" t="t" r="r" b="b"/>
              <a:pathLst>
                <a:path w="828" h="817" extrusionOk="0">
                  <a:moveTo>
                    <a:pt x="409" y="1"/>
                  </a:moveTo>
                  <a:cubicBezTo>
                    <a:pt x="189" y="1"/>
                    <a:pt x="1" y="186"/>
                    <a:pt x="1" y="409"/>
                  </a:cubicBezTo>
                  <a:cubicBezTo>
                    <a:pt x="1" y="639"/>
                    <a:pt x="189" y="817"/>
                    <a:pt x="409" y="817"/>
                  </a:cubicBezTo>
                  <a:cubicBezTo>
                    <a:pt x="639" y="817"/>
                    <a:pt x="827" y="639"/>
                    <a:pt x="827" y="409"/>
                  </a:cubicBezTo>
                  <a:cubicBezTo>
                    <a:pt x="827" y="186"/>
                    <a:pt x="639" y="1"/>
                    <a:pt x="409"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40"/>
            <p:cNvSpPr/>
            <p:nvPr/>
          </p:nvSpPr>
          <p:spPr>
            <a:xfrm>
              <a:off x="2272800" y="3409975"/>
              <a:ext cx="88625" cy="67050"/>
            </a:xfrm>
            <a:custGeom>
              <a:avLst/>
              <a:gdLst/>
              <a:ahLst/>
              <a:cxnLst/>
              <a:rect l="l" t="t" r="r" b="b"/>
              <a:pathLst>
                <a:path w="3545" h="2682" extrusionOk="0">
                  <a:moveTo>
                    <a:pt x="1772" y="1"/>
                  </a:moveTo>
                  <a:cubicBezTo>
                    <a:pt x="753" y="1"/>
                    <a:pt x="1" y="1149"/>
                    <a:pt x="719" y="2222"/>
                  </a:cubicBezTo>
                  <a:cubicBezTo>
                    <a:pt x="761" y="2289"/>
                    <a:pt x="828" y="2342"/>
                    <a:pt x="894" y="2397"/>
                  </a:cubicBezTo>
                  <a:cubicBezTo>
                    <a:pt x="1189" y="2595"/>
                    <a:pt x="1489" y="2681"/>
                    <a:pt x="1770" y="2681"/>
                  </a:cubicBezTo>
                  <a:cubicBezTo>
                    <a:pt x="2790" y="2681"/>
                    <a:pt x="3545" y="1538"/>
                    <a:pt x="2828" y="455"/>
                  </a:cubicBezTo>
                  <a:cubicBezTo>
                    <a:pt x="2783" y="389"/>
                    <a:pt x="2717" y="334"/>
                    <a:pt x="2650" y="289"/>
                  </a:cubicBezTo>
                  <a:cubicBezTo>
                    <a:pt x="2354" y="88"/>
                    <a:pt x="2053" y="1"/>
                    <a:pt x="17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40"/>
            <p:cNvSpPr/>
            <p:nvPr/>
          </p:nvSpPr>
          <p:spPr>
            <a:xfrm>
              <a:off x="2201750" y="3624400"/>
              <a:ext cx="85575" cy="64575"/>
            </a:xfrm>
            <a:custGeom>
              <a:avLst/>
              <a:gdLst/>
              <a:ahLst/>
              <a:cxnLst/>
              <a:rect l="l" t="t" r="r" b="b"/>
              <a:pathLst>
                <a:path w="3423" h="2583" extrusionOk="0">
                  <a:moveTo>
                    <a:pt x="1717" y="1"/>
                  </a:moveTo>
                  <a:cubicBezTo>
                    <a:pt x="1445" y="1"/>
                    <a:pt x="1154" y="85"/>
                    <a:pt x="867" y="279"/>
                  </a:cubicBezTo>
                  <a:cubicBezTo>
                    <a:pt x="801" y="322"/>
                    <a:pt x="734" y="377"/>
                    <a:pt x="703" y="443"/>
                  </a:cubicBezTo>
                  <a:cubicBezTo>
                    <a:pt x="0" y="1482"/>
                    <a:pt x="725" y="2583"/>
                    <a:pt x="1710" y="2583"/>
                  </a:cubicBezTo>
                  <a:cubicBezTo>
                    <a:pt x="1981" y="2583"/>
                    <a:pt x="2271" y="2499"/>
                    <a:pt x="2557" y="2309"/>
                  </a:cubicBezTo>
                  <a:cubicBezTo>
                    <a:pt x="2623" y="2266"/>
                    <a:pt x="2689" y="2211"/>
                    <a:pt x="2721" y="2144"/>
                  </a:cubicBezTo>
                  <a:cubicBezTo>
                    <a:pt x="3423" y="1107"/>
                    <a:pt x="2700" y="1"/>
                    <a:pt x="1717" y="1"/>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40"/>
            <p:cNvSpPr/>
            <p:nvPr/>
          </p:nvSpPr>
          <p:spPr>
            <a:xfrm>
              <a:off x="2244925" y="3634675"/>
              <a:ext cx="22100" cy="22075"/>
            </a:xfrm>
            <a:custGeom>
              <a:avLst/>
              <a:gdLst/>
              <a:ahLst/>
              <a:cxnLst/>
              <a:rect l="l" t="t" r="r" b="b"/>
              <a:pathLst>
                <a:path w="884" h="883" extrusionOk="0">
                  <a:moveTo>
                    <a:pt x="443" y="1"/>
                  </a:moveTo>
                  <a:cubicBezTo>
                    <a:pt x="200" y="1"/>
                    <a:pt x="1" y="199"/>
                    <a:pt x="1" y="440"/>
                  </a:cubicBezTo>
                  <a:cubicBezTo>
                    <a:pt x="1" y="684"/>
                    <a:pt x="200" y="883"/>
                    <a:pt x="443" y="883"/>
                  </a:cubicBezTo>
                  <a:cubicBezTo>
                    <a:pt x="684" y="883"/>
                    <a:pt x="883" y="684"/>
                    <a:pt x="883" y="440"/>
                  </a:cubicBezTo>
                  <a:cubicBezTo>
                    <a:pt x="883" y="199"/>
                    <a:pt x="684" y="1"/>
                    <a:pt x="4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40"/>
            <p:cNvSpPr/>
            <p:nvPr/>
          </p:nvSpPr>
          <p:spPr>
            <a:xfrm>
              <a:off x="2232550" y="3653425"/>
              <a:ext cx="13525" cy="13275"/>
            </a:xfrm>
            <a:custGeom>
              <a:avLst/>
              <a:gdLst/>
              <a:ahLst/>
              <a:cxnLst/>
              <a:rect l="l" t="t" r="r" b="b"/>
              <a:pathLst>
                <a:path w="541" h="531" extrusionOk="0">
                  <a:moveTo>
                    <a:pt x="276" y="0"/>
                  </a:moveTo>
                  <a:cubicBezTo>
                    <a:pt x="120" y="0"/>
                    <a:pt x="0" y="122"/>
                    <a:pt x="0" y="265"/>
                  </a:cubicBezTo>
                  <a:cubicBezTo>
                    <a:pt x="0" y="419"/>
                    <a:pt x="120" y="530"/>
                    <a:pt x="276" y="530"/>
                  </a:cubicBezTo>
                  <a:cubicBezTo>
                    <a:pt x="419" y="530"/>
                    <a:pt x="541" y="419"/>
                    <a:pt x="541" y="265"/>
                  </a:cubicBezTo>
                  <a:cubicBezTo>
                    <a:pt x="541" y="122"/>
                    <a:pt x="419" y="0"/>
                    <a:pt x="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40"/>
            <p:cNvSpPr/>
            <p:nvPr/>
          </p:nvSpPr>
          <p:spPr>
            <a:xfrm>
              <a:off x="2355425" y="3624400"/>
              <a:ext cx="85600" cy="64575"/>
            </a:xfrm>
            <a:custGeom>
              <a:avLst/>
              <a:gdLst/>
              <a:ahLst/>
              <a:cxnLst/>
              <a:rect l="l" t="t" r="r" b="b"/>
              <a:pathLst>
                <a:path w="3424" h="2583" extrusionOk="0">
                  <a:moveTo>
                    <a:pt x="1706" y="1"/>
                  </a:moveTo>
                  <a:cubicBezTo>
                    <a:pt x="723" y="1"/>
                    <a:pt x="0" y="1107"/>
                    <a:pt x="691" y="2144"/>
                  </a:cubicBezTo>
                  <a:cubicBezTo>
                    <a:pt x="736" y="2211"/>
                    <a:pt x="792" y="2266"/>
                    <a:pt x="858" y="2309"/>
                  </a:cubicBezTo>
                  <a:cubicBezTo>
                    <a:pt x="1144" y="2499"/>
                    <a:pt x="1435" y="2583"/>
                    <a:pt x="1706" y="2583"/>
                  </a:cubicBezTo>
                  <a:cubicBezTo>
                    <a:pt x="2693" y="2583"/>
                    <a:pt x="3423" y="1482"/>
                    <a:pt x="2723" y="443"/>
                  </a:cubicBezTo>
                  <a:cubicBezTo>
                    <a:pt x="2678" y="377"/>
                    <a:pt x="2623" y="322"/>
                    <a:pt x="2556" y="279"/>
                  </a:cubicBezTo>
                  <a:cubicBezTo>
                    <a:pt x="2269" y="85"/>
                    <a:pt x="1978" y="1"/>
                    <a:pt x="1706" y="1"/>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40"/>
            <p:cNvSpPr/>
            <p:nvPr/>
          </p:nvSpPr>
          <p:spPr>
            <a:xfrm>
              <a:off x="2371900" y="3634450"/>
              <a:ext cx="29550" cy="22250"/>
            </a:xfrm>
            <a:custGeom>
              <a:avLst/>
              <a:gdLst/>
              <a:ahLst/>
              <a:cxnLst/>
              <a:rect l="l" t="t" r="r" b="b"/>
              <a:pathLst>
                <a:path w="1182" h="890" extrusionOk="0">
                  <a:moveTo>
                    <a:pt x="591" y="1"/>
                  </a:moveTo>
                  <a:cubicBezTo>
                    <a:pt x="253" y="1"/>
                    <a:pt x="1" y="383"/>
                    <a:pt x="242" y="738"/>
                  </a:cubicBezTo>
                  <a:cubicBezTo>
                    <a:pt x="265" y="759"/>
                    <a:pt x="276" y="781"/>
                    <a:pt x="297" y="794"/>
                  </a:cubicBezTo>
                  <a:cubicBezTo>
                    <a:pt x="395" y="860"/>
                    <a:pt x="495" y="889"/>
                    <a:pt x="588" y="889"/>
                  </a:cubicBezTo>
                  <a:cubicBezTo>
                    <a:pt x="928" y="889"/>
                    <a:pt x="1181" y="508"/>
                    <a:pt x="938" y="153"/>
                  </a:cubicBezTo>
                  <a:cubicBezTo>
                    <a:pt x="928" y="132"/>
                    <a:pt x="904" y="118"/>
                    <a:pt x="883" y="97"/>
                  </a:cubicBezTo>
                  <a:cubicBezTo>
                    <a:pt x="785" y="30"/>
                    <a:pt x="684" y="1"/>
                    <a:pt x="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40"/>
            <p:cNvSpPr/>
            <p:nvPr/>
          </p:nvSpPr>
          <p:spPr>
            <a:xfrm>
              <a:off x="2396725" y="3653425"/>
              <a:ext cx="13275" cy="13275"/>
            </a:xfrm>
            <a:custGeom>
              <a:avLst/>
              <a:gdLst/>
              <a:ahLst/>
              <a:cxnLst/>
              <a:rect l="l" t="t" r="r" b="b"/>
              <a:pathLst>
                <a:path w="531" h="531" extrusionOk="0">
                  <a:moveTo>
                    <a:pt x="266" y="0"/>
                  </a:moveTo>
                  <a:cubicBezTo>
                    <a:pt x="123" y="0"/>
                    <a:pt x="1" y="122"/>
                    <a:pt x="1" y="265"/>
                  </a:cubicBezTo>
                  <a:cubicBezTo>
                    <a:pt x="1" y="419"/>
                    <a:pt x="123" y="530"/>
                    <a:pt x="266" y="530"/>
                  </a:cubicBezTo>
                  <a:cubicBezTo>
                    <a:pt x="420" y="530"/>
                    <a:pt x="531" y="419"/>
                    <a:pt x="531" y="265"/>
                  </a:cubicBezTo>
                  <a:cubicBezTo>
                    <a:pt x="531" y="122"/>
                    <a:pt x="420" y="0"/>
                    <a:pt x="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40"/>
            <p:cNvSpPr/>
            <p:nvPr/>
          </p:nvSpPr>
          <p:spPr>
            <a:xfrm>
              <a:off x="2224525" y="3692900"/>
              <a:ext cx="39500" cy="17975"/>
            </a:xfrm>
            <a:custGeom>
              <a:avLst/>
              <a:gdLst/>
              <a:ahLst/>
              <a:cxnLst/>
              <a:rect l="l" t="t" r="r" b="b"/>
              <a:pathLst>
                <a:path w="1580" h="719" extrusionOk="0">
                  <a:moveTo>
                    <a:pt x="796" y="0"/>
                  </a:moveTo>
                  <a:cubicBezTo>
                    <a:pt x="353" y="0"/>
                    <a:pt x="1" y="154"/>
                    <a:pt x="1" y="353"/>
                  </a:cubicBezTo>
                  <a:cubicBezTo>
                    <a:pt x="1" y="562"/>
                    <a:pt x="353" y="718"/>
                    <a:pt x="796" y="718"/>
                  </a:cubicBezTo>
                  <a:cubicBezTo>
                    <a:pt x="1225" y="718"/>
                    <a:pt x="1580" y="562"/>
                    <a:pt x="1580" y="353"/>
                  </a:cubicBezTo>
                  <a:cubicBezTo>
                    <a:pt x="1580" y="154"/>
                    <a:pt x="1225" y="0"/>
                    <a:pt x="796"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40"/>
            <p:cNvSpPr/>
            <p:nvPr/>
          </p:nvSpPr>
          <p:spPr>
            <a:xfrm>
              <a:off x="2378525" y="3692900"/>
              <a:ext cx="39500" cy="17975"/>
            </a:xfrm>
            <a:custGeom>
              <a:avLst/>
              <a:gdLst/>
              <a:ahLst/>
              <a:cxnLst/>
              <a:rect l="l" t="t" r="r" b="b"/>
              <a:pathLst>
                <a:path w="1580" h="719" extrusionOk="0">
                  <a:moveTo>
                    <a:pt x="785" y="0"/>
                  </a:moveTo>
                  <a:cubicBezTo>
                    <a:pt x="353" y="0"/>
                    <a:pt x="0" y="154"/>
                    <a:pt x="0" y="353"/>
                  </a:cubicBezTo>
                  <a:cubicBezTo>
                    <a:pt x="0" y="562"/>
                    <a:pt x="353" y="718"/>
                    <a:pt x="785" y="718"/>
                  </a:cubicBezTo>
                  <a:cubicBezTo>
                    <a:pt x="1224" y="718"/>
                    <a:pt x="1579" y="562"/>
                    <a:pt x="1579" y="353"/>
                  </a:cubicBezTo>
                  <a:cubicBezTo>
                    <a:pt x="1579" y="154"/>
                    <a:pt x="1224" y="0"/>
                    <a:pt x="785"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40"/>
            <p:cNvSpPr/>
            <p:nvPr/>
          </p:nvSpPr>
          <p:spPr>
            <a:xfrm>
              <a:off x="2217650" y="3598225"/>
              <a:ext cx="51025" cy="21850"/>
            </a:xfrm>
            <a:custGeom>
              <a:avLst/>
              <a:gdLst/>
              <a:ahLst/>
              <a:cxnLst/>
              <a:rect l="l" t="t" r="r" b="b"/>
              <a:pathLst>
                <a:path w="2041" h="874" extrusionOk="0">
                  <a:moveTo>
                    <a:pt x="1869" y="1"/>
                  </a:moveTo>
                  <a:cubicBezTo>
                    <a:pt x="1850" y="1"/>
                    <a:pt x="1830" y="4"/>
                    <a:pt x="1810" y="12"/>
                  </a:cubicBezTo>
                  <a:lnTo>
                    <a:pt x="133" y="563"/>
                  </a:lnTo>
                  <a:cubicBezTo>
                    <a:pt x="43" y="587"/>
                    <a:pt x="0" y="674"/>
                    <a:pt x="22" y="762"/>
                  </a:cubicBezTo>
                  <a:cubicBezTo>
                    <a:pt x="46" y="832"/>
                    <a:pt x="106" y="873"/>
                    <a:pt x="173" y="873"/>
                  </a:cubicBezTo>
                  <a:cubicBezTo>
                    <a:pt x="192" y="873"/>
                    <a:pt x="211" y="870"/>
                    <a:pt x="231" y="863"/>
                  </a:cubicBezTo>
                  <a:lnTo>
                    <a:pt x="1921" y="309"/>
                  </a:lnTo>
                  <a:cubicBezTo>
                    <a:pt x="1998" y="288"/>
                    <a:pt x="2040" y="200"/>
                    <a:pt x="2019" y="110"/>
                  </a:cubicBezTo>
                  <a:cubicBezTo>
                    <a:pt x="1995" y="43"/>
                    <a:pt x="1935" y="1"/>
                    <a:pt x="1869" y="1"/>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40"/>
            <p:cNvSpPr/>
            <p:nvPr/>
          </p:nvSpPr>
          <p:spPr>
            <a:xfrm>
              <a:off x="2374075" y="3598225"/>
              <a:ext cx="51100" cy="21850"/>
            </a:xfrm>
            <a:custGeom>
              <a:avLst/>
              <a:gdLst/>
              <a:ahLst/>
              <a:cxnLst/>
              <a:rect l="l" t="t" r="r" b="b"/>
              <a:pathLst>
                <a:path w="2044" h="874" extrusionOk="0">
                  <a:moveTo>
                    <a:pt x="167" y="1"/>
                  </a:moveTo>
                  <a:cubicBezTo>
                    <a:pt x="107" y="1"/>
                    <a:pt x="49" y="43"/>
                    <a:pt x="22" y="110"/>
                  </a:cubicBezTo>
                  <a:cubicBezTo>
                    <a:pt x="1" y="200"/>
                    <a:pt x="46" y="288"/>
                    <a:pt x="123" y="309"/>
                  </a:cubicBezTo>
                  <a:lnTo>
                    <a:pt x="1810" y="863"/>
                  </a:lnTo>
                  <a:cubicBezTo>
                    <a:pt x="1830" y="870"/>
                    <a:pt x="1850" y="873"/>
                    <a:pt x="1870" y="873"/>
                  </a:cubicBezTo>
                  <a:cubicBezTo>
                    <a:pt x="1937" y="873"/>
                    <a:pt x="1996" y="832"/>
                    <a:pt x="2022" y="762"/>
                  </a:cubicBezTo>
                  <a:cubicBezTo>
                    <a:pt x="2043" y="674"/>
                    <a:pt x="1998" y="587"/>
                    <a:pt x="1911" y="563"/>
                  </a:cubicBezTo>
                  <a:lnTo>
                    <a:pt x="221" y="12"/>
                  </a:lnTo>
                  <a:cubicBezTo>
                    <a:pt x="203" y="4"/>
                    <a:pt x="185" y="1"/>
                    <a:pt x="167" y="1"/>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40"/>
            <p:cNvSpPr/>
            <p:nvPr/>
          </p:nvSpPr>
          <p:spPr>
            <a:xfrm>
              <a:off x="2304275" y="3673300"/>
              <a:ext cx="31475" cy="50550"/>
            </a:xfrm>
            <a:custGeom>
              <a:avLst/>
              <a:gdLst/>
              <a:ahLst/>
              <a:cxnLst/>
              <a:rect l="l" t="t" r="r" b="b"/>
              <a:pathLst>
                <a:path w="1259" h="2022" extrusionOk="0">
                  <a:moveTo>
                    <a:pt x="99" y="0"/>
                  </a:moveTo>
                  <a:cubicBezTo>
                    <a:pt x="46" y="0"/>
                    <a:pt x="1" y="45"/>
                    <a:pt x="1" y="101"/>
                  </a:cubicBezTo>
                  <a:lnTo>
                    <a:pt x="1" y="1921"/>
                  </a:lnTo>
                  <a:cubicBezTo>
                    <a:pt x="1" y="1977"/>
                    <a:pt x="46" y="2022"/>
                    <a:pt x="99" y="2022"/>
                  </a:cubicBezTo>
                  <a:lnTo>
                    <a:pt x="1148" y="2022"/>
                  </a:lnTo>
                  <a:cubicBezTo>
                    <a:pt x="1203" y="2022"/>
                    <a:pt x="1259" y="1977"/>
                    <a:pt x="1259" y="1921"/>
                  </a:cubicBezTo>
                  <a:lnTo>
                    <a:pt x="1259" y="101"/>
                  </a:lnTo>
                  <a:cubicBezTo>
                    <a:pt x="1259" y="45"/>
                    <a:pt x="1203" y="0"/>
                    <a:pt x="1148" y="0"/>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40"/>
            <p:cNvSpPr/>
            <p:nvPr/>
          </p:nvSpPr>
          <p:spPr>
            <a:xfrm>
              <a:off x="2129025" y="3547200"/>
              <a:ext cx="387750" cy="392700"/>
            </a:xfrm>
            <a:custGeom>
              <a:avLst/>
              <a:gdLst/>
              <a:ahLst/>
              <a:cxnLst/>
              <a:rect l="l" t="t" r="r" b="b"/>
              <a:pathLst>
                <a:path w="15510" h="15708" extrusionOk="0">
                  <a:moveTo>
                    <a:pt x="1238" y="0"/>
                  </a:moveTo>
                  <a:cubicBezTo>
                    <a:pt x="1" y="9847"/>
                    <a:pt x="2022" y="15707"/>
                    <a:pt x="7750" y="15707"/>
                  </a:cubicBezTo>
                  <a:cubicBezTo>
                    <a:pt x="13491" y="15707"/>
                    <a:pt x="15509" y="9847"/>
                    <a:pt x="14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40"/>
            <p:cNvSpPr/>
            <p:nvPr/>
          </p:nvSpPr>
          <p:spPr>
            <a:xfrm>
              <a:off x="2135646" y="3494726"/>
              <a:ext cx="371450" cy="64581"/>
            </a:xfrm>
            <a:custGeom>
              <a:avLst/>
              <a:gdLst/>
              <a:ahLst/>
              <a:cxnLst/>
              <a:rect l="l" t="t" r="r" b="b"/>
              <a:pathLst>
                <a:path w="14858" h="2099" extrusionOk="0">
                  <a:moveTo>
                    <a:pt x="485" y="1"/>
                  </a:moveTo>
                  <a:cubicBezTo>
                    <a:pt x="220" y="1"/>
                    <a:pt x="1" y="223"/>
                    <a:pt x="1" y="488"/>
                  </a:cubicBezTo>
                  <a:lnTo>
                    <a:pt x="1" y="1614"/>
                  </a:lnTo>
                  <a:cubicBezTo>
                    <a:pt x="1" y="1879"/>
                    <a:pt x="220" y="2099"/>
                    <a:pt x="485" y="2099"/>
                  </a:cubicBezTo>
                  <a:lnTo>
                    <a:pt x="14362" y="2099"/>
                  </a:lnTo>
                  <a:cubicBezTo>
                    <a:pt x="14638" y="2099"/>
                    <a:pt x="14858" y="1879"/>
                    <a:pt x="14858" y="1614"/>
                  </a:cubicBezTo>
                  <a:lnTo>
                    <a:pt x="14858" y="488"/>
                  </a:lnTo>
                  <a:cubicBezTo>
                    <a:pt x="14858" y="223"/>
                    <a:pt x="14638" y="1"/>
                    <a:pt x="14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40"/>
            <p:cNvSpPr/>
            <p:nvPr/>
          </p:nvSpPr>
          <p:spPr>
            <a:xfrm>
              <a:off x="2182875" y="3579450"/>
              <a:ext cx="279850" cy="328200"/>
            </a:xfrm>
            <a:custGeom>
              <a:avLst/>
              <a:gdLst/>
              <a:ahLst/>
              <a:cxnLst/>
              <a:rect l="l" t="t" r="r" b="b"/>
              <a:pathLst>
                <a:path w="11194" h="13128" extrusionOk="0">
                  <a:moveTo>
                    <a:pt x="231" y="0"/>
                  </a:moveTo>
                  <a:cubicBezTo>
                    <a:pt x="175" y="564"/>
                    <a:pt x="120" y="1105"/>
                    <a:pt x="88" y="1635"/>
                  </a:cubicBezTo>
                  <a:cubicBezTo>
                    <a:pt x="22" y="2771"/>
                    <a:pt x="0" y="3831"/>
                    <a:pt x="32" y="4803"/>
                  </a:cubicBezTo>
                  <a:cubicBezTo>
                    <a:pt x="43" y="5232"/>
                    <a:pt x="77" y="5664"/>
                    <a:pt x="109" y="6062"/>
                  </a:cubicBezTo>
                  <a:cubicBezTo>
                    <a:pt x="144" y="6459"/>
                    <a:pt x="199" y="6846"/>
                    <a:pt x="252" y="7209"/>
                  </a:cubicBezTo>
                  <a:cubicBezTo>
                    <a:pt x="318" y="7641"/>
                    <a:pt x="398" y="8038"/>
                    <a:pt x="485" y="8412"/>
                  </a:cubicBezTo>
                  <a:cubicBezTo>
                    <a:pt x="827" y="9781"/>
                    <a:pt x="1336" y="10875"/>
                    <a:pt x="2019" y="11646"/>
                  </a:cubicBezTo>
                  <a:cubicBezTo>
                    <a:pt x="2901" y="12640"/>
                    <a:pt x="4072" y="13127"/>
                    <a:pt x="5596" y="13127"/>
                  </a:cubicBezTo>
                  <a:cubicBezTo>
                    <a:pt x="7119" y="13127"/>
                    <a:pt x="8290" y="12640"/>
                    <a:pt x="9172" y="11646"/>
                  </a:cubicBezTo>
                  <a:cubicBezTo>
                    <a:pt x="9856" y="10875"/>
                    <a:pt x="10364" y="9781"/>
                    <a:pt x="10706" y="8412"/>
                  </a:cubicBezTo>
                  <a:cubicBezTo>
                    <a:pt x="10796" y="8038"/>
                    <a:pt x="10873" y="7630"/>
                    <a:pt x="10939" y="7209"/>
                  </a:cubicBezTo>
                  <a:cubicBezTo>
                    <a:pt x="10995" y="6846"/>
                    <a:pt x="11048" y="6459"/>
                    <a:pt x="11082" y="6062"/>
                  </a:cubicBezTo>
                  <a:cubicBezTo>
                    <a:pt x="11114" y="5664"/>
                    <a:pt x="11138" y="5232"/>
                    <a:pt x="11159" y="4803"/>
                  </a:cubicBezTo>
                  <a:cubicBezTo>
                    <a:pt x="11194" y="3820"/>
                    <a:pt x="11170" y="2750"/>
                    <a:pt x="11104" y="1603"/>
                  </a:cubicBezTo>
                  <a:cubicBezTo>
                    <a:pt x="11061" y="1084"/>
                    <a:pt x="11016" y="554"/>
                    <a:pt x="109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40"/>
            <p:cNvSpPr/>
            <p:nvPr/>
          </p:nvSpPr>
          <p:spPr>
            <a:xfrm>
              <a:off x="2189175" y="3759650"/>
              <a:ext cx="267200" cy="148000"/>
            </a:xfrm>
            <a:custGeom>
              <a:avLst/>
              <a:gdLst/>
              <a:ahLst/>
              <a:cxnLst/>
              <a:rect l="l" t="t" r="r" b="b"/>
              <a:pathLst>
                <a:path w="10688" h="5920" extrusionOk="0">
                  <a:moveTo>
                    <a:pt x="0" y="1"/>
                  </a:moveTo>
                  <a:cubicBezTo>
                    <a:pt x="299" y="1956"/>
                    <a:pt x="896" y="3445"/>
                    <a:pt x="1767" y="4438"/>
                  </a:cubicBezTo>
                  <a:cubicBezTo>
                    <a:pt x="2649" y="5432"/>
                    <a:pt x="3820" y="5919"/>
                    <a:pt x="5344" y="5919"/>
                  </a:cubicBezTo>
                  <a:cubicBezTo>
                    <a:pt x="6867" y="5919"/>
                    <a:pt x="8038" y="5432"/>
                    <a:pt x="8920" y="4438"/>
                  </a:cubicBezTo>
                  <a:cubicBezTo>
                    <a:pt x="9792" y="3445"/>
                    <a:pt x="10388" y="1956"/>
                    <a:pt x="106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40"/>
            <p:cNvSpPr/>
            <p:nvPr/>
          </p:nvSpPr>
          <p:spPr>
            <a:xfrm>
              <a:off x="2185050" y="3579450"/>
              <a:ext cx="275425" cy="87125"/>
            </a:xfrm>
            <a:custGeom>
              <a:avLst/>
              <a:gdLst/>
              <a:ahLst/>
              <a:cxnLst/>
              <a:rect l="l" t="t" r="r" b="b"/>
              <a:pathLst>
                <a:path w="11017" h="3485" extrusionOk="0">
                  <a:moveTo>
                    <a:pt x="144" y="0"/>
                  </a:moveTo>
                  <a:cubicBezTo>
                    <a:pt x="88" y="564"/>
                    <a:pt x="33" y="1105"/>
                    <a:pt x="1" y="1635"/>
                  </a:cubicBezTo>
                  <a:cubicBezTo>
                    <a:pt x="707" y="3003"/>
                    <a:pt x="1434" y="3485"/>
                    <a:pt x="2192" y="3485"/>
                  </a:cubicBezTo>
                  <a:cubicBezTo>
                    <a:pt x="4000" y="3485"/>
                    <a:pt x="5981" y="737"/>
                    <a:pt x="8249" y="737"/>
                  </a:cubicBezTo>
                  <a:cubicBezTo>
                    <a:pt x="8672" y="737"/>
                    <a:pt x="9105" y="833"/>
                    <a:pt x="9549" y="1060"/>
                  </a:cubicBezTo>
                  <a:cubicBezTo>
                    <a:pt x="10100" y="1349"/>
                    <a:pt x="10587" y="1513"/>
                    <a:pt x="11017" y="1603"/>
                  </a:cubicBezTo>
                  <a:cubicBezTo>
                    <a:pt x="10974" y="1084"/>
                    <a:pt x="10929" y="554"/>
                    <a:pt x="108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40"/>
            <p:cNvSpPr/>
            <p:nvPr/>
          </p:nvSpPr>
          <p:spPr>
            <a:xfrm>
              <a:off x="2221875" y="3777375"/>
              <a:ext cx="52225" cy="39475"/>
            </a:xfrm>
            <a:custGeom>
              <a:avLst/>
              <a:gdLst/>
              <a:ahLst/>
              <a:cxnLst/>
              <a:rect l="l" t="t" r="r" b="b"/>
              <a:pathLst>
                <a:path w="2089" h="1579" extrusionOk="0">
                  <a:moveTo>
                    <a:pt x="1051" y="0"/>
                  </a:moveTo>
                  <a:cubicBezTo>
                    <a:pt x="449" y="0"/>
                    <a:pt x="1" y="668"/>
                    <a:pt x="427" y="1303"/>
                  </a:cubicBezTo>
                  <a:cubicBezTo>
                    <a:pt x="449" y="1345"/>
                    <a:pt x="494" y="1390"/>
                    <a:pt x="536" y="1411"/>
                  </a:cubicBezTo>
                  <a:cubicBezTo>
                    <a:pt x="710" y="1528"/>
                    <a:pt x="886" y="1579"/>
                    <a:pt x="1050" y="1579"/>
                  </a:cubicBezTo>
                  <a:cubicBezTo>
                    <a:pt x="1648" y="1579"/>
                    <a:pt x="2088" y="906"/>
                    <a:pt x="1673" y="275"/>
                  </a:cubicBezTo>
                  <a:cubicBezTo>
                    <a:pt x="1641" y="230"/>
                    <a:pt x="1606" y="198"/>
                    <a:pt x="1564" y="163"/>
                  </a:cubicBezTo>
                  <a:cubicBezTo>
                    <a:pt x="1391" y="50"/>
                    <a:pt x="1216"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40"/>
            <p:cNvSpPr/>
            <p:nvPr/>
          </p:nvSpPr>
          <p:spPr>
            <a:xfrm>
              <a:off x="2268800" y="3815350"/>
              <a:ext cx="62925" cy="47650"/>
            </a:xfrm>
            <a:custGeom>
              <a:avLst/>
              <a:gdLst/>
              <a:ahLst/>
              <a:cxnLst/>
              <a:rect l="l" t="t" r="r" b="b"/>
              <a:pathLst>
                <a:path w="2517" h="1906" extrusionOk="0">
                  <a:moveTo>
                    <a:pt x="1260" y="0"/>
                  </a:moveTo>
                  <a:cubicBezTo>
                    <a:pt x="537" y="0"/>
                    <a:pt x="0" y="810"/>
                    <a:pt x="503" y="1572"/>
                  </a:cubicBezTo>
                  <a:cubicBezTo>
                    <a:pt x="537" y="1625"/>
                    <a:pt x="580" y="1670"/>
                    <a:pt x="635" y="1704"/>
                  </a:cubicBezTo>
                  <a:cubicBezTo>
                    <a:pt x="845" y="1844"/>
                    <a:pt x="1058" y="1905"/>
                    <a:pt x="1257" y="1905"/>
                  </a:cubicBezTo>
                  <a:cubicBezTo>
                    <a:pt x="1981" y="1905"/>
                    <a:pt x="2516" y="1097"/>
                    <a:pt x="2005" y="335"/>
                  </a:cubicBezTo>
                  <a:cubicBezTo>
                    <a:pt x="1971" y="279"/>
                    <a:pt x="1928" y="234"/>
                    <a:pt x="1883" y="202"/>
                  </a:cubicBezTo>
                  <a:cubicBezTo>
                    <a:pt x="1673" y="61"/>
                    <a:pt x="1460" y="0"/>
                    <a:pt x="12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40"/>
            <p:cNvSpPr/>
            <p:nvPr/>
          </p:nvSpPr>
          <p:spPr>
            <a:xfrm>
              <a:off x="2303425" y="3779000"/>
              <a:ext cx="20475" cy="20425"/>
            </a:xfrm>
            <a:custGeom>
              <a:avLst/>
              <a:gdLst/>
              <a:ahLst/>
              <a:cxnLst/>
              <a:rect l="l" t="t" r="r" b="b"/>
              <a:pathLst>
                <a:path w="819" h="817" extrusionOk="0">
                  <a:moveTo>
                    <a:pt x="411" y="0"/>
                  </a:moveTo>
                  <a:cubicBezTo>
                    <a:pt x="188" y="0"/>
                    <a:pt x="0" y="178"/>
                    <a:pt x="0" y="408"/>
                  </a:cubicBezTo>
                  <a:cubicBezTo>
                    <a:pt x="0" y="628"/>
                    <a:pt x="188" y="816"/>
                    <a:pt x="411" y="816"/>
                  </a:cubicBezTo>
                  <a:cubicBezTo>
                    <a:pt x="641" y="816"/>
                    <a:pt x="819" y="628"/>
                    <a:pt x="819" y="408"/>
                  </a:cubicBezTo>
                  <a:cubicBezTo>
                    <a:pt x="819" y="178"/>
                    <a:pt x="641" y="0"/>
                    <a:pt x="4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40"/>
            <p:cNvSpPr/>
            <p:nvPr/>
          </p:nvSpPr>
          <p:spPr>
            <a:xfrm>
              <a:off x="2334300" y="3782600"/>
              <a:ext cx="59200" cy="44700"/>
            </a:xfrm>
            <a:custGeom>
              <a:avLst/>
              <a:gdLst/>
              <a:ahLst/>
              <a:cxnLst/>
              <a:rect l="l" t="t" r="r" b="b"/>
              <a:pathLst>
                <a:path w="2368" h="1788" extrusionOk="0">
                  <a:moveTo>
                    <a:pt x="1185" y="0"/>
                  </a:moveTo>
                  <a:cubicBezTo>
                    <a:pt x="503" y="0"/>
                    <a:pt x="0" y="758"/>
                    <a:pt x="477" y="1467"/>
                  </a:cubicBezTo>
                  <a:cubicBezTo>
                    <a:pt x="511" y="1523"/>
                    <a:pt x="553" y="1568"/>
                    <a:pt x="598" y="1600"/>
                  </a:cubicBezTo>
                  <a:cubicBezTo>
                    <a:pt x="796" y="1730"/>
                    <a:pt x="996" y="1787"/>
                    <a:pt x="1183" y="1787"/>
                  </a:cubicBezTo>
                  <a:cubicBezTo>
                    <a:pt x="1865" y="1787"/>
                    <a:pt x="2367" y="1029"/>
                    <a:pt x="1891" y="309"/>
                  </a:cubicBezTo>
                  <a:cubicBezTo>
                    <a:pt x="1857" y="254"/>
                    <a:pt x="1812" y="219"/>
                    <a:pt x="1769" y="188"/>
                  </a:cubicBezTo>
                  <a:cubicBezTo>
                    <a:pt x="1572" y="57"/>
                    <a:pt x="1372" y="0"/>
                    <a:pt x="11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40"/>
            <p:cNvSpPr/>
            <p:nvPr/>
          </p:nvSpPr>
          <p:spPr>
            <a:xfrm>
              <a:off x="2334900" y="3844550"/>
              <a:ext cx="54225" cy="41075"/>
            </a:xfrm>
            <a:custGeom>
              <a:avLst/>
              <a:gdLst/>
              <a:ahLst/>
              <a:cxnLst/>
              <a:rect l="l" t="t" r="r" b="b"/>
              <a:pathLst>
                <a:path w="2169" h="1643" extrusionOk="0">
                  <a:moveTo>
                    <a:pt x="1089" y="1"/>
                  </a:moveTo>
                  <a:cubicBezTo>
                    <a:pt x="463" y="1"/>
                    <a:pt x="1" y="693"/>
                    <a:pt x="442" y="1352"/>
                  </a:cubicBezTo>
                  <a:cubicBezTo>
                    <a:pt x="463" y="1397"/>
                    <a:pt x="508" y="1440"/>
                    <a:pt x="553" y="1474"/>
                  </a:cubicBezTo>
                  <a:cubicBezTo>
                    <a:pt x="731" y="1591"/>
                    <a:pt x="912" y="1643"/>
                    <a:pt x="1081" y="1643"/>
                  </a:cubicBezTo>
                  <a:cubicBezTo>
                    <a:pt x="1706" y="1643"/>
                    <a:pt x="2169" y="941"/>
                    <a:pt x="1735" y="282"/>
                  </a:cubicBezTo>
                  <a:cubicBezTo>
                    <a:pt x="1700" y="237"/>
                    <a:pt x="1669" y="205"/>
                    <a:pt x="1624" y="171"/>
                  </a:cubicBezTo>
                  <a:cubicBezTo>
                    <a:pt x="1443" y="52"/>
                    <a:pt x="1260" y="1"/>
                    <a:pt x="10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40"/>
            <p:cNvSpPr/>
            <p:nvPr/>
          </p:nvSpPr>
          <p:spPr>
            <a:xfrm>
              <a:off x="2415225" y="3777350"/>
              <a:ext cx="23725" cy="23725"/>
            </a:xfrm>
            <a:custGeom>
              <a:avLst/>
              <a:gdLst/>
              <a:ahLst/>
              <a:cxnLst/>
              <a:rect l="l" t="t" r="r" b="b"/>
              <a:pathLst>
                <a:path w="949" h="949" extrusionOk="0">
                  <a:moveTo>
                    <a:pt x="474" y="0"/>
                  </a:moveTo>
                  <a:cubicBezTo>
                    <a:pt x="209" y="0"/>
                    <a:pt x="0" y="209"/>
                    <a:pt x="0" y="474"/>
                  </a:cubicBezTo>
                  <a:cubicBezTo>
                    <a:pt x="0" y="729"/>
                    <a:pt x="209" y="949"/>
                    <a:pt x="474" y="949"/>
                  </a:cubicBezTo>
                  <a:cubicBezTo>
                    <a:pt x="729" y="949"/>
                    <a:pt x="949" y="729"/>
                    <a:pt x="949" y="474"/>
                  </a:cubicBezTo>
                  <a:cubicBezTo>
                    <a:pt x="949" y="209"/>
                    <a:pt x="729" y="0"/>
                    <a:pt x="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40"/>
            <p:cNvSpPr/>
            <p:nvPr/>
          </p:nvSpPr>
          <p:spPr>
            <a:xfrm>
              <a:off x="2238050" y="3840250"/>
              <a:ext cx="19900" cy="20175"/>
            </a:xfrm>
            <a:custGeom>
              <a:avLst/>
              <a:gdLst/>
              <a:ahLst/>
              <a:cxnLst/>
              <a:rect l="l" t="t" r="r" b="b"/>
              <a:pathLst>
                <a:path w="796" h="807" extrusionOk="0">
                  <a:moveTo>
                    <a:pt x="398" y="1"/>
                  </a:moveTo>
                  <a:cubicBezTo>
                    <a:pt x="178" y="1"/>
                    <a:pt x="0" y="189"/>
                    <a:pt x="0" y="409"/>
                  </a:cubicBezTo>
                  <a:cubicBezTo>
                    <a:pt x="0" y="629"/>
                    <a:pt x="178" y="806"/>
                    <a:pt x="398" y="806"/>
                  </a:cubicBezTo>
                  <a:cubicBezTo>
                    <a:pt x="618" y="806"/>
                    <a:pt x="795" y="629"/>
                    <a:pt x="795" y="409"/>
                  </a:cubicBezTo>
                  <a:cubicBezTo>
                    <a:pt x="795" y="189"/>
                    <a:pt x="618" y="1"/>
                    <a:pt x="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40"/>
            <p:cNvSpPr/>
            <p:nvPr/>
          </p:nvSpPr>
          <p:spPr>
            <a:xfrm>
              <a:off x="2309775" y="3874775"/>
              <a:ext cx="20500" cy="20675"/>
            </a:xfrm>
            <a:custGeom>
              <a:avLst/>
              <a:gdLst/>
              <a:ahLst/>
              <a:cxnLst/>
              <a:rect l="l" t="t" r="r" b="b"/>
              <a:pathLst>
                <a:path w="820" h="827" extrusionOk="0">
                  <a:moveTo>
                    <a:pt x="408" y="0"/>
                  </a:moveTo>
                  <a:cubicBezTo>
                    <a:pt x="178" y="0"/>
                    <a:pt x="0" y="188"/>
                    <a:pt x="0" y="408"/>
                  </a:cubicBezTo>
                  <a:cubicBezTo>
                    <a:pt x="0" y="639"/>
                    <a:pt x="178" y="827"/>
                    <a:pt x="408" y="827"/>
                  </a:cubicBezTo>
                  <a:cubicBezTo>
                    <a:pt x="631" y="827"/>
                    <a:pt x="819" y="639"/>
                    <a:pt x="819" y="408"/>
                  </a:cubicBezTo>
                  <a:cubicBezTo>
                    <a:pt x="819" y="188"/>
                    <a:pt x="631" y="0"/>
                    <a:pt x="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40"/>
            <p:cNvSpPr/>
            <p:nvPr/>
          </p:nvSpPr>
          <p:spPr>
            <a:xfrm>
              <a:off x="2395075" y="3819850"/>
              <a:ext cx="20700" cy="20425"/>
            </a:xfrm>
            <a:custGeom>
              <a:avLst/>
              <a:gdLst/>
              <a:ahLst/>
              <a:cxnLst/>
              <a:rect l="l" t="t" r="r" b="b"/>
              <a:pathLst>
                <a:path w="828" h="817" extrusionOk="0">
                  <a:moveTo>
                    <a:pt x="409" y="1"/>
                  </a:moveTo>
                  <a:cubicBezTo>
                    <a:pt x="189" y="1"/>
                    <a:pt x="1" y="186"/>
                    <a:pt x="1" y="409"/>
                  </a:cubicBezTo>
                  <a:cubicBezTo>
                    <a:pt x="1" y="639"/>
                    <a:pt x="189" y="817"/>
                    <a:pt x="409" y="817"/>
                  </a:cubicBezTo>
                  <a:cubicBezTo>
                    <a:pt x="639" y="817"/>
                    <a:pt x="827" y="639"/>
                    <a:pt x="827" y="409"/>
                  </a:cubicBezTo>
                  <a:cubicBezTo>
                    <a:pt x="827" y="186"/>
                    <a:pt x="639"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40"/>
            <p:cNvSpPr/>
            <p:nvPr/>
          </p:nvSpPr>
          <p:spPr>
            <a:xfrm>
              <a:off x="2214325" y="3466325"/>
              <a:ext cx="214150" cy="28425"/>
            </a:xfrm>
            <a:custGeom>
              <a:avLst/>
              <a:gdLst/>
              <a:ahLst/>
              <a:cxnLst/>
              <a:rect l="l" t="t" r="r" b="b"/>
              <a:pathLst>
                <a:path w="8566" h="1137" extrusionOk="0">
                  <a:moveTo>
                    <a:pt x="1137" y="0"/>
                  </a:moveTo>
                  <a:cubicBezTo>
                    <a:pt x="507" y="0"/>
                    <a:pt x="1" y="509"/>
                    <a:pt x="1" y="1137"/>
                  </a:cubicBezTo>
                  <a:lnTo>
                    <a:pt x="8566" y="1137"/>
                  </a:lnTo>
                  <a:cubicBezTo>
                    <a:pt x="8566" y="509"/>
                    <a:pt x="8057" y="0"/>
                    <a:pt x="7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40"/>
            <p:cNvSpPr/>
            <p:nvPr/>
          </p:nvSpPr>
          <p:spPr>
            <a:xfrm>
              <a:off x="2239700" y="3437900"/>
              <a:ext cx="155150" cy="28450"/>
            </a:xfrm>
            <a:custGeom>
              <a:avLst/>
              <a:gdLst/>
              <a:ahLst/>
              <a:cxnLst/>
              <a:rect l="l" t="t" r="r" b="b"/>
              <a:pathLst>
                <a:path w="6206" h="1138" extrusionOk="0">
                  <a:moveTo>
                    <a:pt x="1137" y="1"/>
                  </a:moveTo>
                  <a:cubicBezTo>
                    <a:pt x="509" y="1"/>
                    <a:pt x="1" y="509"/>
                    <a:pt x="1" y="1137"/>
                  </a:cubicBezTo>
                  <a:lnTo>
                    <a:pt x="6205" y="1137"/>
                  </a:lnTo>
                  <a:cubicBezTo>
                    <a:pt x="6205" y="509"/>
                    <a:pt x="5686" y="1"/>
                    <a:pt x="50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3" name="Google Shape;883;p40"/>
          <p:cNvGrpSpPr/>
          <p:nvPr/>
        </p:nvGrpSpPr>
        <p:grpSpPr>
          <a:xfrm>
            <a:off x="1203789" y="1970895"/>
            <a:ext cx="739428" cy="739428"/>
            <a:chOff x="6402975" y="3654449"/>
            <a:chExt cx="958181" cy="958181"/>
          </a:xfrm>
        </p:grpSpPr>
        <p:sp>
          <p:nvSpPr>
            <p:cNvPr id="884" name="Google Shape;884;p40"/>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40"/>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6" name="Google Shape;886;p40"/>
          <p:cNvGrpSpPr/>
          <p:nvPr/>
        </p:nvGrpSpPr>
        <p:grpSpPr>
          <a:xfrm>
            <a:off x="2155385" y="2097173"/>
            <a:ext cx="437505" cy="437505"/>
            <a:chOff x="6402975" y="3654449"/>
            <a:chExt cx="958181" cy="958181"/>
          </a:xfrm>
        </p:grpSpPr>
        <p:sp>
          <p:nvSpPr>
            <p:cNvPr id="887" name="Google Shape;887;p40"/>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40"/>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9" name="Google Shape;889;p40"/>
          <p:cNvGrpSpPr/>
          <p:nvPr/>
        </p:nvGrpSpPr>
        <p:grpSpPr>
          <a:xfrm>
            <a:off x="6878908" y="2137912"/>
            <a:ext cx="572417" cy="572417"/>
            <a:chOff x="6402975" y="3654449"/>
            <a:chExt cx="958181" cy="958181"/>
          </a:xfrm>
        </p:grpSpPr>
        <p:sp>
          <p:nvSpPr>
            <p:cNvPr id="890" name="Google Shape;890;p40"/>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40"/>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2" name="Google Shape;892;p40"/>
          <p:cNvGrpSpPr/>
          <p:nvPr/>
        </p:nvGrpSpPr>
        <p:grpSpPr>
          <a:xfrm>
            <a:off x="1750108" y="1344962"/>
            <a:ext cx="572417" cy="572417"/>
            <a:chOff x="6402975" y="3654449"/>
            <a:chExt cx="958181" cy="958181"/>
          </a:xfrm>
        </p:grpSpPr>
        <p:sp>
          <p:nvSpPr>
            <p:cNvPr id="893" name="Google Shape;893;p40"/>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40"/>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5" name="Google Shape;895;p40"/>
          <p:cNvGrpSpPr/>
          <p:nvPr/>
        </p:nvGrpSpPr>
        <p:grpSpPr>
          <a:xfrm>
            <a:off x="7466848" y="1646860"/>
            <a:ext cx="437505" cy="437505"/>
            <a:chOff x="6402975" y="3654449"/>
            <a:chExt cx="958181" cy="958181"/>
          </a:xfrm>
        </p:grpSpPr>
        <p:sp>
          <p:nvSpPr>
            <p:cNvPr id="896" name="Google Shape;896;p40"/>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40"/>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8" name="Google Shape;898;p40"/>
          <p:cNvGrpSpPr/>
          <p:nvPr/>
        </p:nvGrpSpPr>
        <p:grpSpPr>
          <a:xfrm>
            <a:off x="6790733" y="1344962"/>
            <a:ext cx="572417" cy="572417"/>
            <a:chOff x="6402975" y="3654449"/>
            <a:chExt cx="958181" cy="958181"/>
          </a:xfrm>
        </p:grpSpPr>
        <p:sp>
          <p:nvSpPr>
            <p:cNvPr id="899" name="Google Shape;899;p40"/>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40"/>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 name="Google Shape;2149;p66"/>
          <p:cNvSpPr txBox="1"/>
          <p:nvPr/>
        </p:nvSpPr>
        <p:spPr>
          <a:xfrm flipH="1">
            <a:off x="2646000" y="2476126"/>
            <a:ext cx="3852000" cy="658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Staatliches"/>
              <a:buNone/>
              <a:defRPr sz="3000" b="0" i="0" u="none" strike="noStrike" cap="none">
                <a:solidFill>
                  <a:schemeClr val="dk1"/>
                </a:solidFill>
                <a:latin typeface="Staatliches"/>
                <a:ea typeface="Staatliches"/>
                <a:cs typeface="Staatliches"/>
                <a:sym typeface="Staatliches"/>
              </a:defRPr>
            </a:lvl1pPr>
            <a:lvl2pPr marR="0" lvl="1" algn="l" rtl="0">
              <a:lnSpc>
                <a:spcPct val="100000"/>
              </a:lnSpc>
              <a:spcBef>
                <a:spcPts val="0"/>
              </a:spcBef>
              <a:spcAft>
                <a:spcPts val="0"/>
              </a:spcAft>
              <a:buClr>
                <a:schemeClr val="dk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sz="4000" b="1" dirty="0">
                <a:latin typeface="Aptos" panose="020B0004020202020204" pitchFamily="34" charset="0"/>
              </a:rPr>
              <a:t>CẢM ƠN CÁC GIẢNG VIÊN ĐÃ LẮNG NGHE</a:t>
            </a:r>
            <a:endParaRPr lang="vi-VN" sz="4000" b="1" dirty="0">
              <a:solidFill>
                <a:schemeClr val="lt1"/>
              </a:solidFill>
              <a:latin typeface="Aptos" panose="020B0004020202020204" pitchFamily="34"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40"/>
          <p:cNvSpPr/>
          <p:nvPr/>
        </p:nvSpPr>
        <p:spPr>
          <a:xfrm>
            <a:off x="4021200" y="1134575"/>
            <a:ext cx="1101600" cy="110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40"/>
          <p:cNvSpPr txBox="1">
            <a:spLocks noGrp="1"/>
          </p:cNvSpPr>
          <p:nvPr>
            <p:ph type="title"/>
          </p:nvPr>
        </p:nvSpPr>
        <p:spPr>
          <a:xfrm>
            <a:off x="2977808" y="2463375"/>
            <a:ext cx="3188383" cy="561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panose="020B0604020202020204"/>
              <a:buNone/>
            </a:pPr>
            <a:r>
              <a:rPr lang="en-GB" sz="4000" b="1" dirty="0">
                <a:latin typeface="Aptos Display" panose="020B0004020202020204" pitchFamily="34" charset="0"/>
              </a:rPr>
              <a:t>TỔNG QUAN</a:t>
            </a:r>
            <a:endParaRPr sz="4000" b="1" dirty="0">
              <a:latin typeface="Aptos Display" panose="020B0004020202020204" pitchFamily="34" charset="0"/>
            </a:endParaRPr>
          </a:p>
        </p:txBody>
      </p:sp>
      <p:sp>
        <p:nvSpPr>
          <p:cNvPr id="733" name="Google Shape;733;p40"/>
          <p:cNvSpPr txBox="1">
            <a:spLocks noGrp="1"/>
          </p:cNvSpPr>
          <p:nvPr>
            <p:ph type="title" idx="2"/>
          </p:nvPr>
        </p:nvSpPr>
        <p:spPr>
          <a:xfrm>
            <a:off x="4041300" y="1361775"/>
            <a:ext cx="1061400" cy="6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grpSp>
        <p:nvGrpSpPr>
          <p:cNvPr id="734" name="Google Shape;734;p40"/>
          <p:cNvGrpSpPr/>
          <p:nvPr/>
        </p:nvGrpSpPr>
        <p:grpSpPr>
          <a:xfrm>
            <a:off x="1939532" y="3037878"/>
            <a:ext cx="1059886" cy="1722238"/>
            <a:chOff x="1289781" y="1472949"/>
            <a:chExt cx="1905242" cy="3095880"/>
          </a:xfrm>
        </p:grpSpPr>
        <p:sp>
          <p:nvSpPr>
            <p:cNvPr id="735" name="Google Shape;735;p40"/>
            <p:cNvSpPr/>
            <p:nvPr/>
          </p:nvSpPr>
          <p:spPr>
            <a:xfrm>
              <a:off x="1666555" y="4393894"/>
              <a:ext cx="1136708" cy="174935"/>
            </a:xfrm>
            <a:custGeom>
              <a:avLst/>
              <a:gdLst/>
              <a:ahLst/>
              <a:cxnLst/>
              <a:rect l="l" t="t" r="r" b="b"/>
              <a:pathLst>
                <a:path w="9253" h="1424" extrusionOk="0">
                  <a:moveTo>
                    <a:pt x="4627" y="1"/>
                  </a:moveTo>
                  <a:cubicBezTo>
                    <a:pt x="2078" y="1"/>
                    <a:pt x="1" y="322"/>
                    <a:pt x="1" y="708"/>
                  </a:cubicBezTo>
                  <a:cubicBezTo>
                    <a:pt x="1" y="1106"/>
                    <a:pt x="2078" y="1424"/>
                    <a:pt x="4627" y="1424"/>
                  </a:cubicBezTo>
                  <a:cubicBezTo>
                    <a:pt x="7178" y="1424"/>
                    <a:pt x="9252" y="1106"/>
                    <a:pt x="9252" y="708"/>
                  </a:cubicBezTo>
                  <a:cubicBezTo>
                    <a:pt x="9252" y="322"/>
                    <a:pt x="7178" y="1"/>
                    <a:pt x="4627" y="1"/>
                  </a:cubicBezTo>
                  <a:close/>
                </a:path>
              </a:pathLst>
            </a:custGeom>
            <a:solidFill>
              <a:srgbClr val="54486B">
                <a:alpha val="18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40"/>
            <p:cNvSpPr/>
            <p:nvPr/>
          </p:nvSpPr>
          <p:spPr>
            <a:xfrm>
              <a:off x="1768518" y="4096849"/>
              <a:ext cx="911406" cy="376036"/>
            </a:xfrm>
            <a:custGeom>
              <a:avLst/>
              <a:gdLst/>
              <a:ahLst/>
              <a:cxnLst/>
              <a:rect l="l" t="t" r="r" b="b"/>
              <a:pathLst>
                <a:path w="7419" h="3061" extrusionOk="0">
                  <a:moveTo>
                    <a:pt x="2329" y="0"/>
                  </a:moveTo>
                  <a:lnTo>
                    <a:pt x="2329" y="1524"/>
                  </a:lnTo>
                  <a:lnTo>
                    <a:pt x="760" y="1524"/>
                  </a:lnTo>
                  <a:cubicBezTo>
                    <a:pt x="342" y="1524"/>
                    <a:pt x="0" y="1868"/>
                    <a:pt x="0" y="2297"/>
                  </a:cubicBezTo>
                  <a:cubicBezTo>
                    <a:pt x="0" y="2716"/>
                    <a:pt x="342" y="3060"/>
                    <a:pt x="760" y="3060"/>
                  </a:cubicBezTo>
                  <a:lnTo>
                    <a:pt x="6644" y="3060"/>
                  </a:lnTo>
                  <a:cubicBezTo>
                    <a:pt x="7076" y="3060"/>
                    <a:pt x="7418" y="2716"/>
                    <a:pt x="7418" y="2297"/>
                  </a:cubicBezTo>
                  <a:cubicBezTo>
                    <a:pt x="7418" y="1868"/>
                    <a:pt x="7076" y="1524"/>
                    <a:pt x="6644" y="1524"/>
                  </a:cubicBezTo>
                  <a:lnTo>
                    <a:pt x="5079" y="1524"/>
                  </a:lnTo>
                  <a:lnTo>
                    <a:pt x="5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40"/>
            <p:cNvSpPr/>
            <p:nvPr/>
          </p:nvSpPr>
          <p:spPr>
            <a:xfrm>
              <a:off x="1289781" y="2269124"/>
              <a:ext cx="1905242" cy="1928337"/>
            </a:xfrm>
            <a:custGeom>
              <a:avLst/>
              <a:gdLst/>
              <a:ahLst/>
              <a:cxnLst/>
              <a:rect l="l" t="t" r="r" b="b"/>
              <a:pathLst>
                <a:path w="15509" h="15697" extrusionOk="0">
                  <a:moveTo>
                    <a:pt x="1237" y="0"/>
                  </a:moveTo>
                  <a:cubicBezTo>
                    <a:pt x="0" y="9834"/>
                    <a:pt x="2021" y="15697"/>
                    <a:pt x="7749" y="15697"/>
                  </a:cubicBezTo>
                  <a:cubicBezTo>
                    <a:pt x="13490" y="15697"/>
                    <a:pt x="15509" y="9834"/>
                    <a:pt x="14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40"/>
            <p:cNvSpPr/>
            <p:nvPr/>
          </p:nvSpPr>
          <p:spPr>
            <a:xfrm>
              <a:off x="1554272" y="2427597"/>
              <a:ext cx="1375278" cy="1612373"/>
            </a:xfrm>
            <a:custGeom>
              <a:avLst/>
              <a:gdLst/>
              <a:ahLst/>
              <a:cxnLst/>
              <a:rect l="l" t="t" r="r" b="b"/>
              <a:pathLst>
                <a:path w="11195" h="13125" extrusionOk="0">
                  <a:moveTo>
                    <a:pt x="231" y="0"/>
                  </a:moveTo>
                  <a:cubicBezTo>
                    <a:pt x="176" y="564"/>
                    <a:pt x="133" y="1105"/>
                    <a:pt x="88" y="1635"/>
                  </a:cubicBezTo>
                  <a:cubicBezTo>
                    <a:pt x="22" y="2771"/>
                    <a:pt x="1" y="3820"/>
                    <a:pt x="33" y="4803"/>
                  </a:cubicBezTo>
                  <a:cubicBezTo>
                    <a:pt x="54" y="5232"/>
                    <a:pt x="78" y="5654"/>
                    <a:pt x="110" y="6062"/>
                  </a:cubicBezTo>
                  <a:cubicBezTo>
                    <a:pt x="155" y="6459"/>
                    <a:pt x="200" y="6833"/>
                    <a:pt x="253" y="7209"/>
                  </a:cubicBezTo>
                  <a:cubicBezTo>
                    <a:pt x="319" y="7627"/>
                    <a:pt x="398" y="8038"/>
                    <a:pt x="496" y="8412"/>
                  </a:cubicBezTo>
                  <a:cubicBezTo>
                    <a:pt x="827" y="9781"/>
                    <a:pt x="1336" y="10862"/>
                    <a:pt x="2020" y="11646"/>
                  </a:cubicBezTo>
                  <a:cubicBezTo>
                    <a:pt x="2902" y="12640"/>
                    <a:pt x="4073" y="13125"/>
                    <a:pt x="5596" y="13125"/>
                  </a:cubicBezTo>
                  <a:cubicBezTo>
                    <a:pt x="7130" y="13125"/>
                    <a:pt x="8301" y="12640"/>
                    <a:pt x="9173" y="11646"/>
                  </a:cubicBezTo>
                  <a:cubicBezTo>
                    <a:pt x="9856" y="10862"/>
                    <a:pt x="10375" y="9781"/>
                    <a:pt x="10707" y="8412"/>
                  </a:cubicBezTo>
                  <a:cubicBezTo>
                    <a:pt x="10797" y="8038"/>
                    <a:pt x="10874" y="7627"/>
                    <a:pt x="10950" y="7209"/>
                  </a:cubicBezTo>
                  <a:cubicBezTo>
                    <a:pt x="11006" y="6833"/>
                    <a:pt x="11048" y="6459"/>
                    <a:pt x="11083" y="6062"/>
                  </a:cubicBezTo>
                  <a:cubicBezTo>
                    <a:pt x="11115" y="5654"/>
                    <a:pt x="11149" y="5232"/>
                    <a:pt x="11160" y="4803"/>
                  </a:cubicBezTo>
                  <a:cubicBezTo>
                    <a:pt x="11194" y="3810"/>
                    <a:pt x="11181" y="2740"/>
                    <a:pt x="11104" y="1590"/>
                  </a:cubicBezTo>
                  <a:cubicBezTo>
                    <a:pt x="11072" y="1084"/>
                    <a:pt x="11027" y="541"/>
                    <a:pt x="10961" y="0"/>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40"/>
            <p:cNvSpPr/>
            <p:nvPr/>
          </p:nvSpPr>
          <p:spPr>
            <a:xfrm>
              <a:off x="1585230" y="3313082"/>
              <a:ext cx="1312994" cy="726889"/>
            </a:xfrm>
            <a:custGeom>
              <a:avLst/>
              <a:gdLst/>
              <a:ahLst/>
              <a:cxnLst/>
              <a:rect l="l" t="t" r="r" b="b"/>
              <a:pathLst>
                <a:path w="10688" h="5917" extrusionOk="0">
                  <a:moveTo>
                    <a:pt x="1" y="1"/>
                  </a:moveTo>
                  <a:cubicBezTo>
                    <a:pt x="300" y="1943"/>
                    <a:pt x="896" y="3445"/>
                    <a:pt x="1768" y="4438"/>
                  </a:cubicBezTo>
                  <a:cubicBezTo>
                    <a:pt x="2650" y="5432"/>
                    <a:pt x="3821" y="5917"/>
                    <a:pt x="5344" y="5917"/>
                  </a:cubicBezTo>
                  <a:cubicBezTo>
                    <a:pt x="6878" y="5917"/>
                    <a:pt x="8049" y="5432"/>
                    <a:pt x="8921" y="4438"/>
                  </a:cubicBezTo>
                  <a:cubicBezTo>
                    <a:pt x="9792" y="3445"/>
                    <a:pt x="10388" y="1943"/>
                    <a:pt x="10688" y="1"/>
                  </a:cubicBezTo>
                  <a:close/>
                </a:path>
              </a:pathLst>
            </a:custGeom>
            <a:solidFill>
              <a:srgbClr val="544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40"/>
            <p:cNvSpPr/>
            <p:nvPr/>
          </p:nvSpPr>
          <p:spPr>
            <a:xfrm>
              <a:off x="1550095" y="1472949"/>
              <a:ext cx="1371224" cy="549251"/>
            </a:xfrm>
            <a:custGeom>
              <a:avLst/>
              <a:gdLst/>
              <a:ahLst/>
              <a:cxnLst/>
              <a:rect l="l" t="t" r="r" b="b"/>
              <a:pathLst>
                <a:path w="11162" h="4471" extrusionOk="0">
                  <a:moveTo>
                    <a:pt x="3148" y="1"/>
                  </a:moveTo>
                  <a:cubicBezTo>
                    <a:pt x="2528" y="1"/>
                    <a:pt x="1977" y="353"/>
                    <a:pt x="1712" y="907"/>
                  </a:cubicBezTo>
                  <a:lnTo>
                    <a:pt x="0" y="4470"/>
                  </a:lnTo>
                  <a:lnTo>
                    <a:pt x="11162" y="4470"/>
                  </a:lnTo>
                  <a:lnTo>
                    <a:pt x="9440" y="907"/>
                  </a:lnTo>
                  <a:cubicBezTo>
                    <a:pt x="9175" y="353"/>
                    <a:pt x="8621" y="1"/>
                    <a:pt x="8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40"/>
            <p:cNvSpPr/>
            <p:nvPr/>
          </p:nvSpPr>
          <p:spPr>
            <a:xfrm>
              <a:off x="1565083" y="2427597"/>
              <a:ext cx="1353288" cy="427632"/>
            </a:xfrm>
            <a:custGeom>
              <a:avLst/>
              <a:gdLst/>
              <a:ahLst/>
              <a:cxnLst/>
              <a:rect l="l" t="t" r="r" b="b"/>
              <a:pathLst>
                <a:path w="11016" h="3481" extrusionOk="0">
                  <a:moveTo>
                    <a:pt x="143" y="0"/>
                  </a:moveTo>
                  <a:cubicBezTo>
                    <a:pt x="88" y="564"/>
                    <a:pt x="45" y="1105"/>
                    <a:pt x="0" y="1635"/>
                  </a:cubicBezTo>
                  <a:cubicBezTo>
                    <a:pt x="709" y="2999"/>
                    <a:pt x="1437" y="3480"/>
                    <a:pt x="2195" y="3480"/>
                  </a:cubicBezTo>
                  <a:cubicBezTo>
                    <a:pt x="4004" y="3480"/>
                    <a:pt x="5980" y="737"/>
                    <a:pt x="8247" y="737"/>
                  </a:cubicBezTo>
                  <a:cubicBezTo>
                    <a:pt x="8670" y="737"/>
                    <a:pt x="9104" y="833"/>
                    <a:pt x="9548" y="1060"/>
                  </a:cubicBezTo>
                  <a:cubicBezTo>
                    <a:pt x="10113" y="1349"/>
                    <a:pt x="10597" y="1513"/>
                    <a:pt x="11016" y="1590"/>
                  </a:cubicBezTo>
                  <a:cubicBezTo>
                    <a:pt x="10984" y="1084"/>
                    <a:pt x="10939" y="541"/>
                    <a:pt x="10873"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40"/>
            <p:cNvSpPr/>
            <p:nvPr/>
          </p:nvSpPr>
          <p:spPr>
            <a:xfrm>
              <a:off x="1746037" y="3399567"/>
              <a:ext cx="256628" cy="194099"/>
            </a:xfrm>
            <a:custGeom>
              <a:avLst/>
              <a:gdLst/>
              <a:ahLst/>
              <a:cxnLst/>
              <a:rect l="l" t="t" r="r" b="b"/>
              <a:pathLst>
                <a:path w="2089" h="1580" extrusionOk="0">
                  <a:moveTo>
                    <a:pt x="1047" y="1"/>
                  </a:moveTo>
                  <a:cubicBezTo>
                    <a:pt x="447" y="1"/>
                    <a:pt x="1" y="673"/>
                    <a:pt x="427" y="1305"/>
                  </a:cubicBezTo>
                  <a:cubicBezTo>
                    <a:pt x="448" y="1350"/>
                    <a:pt x="493" y="1384"/>
                    <a:pt x="535" y="1416"/>
                  </a:cubicBezTo>
                  <a:cubicBezTo>
                    <a:pt x="708" y="1530"/>
                    <a:pt x="883" y="1579"/>
                    <a:pt x="1047" y="1579"/>
                  </a:cubicBezTo>
                  <a:cubicBezTo>
                    <a:pt x="1646" y="1579"/>
                    <a:pt x="2088" y="912"/>
                    <a:pt x="1672" y="280"/>
                  </a:cubicBezTo>
                  <a:cubicBezTo>
                    <a:pt x="1640" y="235"/>
                    <a:pt x="1606" y="192"/>
                    <a:pt x="1563" y="168"/>
                  </a:cubicBezTo>
                  <a:cubicBezTo>
                    <a:pt x="1390" y="52"/>
                    <a:pt x="1213" y="1"/>
                    <a:pt x="1047"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40"/>
            <p:cNvSpPr/>
            <p:nvPr/>
          </p:nvSpPr>
          <p:spPr>
            <a:xfrm>
              <a:off x="1976867" y="3586663"/>
              <a:ext cx="309084" cy="233410"/>
            </a:xfrm>
            <a:custGeom>
              <a:avLst/>
              <a:gdLst/>
              <a:ahLst/>
              <a:cxnLst/>
              <a:rect l="l" t="t" r="r" b="b"/>
              <a:pathLst>
                <a:path w="2516" h="1900" extrusionOk="0">
                  <a:moveTo>
                    <a:pt x="1258" y="1"/>
                  </a:moveTo>
                  <a:cubicBezTo>
                    <a:pt x="534" y="1"/>
                    <a:pt x="0" y="810"/>
                    <a:pt x="511" y="1570"/>
                  </a:cubicBezTo>
                  <a:cubicBezTo>
                    <a:pt x="545" y="1626"/>
                    <a:pt x="588" y="1660"/>
                    <a:pt x="633" y="1703"/>
                  </a:cubicBezTo>
                  <a:cubicBezTo>
                    <a:pt x="840" y="1840"/>
                    <a:pt x="1052" y="1899"/>
                    <a:pt x="1249" y="1899"/>
                  </a:cubicBezTo>
                  <a:cubicBezTo>
                    <a:pt x="1976" y="1899"/>
                    <a:pt x="2515" y="1088"/>
                    <a:pt x="2003" y="325"/>
                  </a:cubicBezTo>
                  <a:cubicBezTo>
                    <a:pt x="1968" y="280"/>
                    <a:pt x="1926" y="235"/>
                    <a:pt x="1881" y="203"/>
                  </a:cubicBezTo>
                  <a:cubicBezTo>
                    <a:pt x="1671" y="62"/>
                    <a:pt x="1457" y="1"/>
                    <a:pt x="1258"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40"/>
            <p:cNvSpPr/>
            <p:nvPr/>
          </p:nvSpPr>
          <p:spPr>
            <a:xfrm>
              <a:off x="2146643" y="3406815"/>
              <a:ext cx="101963" cy="101718"/>
            </a:xfrm>
            <a:custGeom>
              <a:avLst/>
              <a:gdLst/>
              <a:ahLst/>
              <a:cxnLst/>
              <a:rect l="l" t="t" r="r" b="b"/>
              <a:pathLst>
                <a:path w="830" h="828" extrusionOk="0">
                  <a:moveTo>
                    <a:pt x="411" y="1"/>
                  </a:moveTo>
                  <a:cubicBezTo>
                    <a:pt x="189" y="1"/>
                    <a:pt x="1" y="186"/>
                    <a:pt x="1" y="409"/>
                  </a:cubicBezTo>
                  <a:cubicBezTo>
                    <a:pt x="1" y="639"/>
                    <a:pt x="189" y="827"/>
                    <a:pt x="411" y="827"/>
                  </a:cubicBezTo>
                  <a:cubicBezTo>
                    <a:pt x="642" y="827"/>
                    <a:pt x="830" y="639"/>
                    <a:pt x="830" y="409"/>
                  </a:cubicBezTo>
                  <a:cubicBezTo>
                    <a:pt x="830" y="186"/>
                    <a:pt x="642" y="1"/>
                    <a:pt x="411"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40"/>
            <p:cNvSpPr/>
            <p:nvPr/>
          </p:nvSpPr>
          <p:spPr>
            <a:xfrm>
              <a:off x="2298482" y="3424382"/>
              <a:ext cx="290780" cy="219774"/>
            </a:xfrm>
            <a:custGeom>
              <a:avLst/>
              <a:gdLst/>
              <a:ahLst/>
              <a:cxnLst/>
              <a:rect l="l" t="t" r="r" b="b"/>
              <a:pathLst>
                <a:path w="2367" h="1789" extrusionOk="0">
                  <a:moveTo>
                    <a:pt x="1183" y="0"/>
                  </a:moveTo>
                  <a:cubicBezTo>
                    <a:pt x="502" y="0"/>
                    <a:pt x="0" y="760"/>
                    <a:pt x="476" y="1479"/>
                  </a:cubicBezTo>
                  <a:cubicBezTo>
                    <a:pt x="510" y="1535"/>
                    <a:pt x="553" y="1567"/>
                    <a:pt x="598" y="1601"/>
                  </a:cubicBezTo>
                  <a:cubicBezTo>
                    <a:pt x="795" y="1732"/>
                    <a:pt x="995" y="1788"/>
                    <a:pt x="1182" y="1788"/>
                  </a:cubicBezTo>
                  <a:cubicBezTo>
                    <a:pt x="1864" y="1788"/>
                    <a:pt x="2367" y="1030"/>
                    <a:pt x="1891" y="321"/>
                  </a:cubicBezTo>
                  <a:cubicBezTo>
                    <a:pt x="1856" y="266"/>
                    <a:pt x="1811" y="221"/>
                    <a:pt x="1769" y="189"/>
                  </a:cubicBezTo>
                  <a:cubicBezTo>
                    <a:pt x="1571" y="58"/>
                    <a:pt x="1371" y="0"/>
                    <a:pt x="1183"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40"/>
            <p:cNvSpPr/>
            <p:nvPr/>
          </p:nvSpPr>
          <p:spPr>
            <a:xfrm>
              <a:off x="2301553" y="3729658"/>
              <a:ext cx="267070" cy="201716"/>
            </a:xfrm>
            <a:custGeom>
              <a:avLst/>
              <a:gdLst/>
              <a:ahLst/>
              <a:cxnLst/>
              <a:rect l="l" t="t" r="r" b="b"/>
              <a:pathLst>
                <a:path w="2174" h="1642" extrusionOk="0">
                  <a:moveTo>
                    <a:pt x="1083" y="0"/>
                  </a:moveTo>
                  <a:cubicBezTo>
                    <a:pt x="460" y="0"/>
                    <a:pt x="0" y="699"/>
                    <a:pt x="440" y="1357"/>
                  </a:cubicBezTo>
                  <a:cubicBezTo>
                    <a:pt x="462" y="1400"/>
                    <a:pt x="507" y="1434"/>
                    <a:pt x="552" y="1466"/>
                  </a:cubicBezTo>
                  <a:cubicBezTo>
                    <a:pt x="733" y="1588"/>
                    <a:pt x="917" y="1641"/>
                    <a:pt x="1089" y="1641"/>
                  </a:cubicBezTo>
                  <a:cubicBezTo>
                    <a:pt x="1712" y="1641"/>
                    <a:pt x="2173" y="943"/>
                    <a:pt x="1733" y="287"/>
                  </a:cubicBezTo>
                  <a:cubicBezTo>
                    <a:pt x="1709" y="242"/>
                    <a:pt x="1667" y="197"/>
                    <a:pt x="1622" y="176"/>
                  </a:cubicBezTo>
                  <a:cubicBezTo>
                    <a:pt x="1440" y="54"/>
                    <a:pt x="1256" y="0"/>
                    <a:pt x="1083"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40"/>
            <p:cNvSpPr/>
            <p:nvPr/>
          </p:nvSpPr>
          <p:spPr>
            <a:xfrm>
              <a:off x="2696017" y="3400058"/>
              <a:ext cx="116582" cy="115231"/>
            </a:xfrm>
            <a:custGeom>
              <a:avLst/>
              <a:gdLst/>
              <a:ahLst/>
              <a:cxnLst/>
              <a:rect l="l" t="t" r="r" b="b"/>
              <a:pathLst>
                <a:path w="949" h="938" extrusionOk="0">
                  <a:moveTo>
                    <a:pt x="475" y="0"/>
                  </a:moveTo>
                  <a:cubicBezTo>
                    <a:pt x="210" y="0"/>
                    <a:pt x="1" y="209"/>
                    <a:pt x="1" y="464"/>
                  </a:cubicBezTo>
                  <a:cubicBezTo>
                    <a:pt x="1" y="729"/>
                    <a:pt x="210" y="938"/>
                    <a:pt x="475" y="938"/>
                  </a:cubicBezTo>
                  <a:cubicBezTo>
                    <a:pt x="740" y="938"/>
                    <a:pt x="949" y="729"/>
                    <a:pt x="949" y="464"/>
                  </a:cubicBezTo>
                  <a:cubicBezTo>
                    <a:pt x="949" y="209"/>
                    <a:pt x="740" y="0"/>
                    <a:pt x="475"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40"/>
            <p:cNvSpPr/>
            <p:nvPr/>
          </p:nvSpPr>
          <p:spPr>
            <a:xfrm>
              <a:off x="1825397" y="3709142"/>
              <a:ext cx="97787" cy="99138"/>
            </a:xfrm>
            <a:custGeom>
              <a:avLst/>
              <a:gdLst/>
              <a:ahLst/>
              <a:cxnLst/>
              <a:rect l="l" t="t" r="r" b="b"/>
              <a:pathLst>
                <a:path w="796" h="807" extrusionOk="0">
                  <a:moveTo>
                    <a:pt x="398" y="1"/>
                  </a:moveTo>
                  <a:cubicBezTo>
                    <a:pt x="178" y="1"/>
                    <a:pt x="1" y="176"/>
                    <a:pt x="1" y="398"/>
                  </a:cubicBezTo>
                  <a:cubicBezTo>
                    <a:pt x="1" y="618"/>
                    <a:pt x="178" y="806"/>
                    <a:pt x="398" y="806"/>
                  </a:cubicBezTo>
                  <a:cubicBezTo>
                    <a:pt x="618" y="806"/>
                    <a:pt x="796" y="618"/>
                    <a:pt x="796" y="398"/>
                  </a:cubicBezTo>
                  <a:cubicBezTo>
                    <a:pt x="796" y="176"/>
                    <a:pt x="618" y="1"/>
                    <a:pt x="398"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40"/>
            <p:cNvSpPr/>
            <p:nvPr/>
          </p:nvSpPr>
          <p:spPr>
            <a:xfrm>
              <a:off x="2177846" y="3878795"/>
              <a:ext cx="100735" cy="100366"/>
            </a:xfrm>
            <a:custGeom>
              <a:avLst/>
              <a:gdLst/>
              <a:ahLst/>
              <a:cxnLst/>
              <a:rect l="l" t="t" r="r" b="b"/>
              <a:pathLst>
                <a:path w="820" h="817" extrusionOk="0">
                  <a:moveTo>
                    <a:pt x="409" y="0"/>
                  </a:moveTo>
                  <a:cubicBezTo>
                    <a:pt x="178" y="0"/>
                    <a:pt x="1" y="186"/>
                    <a:pt x="1" y="408"/>
                  </a:cubicBezTo>
                  <a:cubicBezTo>
                    <a:pt x="1" y="639"/>
                    <a:pt x="178" y="816"/>
                    <a:pt x="409" y="816"/>
                  </a:cubicBezTo>
                  <a:cubicBezTo>
                    <a:pt x="642" y="816"/>
                    <a:pt x="820" y="639"/>
                    <a:pt x="820" y="408"/>
                  </a:cubicBezTo>
                  <a:cubicBezTo>
                    <a:pt x="820" y="186"/>
                    <a:pt x="642" y="0"/>
                    <a:pt x="409"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40"/>
            <p:cNvSpPr/>
            <p:nvPr/>
          </p:nvSpPr>
          <p:spPr>
            <a:xfrm>
              <a:off x="2580417" y="3608530"/>
              <a:ext cx="135132" cy="100735"/>
            </a:xfrm>
            <a:custGeom>
              <a:avLst/>
              <a:gdLst/>
              <a:ahLst/>
              <a:cxnLst/>
              <a:rect l="l" t="t" r="r" b="b"/>
              <a:pathLst>
                <a:path w="1100" h="820" extrusionOk="0">
                  <a:moveTo>
                    <a:pt x="546" y="0"/>
                  </a:moveTo>
                  <a:cubicBezTo>
                    <a:pt x="234" y="0"/>
                    <a:pt x="0" y="350"/>
                    <a:pt x="224" y="688"/>
                  </a:cubicBezTo>
                  <a:cubicBezTo>
                    <a:pt x="245" y="698"/>
                    <a:pt x="258" y="719"/>
                    <a:pt x="279" y="730"/>
                  </a:cubicBezTo>
                  <a:cubicBezTo>
                    <a:pt x="370" y="792"/>
                    <a:pt x="463" y="820"/>
                    <a:pt x="550" y="820"/>
                  </a:cubicBezTo>
                  <a:cubicBezTo>
                    <a:pt x="864" y="820"/>
                    <a:pt x="1099" y="464"/>
                    <a:pt x="875" y="134"/>
                  </a:cubicBezTo>
                  <a:cubicBezTo>
                    <a:pt x="854" y="113"/>
                    <a:pt x="841" y="102"/>
                    <a:pt x="820" y="91"/>
                  </a:cubicBezTo>
                  <a:cubicBezTo>
                    <a:pt x="728" y="28"/>
                    <a:pt x="634" y="0"/>
                    <a:pt x="546"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40"/>
            <p:cNvSpPr/>
            <p:nvPr/>
          </p:nvSpPr>
          <p:spPr>
            <a:xfrm>
              <a:off x="1996155" y="1606362"/>
              <a:ext cx="436846" cy="328617"/>
            </a:xfrm>
            <a:custGeom>
              <a:avLst/>
              <a:gdLst/>
              <a:ahLst/>
              <a:cxnLst/>
              <a:rect l="l" t="t" r="r" b="b"/>
              <a:pathLst>
                <a:path w="3556" h="2675" extrusionOk="0">
                  <a:moveTo>
                    <a:pt x="1780" y="1"/>
                  </a:moveTo>
                  <a:cubicBezTo>
                    <a:pt x="755" y="1"/>
                    <a:pt x="1" y="1142"/>
                    <a:pt x="720" y="2216"/>
                  </a:cubicBezTo>
                  <a:cubicBezTo>
                    <a:pt x="775" y="2282"/>
                    <a:pt x="828" y="2348"/>
                    <a:pt x="894" y="2391"/>
                  </a:cubicBezTo>
                  <a:cubicBezTo>
                    <a:pt x="1190" y="2588"/>
                    <a:pt x="1491" y="2675"/>
                    <a:pt x="1772" y="2675"/>
                  </a:cubicBezTo>
                  <a:cubicBezTo>
                    <a:pt x="2795" y="2675"/>
                    <a:pt x="3556" y="1534"/>
                    <a:pt x="2828" y="459"/>
                  </a:cubicBezTo>
                  <a:cubicBezTo>
                    <a:pt x="2783" y="393"/>
                    <a:pt x="2728" y="327"/>
                    <a:pt x="2661" y="285"/>
                  </a:cubicBezTo>
                  <a:cubicBezTo>
                    <a:pt x="2364" y="87"/>
                    <a:pt x="2062" y="1"/>
                    <a:pt x="1780"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40"/>
            <p:cNvSpPr/>
            <p:nvPr/>
          </p:nvSpPr>
          <p:spPr>
            <a:xfrm>
              <a:off x="1647145" y="2647617"/>
              <a:ext cx="420876" cy="317438"/>
            </a:xfrm>
            <a:custGeom>
              <a:avLst/>
              <a:gdLst/>
              <a:ahLst/>
              <a:cxnLst/>
              <a:rect l="l" t="t" r="r" b="b"/>
              <a:pathLst>
                <a:path w="3426" h="2584" extrusionOk="0">
                  <a:moveTo>
                    <a:pt x="1712" y="0"/>
                  </a:moveTo>
                  <a:cubicBezTo>
                    <a:pt x="1441" y="0"/>
                    <a:pt x="1152" y="83"/>
                    <a:pt x="866" y="273"/>
                  </a:cubicBezTo>
                  <a:cubicBezTo>
                    <a:pt x="800" y="318"/>
                    <a:pt x="744" y="384"/>
                    <a:pt x="702" y="440"/>
                  </a:cubicBezTo>
                  <a:cubicBezTo>
                    <a:pt x="1" y="1478"/>
                    <a:pt x="730" y="2584"/>
                    <a:pt x="1715" y="2584"/>
                  </a:cubicBezTo>
                  <a:cubicBezTo>
                    <a:pt x="1988" y="2584"/>
                    <a:pt x="2280" y="2499"/>
                    <a:pt x="2567" y="2305"/>
                  </a:cubicBezTo>
                  <a:cubicBezTo>
                    <a:pt x="2633" y="2260"/>
                    <a:pt x="2689" y="2207"/>
                    <a:pt x="2731" y="2141"/>
                  </a:cubicBezTo>
                  <a:cubicBezTo>
                    <a:pt x="3426" y="1101"/>
                    <a:pt x="2698" y="0"/>
                    <a:pt x="1712" y="0"/>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40"/>
            <p:cNvSpPr/>
            <p:nvPr/>
          </p:nvSpPr>
          <p:spPr>
            <a:xfrm>
              <a:off x="1841858" y="2697862"/>
              <a:ext cx="144960" cy="109089"/>
            </a:xfrm>
            <a:custGeom>
              <a:avLst/>
              <a:gdLst/>
              <a:ahLst/>
              <a:cxnLst/>
              <a:rect l="l" t="t" r="r" b="b"/>
              <a:pathLst>
                <a:path w="1180" h="888" extrusionOk="0">
                  <a:moveTo>
                    <a:pt x="588" y="1"/>
                  </a:moveTo>
                  <a:cubicBezTo>
                    <a:pt x="494" y="1"/>
                    <a:pt x="394" y="30"/>
                    <a:pt x="296" y="97"/>
                  </a:cubicBezTo>
                  <a:cubicBezTo>
                    <a:pt x="275" y="108"/>
                    <a:pt x="254" y="129"/>
                    <a:pt x="243" y="153"/>
                  </a:cubicBezTo>
                  <a:cubicBezTo>
                    <a:pt x="0" y="507"/>
                    <a:pt x="251" y="888"/>
                    <a:pt x="589" y="888"/>
                  </a:cubicBezTo>
                  <a:cubicBezTo>
                    <a:pt x="683" y="888"/>
                    <a:pt x="783" y="859"/>
                    <a:pt x="881" y="791"/>
                  </a:cubicBezTo>
                  <a:lnTo>
                    <a:pt x="937" y="738"/>
                  </a:lnTo>
                  <a:cubicBezTo>
                    <a:pt x="1180" y="383"/>
                    <a:pt x="927" y="1"/>
                    <a:pt x="5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40"/>
            <p:cNvSpPr/>
            <p:nvPr/>
          </p:nvSpPr>
          <p:spPr>
            <a:xfrm>
              <a:off x="1799721" y="2791103"/>
              <a:ext cx="65232" cy="65232"/>
            </a:xfrm>
            <a:custGeom>
              <a:avLst/>
              <a:gdLst/>
              <a:ahLst/>
              <a:cxnLst/>
              <a:rect l="l" t="t" r="r" b="b"/>
              <a:pathLst>
                <a:path w="531" h="531" extrusionOk="0">
                  <a:moveTo>
                    <a:pt x="265" y="0"/>
                  </a:moveTo>
                  <a:cubicBezTo>
                    <a:pt x="109" y="0"/>
                    <a:pt x="0" y="122"/>
                    <a:pt x="0" y="265"/>
                  </a:cubicBezTo>
                  <a:cubicBezTo>
                    <a:pt x="0" y="408"/>
                    <a:pt x="109" y="530"/>
                    <a:pt x="265" y="530"/>
                  </a:cubicBezTo>
                  <a:cubicBezTo>
                    <a:pt x="408" y="530"/>
                    <a:pt x="530" y="408"/>
                    <a:pt x="530" y="265"/>
                  </a:cubicBezTo>
                  <a:cubicBezTo>
                    <a:pt x="530" y="122"/>
                    <a:pt x="408" y="0"/>
                    <a:pt x="2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40"/>
            <p:cNvSpPr/>
            <p:nvPr/>
          </p:nvSpPr>
          <p:spPr>
            <a:xfrm>
              <a:off x="2402043" y="2647617"/>
              <a:ext cx="420753" cy="317438"/>
            </a:xfrm>
            <a:custGeom>
              <a:avLst/>
              <a:gdLst/>
              <a:ahLst/>
              <a:cxnLst/>
              <a:rect l="l" t="t" r="r" b="b"/>
              <a:pathLst>
                <a:path w="3425" h="2584" extrusionOk="0">
                  <a:moveTo>
                    <a:pt x="1712" y="0"/>
                  </a:moveTo>
                  <a:cubicBezTo>
                    <a:pt x="727" y="0"/>
                    <a:pt x="0" y="1101"/>
                    <a:pt x="693" y="2141"/>
                  </a:cubicBezTo>
                  <a:cubicBezTo>
                    <a:pt x="738" y="2207"/>
                    <a:pt x="804" y="2260"/>
                    <a:pt x="870" y="2305"/>
                  </a:cubicBezTo>
                  <a:cubicBezTo>
                    <a:pt x="1157" y="2499"/>
                    <a:pt x="1449" y="2584"/>
                    <a:pt x="1720" y="2584"/>
                  </a:cubicBezTo>
                  <a:cubicBezTo>
                    <a:pt x="2703" y="2584"/>
                    <a:pt x="3424" y="1478"/>
                    <a:pt x="2725" y="440"/>
                  </a:cubicBezTo>
                  <a:cubicBezTo>
                    <a:pt x="2690" y="384"/>
                    <a:pt x="2624" y="318"/>
                    <a:pt x="2558" y="273"/>
                  </a:cubicBezTo>
                  <a:cubicBezTo>
                    <a:pt x="2273" y="83"/>
                    <a:pt x="1983" y="0"/>
                    <a:pt x="1712" y="0"/>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40"/>
            <p:cNvSpPr/>
            <p:nvPr/>
          </p:nvSpPr>
          <p:spPr>
            <a:xfrm>
              <a:off x="2502041" y="2697370"/>
              <a:ext cx="108474" cy="108843"/>
            </a:xfrm>
            <a:custGeom>
              <a:avLst/>
              <a:gdLst/>
              <a:ahLst/>
              <a:cxnLst/>
              <a:rect l="l" t="t" r="r" b="b"/>
              <a:pathLst>
                <a:path w="883" h="886" extrusionOk="0">
                  <a:moveTo>
                    <a:pt x="443" y="0"/>
                  </a:moveTo>
                  <a:cubicBezTo>
                    <a:pt x="199" y="0"/>
                    <a:pt x="1" y="199"/>
                    <a:pt x="1" y="443"/>
                  </a:cubicBezTo>
                  <a:cubicBezTo>
                    <a:pt x="1" y="687"/>
                    <a:pt x="199" y="885"/>
                    <a:pt x="443" y="885"/>
                  </a:cubicBezTo>
                  <a:cubicBezTo>
                    <a:pt x="684" y="885"/>
                    <a:pt x="883" y="687"/>
                    <a:pt x="883" y="443"/>
                  </a:cubicBezTo>
                  <a:cubicBezTo>
                    <a:pt x="883" y="199"/>
                    <a:pt x="684" y="0"/>
                    <a:pt x="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40"/>
            <p:cNvSpPr/>
            <p:nvPr/>
          </p:nvSpPr>
          <p:spPr>
            <a:xfrm>
              <a:off x="2605232" y="2791103"/>
              <a:ext cx="65232" cy="65232"/>
            </a:xfrm>
            <a:custGeom>
              <a:avLst/>
              <a:gdLst/>
              <a:ahLst/>
              <a:cxnLst/>
              <a:rect l="l" t="t" r="r" b="b"/>
              <a:pathLst>
                <a:path w="531" h="531" extrusionOk="0">
                  <a:moveTo>
                    <a:pt x="265" y="0"/>
                  </a:moveTo>
                  <a:cubicBezTo>
                    <a:pt x="122" y="0"/>
                    <a:pt x="0" y="122"/>
                    <a:pt x="0" y="265"/>
                  </a:cubicBezTo>
                  <a:cubicBezTo>
                    <a:pt x="0" y="408"/>
                    <a:pt x="122" y="530"/>
                    <a:pt x="265" y="530"/>
                  </a:cubicBezTo>
                  <a:cubicBezTo>
                    <a:pt x="419" y="530"/>
                    <a:pt x="530" y="408"/>
                    <a:pt x="530" y="265"/>
                  </a:cubicBezTo>
                  <a:cubicBezTo>
                    <a:pt x="530" y="122"/>
                    <a:pt x="419" y="0"/>
                    <a:pt x="2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40"/>
            <p:cNvSpPr/>
            <p:nvPr/>
          </p:nvSpPr>
          <p:spPr>
            <a:xfrm>
              <a:off x="1760287" y="2983728"/>
              <a:ext cx="194099" cy="89679"/>
            </a:xfrm>
            <a:custGeom>
              <a:avLst/>
              <a:gdLst/>
              <a:ahLst/>
              <a:cxnLst/>
              <a:rect l="l" t="t" r="r" b="b"/>
              <a:pathLst>
                <a:path w="1580" h="730" extrusionOk="0">
                  <a:moveTo>
                    <a:pt x="785" y="1"/>
                  </a:moveTo>
                  <a:cubicBezTo>
                    <a:pt x="353" y="1"/>
                    <a:pt x="1" y="165"/>
                    <a:pt x="1" y="364"/>
                  </a:cubicBezTo>
                  <a:cubicBezTo>
                    <a:pt x="1" y="562"/>
                    <a:pt x="353" y="729"/>
                    <a:pt x="785" y="729"/>
                  </a:cubicBezTo>
                  <a:cubicBezTo>
                    <a:pt x="1225" y="729"/>
                    <a:pt x="1580" y="562"/>
                    <a:pt x="1580" y="364"/>
                  </a:cubicBezTo>
                  <a:cubicBezTo>
                    <a:pt x="1580" y="165"/>
                    <a:pt x="1225" y="1"/>
                    <a:pt x="785"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40"/>
            <p:cNvSpPr/>
            <p:nvPr/>
          </p:nvSpPr>
          <p:spPr>
            <a:xfrm>
              <a:off x="2515677" y="2983728"/>
              <a:ext cx="194099" cy="89679"/>
            </a:xfrm>
            <a:custGeom>
              <a:avLst/>
              <a:gdLst/>
              <a:ahLst/>
              <a:cxnLst/>
              <a:rect l="l" t="t" r="r" b="b"/>
              <a:pathLst>
                <a:path w="1580" h="730" extrusionOk="0">
                  <a:moveTo>
                    <a:pt x="785" y="1"/>
                  </a:moveTo>
                  <a:cubicBezTo>
                    <a:pt x="353" y="1"/>
                    <a:pt x="1" y="165"/>
                    <a:pt x="1" y="364"/>
                  </a:cubicBezTo>
                  <a:cubicBezTo>
                    <a:pt x="1" y="562"/>
                    <a:pt x="353" y="729"/>
                    <a:pt x="785" y="729"/>
                  </a:cubicBezTo>
                  <a:cubicBezTo>
                    <a:pt x="1225" y="729"/>
                    <a:pt x="1580" y="562"/>
                    <a:pt x="1580" y="364"/>
                  </a:cubicBezTo>
                  <a:cubicBezTo>
                    <a:pt x="1580" y="165"/>
                    <a:pt x="1225" y="1"/>
                    <a:pt x="785"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40"/>
            <p:cNvSpPr/>
            <p:nvPr/>
          </p:nvSpPr>
          <p:spPr>
            <a:xfrm>
              <a:off x="1725153" y="2519242"/>
              <a:ext cx="252329" cy="107737"/>
            </a:xfrm>
            <a:custGeom>
              <a:avLst/>
              <a:gdLst/>
              <a:ahLst/>
              <a:cxnLst/>
              <a:rect l="l" t="t" r="r" b="b"/>
              <a:pathLst>
                <a:path w="2054" h="877" extrusionOk="0">
                  <a:moveTo>
                    <a:pt x="1864" y="0"/>
                  </a:moveTo>
                  <a:cubicBezTo>
                    <a:pt x="1849" y="0"/>
                    <a:pt x="1835" y="2"/>
                    <a:pt x="1821" y="7"/>
                  </a:cubicBezTo>
                  <a:lnTo>
                    <a:pt x="133" y="558"/>
                  </a:lnTo>
                  <a:cubicBezTo>
                    <a:pt x="43" y="589"/>
                    <a:pt x="1" y="680"/>
                    <a:pt x="22" y="767"/>
                  </a:cubicBezTo>
                  <a:cubicBezTo>
                    <a:pt x="48" y="829"/>
                    <a:pt x="111" y="877"/>
                    <a:pt x="180" y="877"/>
                  </a:cubicBezTo>
                  <a:cubicBezTo>
                    <a:pt x="197" y="877"/>
                    <a:pt x="214" y="874"/>
                    <a:pt x="231" y="868"/>
                  </a:cubicBezTo>
                  <a:lnTo>
                    <a:pt x="1921" y="314"/>
                  </a:lnTo>
                  <a:cubicBezTo>
                    <a:pt x="1998" y="282"/>
                    <a:pt x="2054" y="192"/>
                    <a:pt x="2020" y="115"/>
                  </a:cubicBezTo>
                  <a:cubicBezTo>
                    <a:pt x="2002" y="43"/>
                    <a:pt x="1931" y="0"/>
                    <a:pt x="1864" y="0"/>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40"/>
            <p:cNvSpPr/>
            <p:nvPr/>
          </p:nvSpPr>
          <p:spPr>
            <a:xfrm>
              <a:off x="2493933" y="2519242"/>
              <a:ext cx="250977" cy="107737"/>
            </a:xfrm>
            <a:custGeom>
              <a:avLst/>
              <a:gdLst/>
              <a:ahLst/>
              <a:cxnLst/>
              <a:rect l="l" t="t" r="r" b="b"/>
              <a:pathLst>
                <a:path w="2043" h="877" extrusionOk="0">
                  <a:moveTo>
                    <a:pt x="186" y="0"/>
                  </a:moveTo>
                  <a:cubicBezTo>
                    <a:pt x="114" y="0"/>
                    <a:pt x="50" y="43"/>
                    <a:pt x="22" y="115"/>
                  </a:cubicBezTo>
                  <a:cubicBezTo>
                    <a:pt x="0" y="192"/>
                    <a:pt x="45" y="282"/>
                    <a:pt x="133" y="314"/>
                  </a:cubicBezTo>
                  <a:lnTo>
                    <a:pt x="1810" y="868"/>
                  </a:lnTo>
                  <a:cubicBezTo>
                    <a:pt x="1827" y="874"/>
                    <a:pt x="1845" y="877"/>
                    <a:pt x="1862" y="877"/>
                  </a:cubicBezTo>
                  <a:cubicBezTo>
                    <a:pt x="1932" y="877"/>
                    <a:pt x="1994" y="829"/>
                    <a:pt x="2022" y="767"/>
                  </a:cubicBezTo>
                  <a:cubicBezTo>
                    <a:pt x="2043" y="680"/>
                    <a:pt x="1998" y="589"/>
                    <a:pt x="1921" y="558"/>
                  </a:cubicBezTo>
                  <a:lnTo>
                    <a:pt x="233" y="7"/>
                  </a:lnTo>
                  <a:cubicBezTo>
                    <a:pt x="217" y="2"/>
                    <a:pt x="201" y="0"/>
                    <a:pt x="186" y="0"/>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40"/>
            <p:cNvSpPr/>
            <p:nvPr/>
          </p:nvSpPr>
          <p:spPr>
            <a:xfrm>
              <a:off x="2150942" y="2887415"/>
              <a:ext cx="154665" cy="249380"/>
            </a:xfrm>
            <a:custGeom>
              <a:avLst/>
              <a:gdLst/>
              <a:ahLst/>
              <a:cxnLst/>
              <a:rect l="l" t="t" r="r" b="b"/>
              <a:pathLst>
                <a:path w="1259" h="2030" extrusionOk="0">
                  <a:moveTo>
                    <a:pt x="111" y="1"/>
                  </a:moveTo>
                  <a:cubicBezTo>
                    <a:pt x="45" y="1"/>
                    <a:pt x="0" y="56"/>
                    <a:pt x="0" y="109"/>
                  </a:cubicBezTo>
                  <a:lnTo>
                    <a:pt x="0" y="1932"/>
                  </a:lnTo>
                  <a:cubicBezTo>
                    <a:pt x="0" y="1988"/>
                    <a:pt x="45" y="2030"/>
                    <a:pt x="111" y="2030"/>
                  </a:cubicBezTo>
                  <a:lnTo>
                    <a:pt x="1147" y="2030"/>
                  </a:lnTo>
                  <a:cubicBezTo>
                    <a:pt x="1213" y="2030"/>
                    <a:pt x="1258" y="1988"/>
                    <a:pt x="1258" y="1932"/>
                  </a:cubicBezTo>
                  <a:lnTo>
                    <a:pt x="1258" y="109"/>
                  </a:lnTo>
                  <a:cubicBezTo>
                    <a:pt x="1258" y="56"/>
                    <a:pt x="1213" y="1"/>
                    <a:pt x="1147" y="1"/>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40"/>
            <p:cNvSpPr/>
            <p:nvPr/>
          </p:nvSpPr>
          <p:spPr>
            <a:xfrm>
              <a:off x="1289781" y="2269124"/>
              <a:ext cx="1905242" cy="1928337"/>
            </a:xfrm>
            <a:custGeom>
              <a:avLst/>
              <a:gdLst/>
              <a:ahLst/>
              <a:cxnLst/>
              <a:rect l="l" t="t" r="r" b="b"/>
              <a:pathLst>
                <a:path w="15509" h="15697" extrusionOk="0">
                  <a:moveTo>
                    <a:pt x="1237" y="0"/>
                  </a:moveTo>
                  <a:cubicBezTo>
                    <a:pt x="0" y="9834"/>
                    <a:pt x="2021" y="15697"/>
                    <a:pt x="7749" y="15697"/>
                  </a:cubicBezTo>
                  <a:cubicBezTo>
                    <a:pt x="13490" y="15697"/>
                    <a:pt x="15509" y="9834"/>
                    <a:pt x="14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40"/>
            <p:cNvSpPr/>
            <p:nvPr/>
          </p:nvSpPr>
          <p:spPr>
            <a:xfrm>
              <a:off x="1322213" y="2022078"/>
              <a:ext cx="1825391" cy="259208"/>
            </a:xfrm>
            <a:custGeom>
              <a:avLst/>
              <a:gdLst/>
              <a:ahLst/>
              <a:cxnLst/>
              <a:rect l="l" t="t" r="r" b="b"/>
              <a:pathLst>
                <a:path w="14859" h="2110" extrusionOk="0">
                  <a:moveTo>
                    <a:pt x="499" y="0"/>
                  </a:moveTo>
                  <a:cubicBezTo>
                    <a:pt x="221" y="0"/>
                    <a:pt x="1" y="223"/>
                    <a:pt x="1" y="488"/>
                  </a:cubicBezTo>
                  <a:lnTo>
                    <a:pt x="1" y="1614"/>
                  </a:lnTo>
                  <a:cubicBezTo>
                    <a:pt x="1" y="1889"/>
                    <a:pt x="221" y="2109"/>
                    <a:pt x="499" y="2109"/>
                  </a:cubicBezTo>
                  <a:lnTo>
                    <a:pt x="14373" y="2109"/>
                  </a:lnTo>
                  <a:cubicBezTo>
                    <a:pt x="14638" y="2109"/>
                    <a:pt x="14858" y="1889"/>
                    <a:pt x="14858" y="1614"/>
                  </a:cubicBezTo>
                  <a:lnTo>
                    <a:pt x="14858" y="488"/>
                  </a:lnTo>
                  <a:cubicBezTo>
                    <a:pt x="14858" y="223"/>
                    <a:pt x="14638" y="0"/>
                    <a:pt x="14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40"/>
            <p:cNvSpPr/>
            <p:nvPr/>
          </p:nvSpPr>
          <p:spPr>
            <a:xfrm>
              <a:off x="1554272" y="2427597"/>
              <a:ext cx="1375278" cy="1612373"/>
            </a:xfrm>
            <a:custGeom>
              <a:avLst/>
              <a:gdLst/>
              <a:ahLst/>
              <a:cxnLst/>
              <a:rect l="l" t="t" r="r" b="b"/>
              <a:pathLst>
                <a:path w="11195" h="13125" extrusionOk="0">
                  <a:moveTo>
                    <a:pt x="231" y="0"/>
                  </a:moveTo>
                  <a:cubicBezTo>
                    <a:pt x="176" y="564"/>
                    <a:pt x="133" y="1105"/>
                    <a:pt x="88" y="1635"/>
                  </a:cubicBezTo>
                  <a:cubicBezTo>
                    <a:pt x="22" y="2771"/>
                    <a:pt x="1" y="3820"/>
                    <a:pt x="33" y="4803"/>
                  </a:cubicBezTo>
                  <a:cubicBezTo>
                    <a:pt x="54" y="5232"/>
                    <a:pt x="78" y="5654"/>
                    <a:pt x="110" y="6062"/>
                  </a:cubicBezTo>
                  <a:cubicBezTo>
                    <a:pt x="155" y="6459"/>
                    <a:pt x="200" y="6833"/>
                    <a:pt x="253" y="7209"/>
                  </a:cubicBezTo>
                  <a:cubicBezTo>
                    <a:pt x="319" y="7627"/>
                    <a:pt x="398" y="8038"/>
                    <a:pt x="496" y="8412"/>
                  </a:cubicBezTo>
                  <a:cubicBezTo>
                    <a:pt x="827" y="9781"/>
                    <a:pt x="1336" y="10862"/>
                    <a:pt x="2020" y="11646"/>
                  </a:cubicBezTo>
                  <a:cubicBezTo>
                    <a:pt x="2902" y="12640"/>
                    <a:pt x="4073" y="13125"/>
                    <a:pt x="5596" y="13125"/>
                  </a:cubicBezTo>
                  <a:cubicBezTo>
                    <a:pt x="7130" y="13125"/>
                    <a:pt x="8301" y="12640"/>
                    <a:pt x="9173" y="11646"/>
                  </a:cubicBezTo>
                  <a:cubicBezTo>
                    <a:pt x="9856" y="10862"/>
                    <a:pt x="10375" y="9781"/>
                    <a:pt x="10707" y="8412"/>
                  </a:cubicBezTo>
                  <a:cubicBezTo>
                    <a:pt x="10797" y="8038"/>
                    <a:pt x="10874" y="7627"/>
                    <a:pt x="10950" y="7209"/>
                  </a:cubicBezTo>
                  <a:cubicBezTo>
                    <a:pt x="11006" y="6833"/>
                    <a:pt x="11048" y="6459"/>
                    <a:pt x="11083" y="6062"/>
                  </a:cubicBezTo>
                  <a:cubicBezTo>
                    <a:pt x="11115" y="5654"/>
                    <a:pt x="11149" y="5232"/>
                    <a:pt x="11160" y="4803"/>
                  </a:cubicBezTo>
                  <a:cubicBezTo>
                    <a:pt x="11194" y="3810"/>
                    <a:pt x="11181" y="2740"/>
                    <a:pt x="11104" y="1590"/>
                  </a:cubicBezTo>
                  <a:cubicBezTo>
                    <a:pt x="11072" y="1084"/>
                    <a:pt x="11027" y="541"/>
                    <a:pt x="109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40"/>
            <p:cNvSpPr/>
            <p:nvPr/>
          </p:nvSpPr>
          <p:spPr>
            <a:xfrm>
              <a:off x="1585230" y="3313082"/>
              <a:ext cx="1312994" cy="726889"/>
            </a:xfrm>
            <a:custGeom>
              <a:avLst/>
              <a:gdLst/>
              <a:ahLst/>
              <a:cxnLst/>
              <a:rect l="l" t="t" r="r" b="b"/>
              <a:pathLst>
                <a:path w="10688" h="5917" extrusionOk="0">
                  <a:moveTo>
                    <a:pt x="1" y="1"/>
                  </a:moveTo>
                  <a:cubicBezTo>
                    <a:pt x="300" y="1943"/>
                    <a:pt x="896" y="3445"/>
                    <a:pt x="1768" y="4438"/>
                  </a:cubicBezTo>
                  <a:cubicBezTo>
                    <a:pt x="2650" y="5432"/>
                    <a:pt x="3821" y="5917"/>
                    <a:pt x="5344" y="5917"/>
                  </a:cubicBezTo>
                  <a:cubicBezTo>
                    <a:pt x="6878" y="5917"/>
                    <a:pt x="8049" y="5432"/>
                    <a:pt x="8921" y="4438"/>
                  </a:cubicBezTo>
                  <a:cubicBezTo>
                    <a:pt x="9792" y="3445"/>
                    <a:pt x="10388" y="1943"/>
                    <a:pt x="10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40"/>
            <p:cNvSpPr/>
            <p:nvPr/>
          </p:nvSpPr>
          <p:spPr>
            <a:xfrm>
              <a:off x="1565083" y="2427597"/>
              <a:ext cx="1353288" cy="427632"/>
            </a:xfrm>
            <a:custGeom>
              <a:avLst/>
              <a:gdLst/>
              <a:ahLst/>
              <a:cxnLst/>
              <a:rect l="l" t="t" r="r" b="b"/>
              <a:pathLst>
                <a:path w="11016" h="3481" extrusionOk="0">
                  <a:moveTo>
                    <a:pt x="143" y="0"/>
                  </a:moveTo>
                  <a:cubicBezTo>
                    <a:pt x="88" y="564"/>
                    <a:pt x="45" y="1105"/>
                    <a:pt x="0" y="1635"/>
                  </a:cubicBezTo>
                  <a:cubicBezTo>
                    <a:pt x="709" y="2999"/>
                    <a:pt x="1437" y="3480"/>
                    <a:pt x="2195" y="3480"/>
                  </a:cubicBezTo>
                  <a:cubicBezTo>
                    <a:pt x="4004" y="3480"/>
                    <a:pt x="5980" y="737"/>
                    <a:pt x="8247" y="737"/>
                  </a:cubicBezTo>
                  <a:cubicBezTo>
                    <a:pt x="8670" y="737"/>
                    <a:pt x="9104" y="833"/>
                    <a:pt x="9548" y="1060"/>
                  </a:cubicBezTo>
                  <a:cubicBezTo>
                    <a:pt x="10113" y="1349"/>
                    <a:pt x="10597" y="1513"/>
                    <a:pt x="11016" y="1590"/>
                  </a:cubicBezTo>
                  <a:cubicBezTo>
                    <a:pt x="10984" y="1084"/>
                    <a:pt x="10939" y="541"/>
                    <a:pt x="10873"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40"/>
            <p:cNvSpPr/>
            <p:nvPr/>
          </p:nvSpPr>
          <p:spPr>
            <a:xfrm>
              <a:off x="1746037" y="3399567"/>
              <a:ext cx="256628" cy="194099"/>
            </a:xfrm>
            <a:custGeom>
              <a:avLst/>
              <a:gdLst/>
              <a:ahLst/>
              <a:cxnLst/>
              <a:rect l="l" t="t" r="r" b="b"/>
              <a:pathLst>
                <a:path w="2089" h="1580" extrusionOk="0">
                  <a:moveTo>
                    <a:pt x="1047" y="1"/>
                  </a:moveTo>
                  <a:cubicBezTo>
                    <a:pt x="447" y="1"/>
                    <a:pt x="1" y="673"/>
                    <a:pt x="427" y="1305"/>
                  </a:cubicBezTo>
                  <a:cubicBezTo>
                    <a:pt x="448" y="1350"/>
                    <a:pt x="493" y="1384"/>
                    <a:pt x="535" y="1416"/>
                  </a:cubicBezTo>
                  <a:cubicBezTo>
                    <a:pt x="708" y="1530"/>
                    <a:pt x="883" y="1579"/>
                    <a:pt x="1047" y="1579"/>
                  </a:cubicBezTo>
                  <a:cubicBezTo>
                    <a:pt x="1646" y="1579"/>
                    <a:pt x="2088" y="912"/>
                    <a:pt x="1672" y="280"/>
                  </a:cubicBezTo>
                  <a:cubicBezTo>
                    <a:pt x="1640" y="235"/>
                    <a:pt x="1606" y="192"/>
                    <a:pt x="1563" y="168"/>
                  </a:cubicBezTo>
                  <a:cubicBezTo>
                    <a:pt x="1390" y="52"/>
                    <a:pt x="1213" y="1"/>
                    <a:pt x="10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40"/>
            <p:cNvSpPr/>
            <p:nvPr/>
          </p:nvSpPr>
          <p:spPr>
            <a:xfrm>
              <a:off x="1976867" y="3586663"/>
              <a:ext cx="309084" cy="233410"/>
            </a:xfrm>
            <a:custGeom>
              <a:avLst/>
              <a:gdLst/>
              <a:ahLst/>
              <a:cxnLst/>
              <a:rect l="l" t="t" r="r" b="b"/>
              <a:pathLst>
                <a:path w="2516" h="1900" extrusionOk="0">
                  <a:moveTo>
                    <a:pt x="1258" y="1"/>
                  </a:moveTo>
                  <a:cubicBezTo>
                    <a:pt x="534" y="1"/>
                    <a:pt x="0" y="810"/>
                    <a:pt x="511" y="1570"/>
                  </a:cubicBezTo>
                  <a:cubicBezTo>
                    <a:pt x="545" y="1626"/>
                    <a:pt x="588" y="1660"/>
                    <a:pt x="633" y="1703"/>
                  </a:cubicBezTo>
                  <a:cubicBezTo>
                    <a:pt x="840" y="1840"/>
                    <a:pt x="1052" y="1899"/>
                    <a:pt x="1249" y="1899"/>
                  </a:cubicBezTo>
                  <a:cubicBezTo>
                    <a:pt x="1976" y="1899"/>
                    <a:pt x="2515" y="1088"/>
                    <a:pt x="2003" y="325"/>
                  </a:cubicBezTo>
                  <a:cubicBezTo>
                    <a:pt x="1968" y="280"/>
                    <a:pt x="1926" y="235"/>
                    <a:pt x="1881" y="203"/>
                  </a:cubicBezTo>
                  <a:cubicBezTo>
                    <a:pt x="1671" y="62"/>
                    <a:pt x="1457" y="1"/>
                    <a:pt x="12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40"/>
            <p:cNvSpPr/>
            <p:nvPr/>
          </p:nvSpPr>
          <p:spPr>
            <a:xfrm>
              <a:off x="2146643" y="3406815"/>
              <a:ext cx="101963" cy="101718"/>
            </a:xfrm>
            <a:custGeom>
              <a:avLst/>
              <a:gdLst/>
              <a:ahLst/>
              <a:cxnLst/>
              <a:rect l="l" t="t" r="r" b="b"/>
              <a:pathLst>
                <a:path w="830" h="828" extrusionOk="0">
                  <a:moveTo>
                    <a:pt x="411" y="1"/>
                  </a:moveTo>
                  <a:cubicBezTo>
                    <a:pt x="189" y="1"/>
                    <a:pt x="1" y="186"/>
                    <a:pt x="1" y="409"/>
                  </a:cubicBezTo>
                  <a:cubicBezTo>
                    <a:pt x="1" y="639"/>
                    <a:pt x="189" y="827"/>
                    <a:pt x="411" y="827"/>
                  </a:cubicBezTo>
                  <a:cubicBezTo>
                    <a:pt x="642" y="827"/>
                    <a:pt x="830" y="639"/>
                    <a:pt x="830" y="409"/>
                  </a:cubicBezTo>
                  <a:cubicBezTo>
                    <a:pt x="830" y="186"/>
                    <a:pt x="642" y="1"/>
                    <a:pt x="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40"/>
            <p:cNvSpPr/>
            <p:nvPr/>
          </p:nvSpPr>
          <p:spPr>
            <a:xfrm>
              <a:off x="2298482" y="3424382"/>
              <a:ext cx="290780" cy="219774"/>
            </a:xfrm>
            <a:custGeom>
              <a:avLst/>
              <a:gdLst/>
              <a:ahLst/>
              <a:cxnLst/>
              <a:rect l="l" t="t" r="r" b="b"/>
              <a:pathLst>
                <a:path w="2367" h="1789" extrusionOk="0">
                  <a:moveTo>
                    <a:pt x="1183" y="0"/>
                  </a:moveTo>
                  <a:cubicBezTo>
                    <a:pt x="502" y="0"/>
                    <a:pt x="0" y="760"/>
                    <a:pt x="476" y="1479"/>
                  </a:cubicBezTo>
                  <a:cubicBezTo>
                    <a:pt x="510" y="1535"/>
                    <a:pt x="553" y="1567"/>
                    <a:pt x="598" y="1601"/>
                  </a:cubicBezTo>
                  <a:cubicBezTo>
                    <a:pt x="795" y="1732"/>
                    <a:pt x="995" y="1788"/>
                    <a:pt x="1182" y="1788"/>
                  </a:cubicBezTo>
                  <a:cubicBezTo>
                    <a:pt x="1864" y="1788"/>
                    <a:pt x="2367" y="1030"/>
                    <a:pt x="1891" y="321"/>
                  </a:cubicBezTo>
                  <a:cubicBezTo>
                    <a:pt x="1856" y="266"/>
                    <a:pt x="1811" y="221"/>
                    <a:pt x="1769" y="189"/>
                  </a:cubicBezTo>
                  <a:cubicBezTo>
                    <a:pt x="1571" y="58"/>
                    <a:pt x="1371" y="0"/>
                    <a:pt x="1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40"/>
            <p:cNvSpPr/>
            <p:nvPr/>
          </p:nvSpPr>
          <p:spPr>
            <a:xfrm>
              <a:off x="2301553" y="3729658"/>
              <a:ext cx="267070" cy="201716"/>
            </a:xfrm>
            <a:custGeom>
              <a:avLst/>
              <a:gdLst/>
              <a:ahLst/>
              <a:cxnLst/>
              <a:rect l="l" t="t" r="r" b="b"/>
              <a:pathLst>
                <a:path w="2174" h="1642" extrusionOk="0">
                  <a:moveTo>
                    <a:pt x="1083" y="0"/>
                  </a:moveTo>
                  <a:cubicBezTo>
                    <a:pt x="460" y="0"/>
                    <a:pt x="0" y="699"/>
                    <a:pt x="440" y="1357"/>
                  </a:cubicBezTo>
                  <a:cubicBezTo>
                    <a:pt x="462" y="1400"/>
                    <a:pt x="507" y="1434"/>
                    <a:pt x="552" y="1466"/>
                  </a:cubicBezTo>
                  <a:cubicBezTo>
                    <a:pt x="733" y="1588"/>
                    <a:pt x="917" y="1641"/>
                    <a:pt x="1089" y="1641"/>
                  </a:cubicBezTo>
                  <a:cubicBezTo>
                    <a:pt x="1712" y="1641"/>
                    <a:pt x="2173" y="943"/>
                    <a:pt x="1733" y="287"/>
                  </a:cubicBezTo>
                  <a:cubicBezTo>
                    <a:pt x="1709" y="242"/>
                    <a:pt x="1667" y="197"/>
                    <a:pt x="1622" y="176"/>
                  </a:cubicBezTo>
                  <a:cubicBezTo>
                    <a:pt x="1440" y="54"/>
                    <a:pt x="1256" y="0"/>
                    <a:pt x="10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40"/>
            <p:cNvSpPr/>
            <p:nvPr/>
          </p:nvSpPr>
          <p:spPr>
            <a:xfrm>
              <a:off x="2696017" y="3400058"/>
              <a:ext cx="116582" cy="115231"/>
            </a:xfrm>
            <a:custGeom>
              <a:avLst/>
              <a:gdLst/>
              <a:ahLst/>
              <a:cxnLst/>
              <a:rect l="l" t="t" r="r" b="b"/>
              <a:pathLst>
                <a:path w="949" h="938" extrusionOk="0">
                  <a:moveTo>
                    <a:pt x="475" y="0"/>
                  </a:moveTo>
                  <a:cubicBezTo>
                    <a:pt x="210" y="0"/>
                    <a:pt x="1" y="209"/>
                    <a:pt x="1" y="464"/>
                  </a:cubicBezTo>
                  <a:cubicBezTo>
                    <a:pt x="1" y="729"/>
                    <a:pt x="210" y="938"/>
                    <a:pt x="475" y="938"/>
                  </a:cubicBezTo>
                  <a:cubicBezTo>
                    <a:pt x="740" y="938"/>
                    <a:pt x="949" y="729"/>
                    <a:pt x="949" y="464"/>
                  </a:cubicBezTo>
                  <a:cubicBezTo>
                    <a:pt x="949" y="209"/>
                    <a:pt x="740" y="0"/>
                    <a:pt x="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40"/>
            <p:cNvSpPr/>
            <p:nvPr/>
          </p:nvSpPr>
          <p:spPr>
            <a:xfrm>
              <a:off x="1825397" y="3709142"/>
              <a:ext cx="97787" cy="99138"/>
            </a:xfrm>
            <a:custGeom>
              <a:avLst/>
              <a:gdLst/>
              <a:ahLst/>
              <a:cxnLst/>
              <a:rect l="l" t="t" r="r" b="b"/>
              <a:pathLst>
                <a:path w="796" h="807" extrusionOk="0">
                  <a:moveTo>
                    <a:pt x="398" y="1"/>
                  </a:moveTo>
                  <a:cubicBezTo>
                    <a:pt x="178" y="1"/>
                    <a:pt x="1" y="176"/>
                    <a:pt x="1" y="398"/>
                  </a:cubicBezTo>
                  <a:cubicBezTo>
                    <a:pt x="1" y="618"/>
                    <a:pt x="178" y="806"/>
                    <a:pt x="398" y="806"/>
                  </a:cubicBezTo>
                  <a:cubicBezTo>
                    <a:pt x="618" y="806"/>
                    <a:pt x="796" y="618"/>
                    <a:pt x="796" y="398"/>
                  </a:cubicBezTo>
                  <a:cubicBezTo>
                    <a:pt x="796" y="176"/>
                    <a:pt x="618" y="1"/>
                    <a:pt x="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40"/>
            <p:cNvSpPr/>
            <p:nvPr/>
          </p:nvSpPr>
          <p:spPr>
            <a:xfrm>
              <a:off x="2177846" y="3878795"/>
              <a:ext cx="100735" cy="100366"/>
            </a:xfrm>
            <a:custGeom>
              <a:avLst/>
              <a:gdLst/>
              <a:ahLst/>
              <a:cxnLst/>
              <a:rect l="l" t="t" r="r" b="b"/>
              <a:pathLst>
                <a:path w="820" h="817" extrusionOk="0">
                  <a:moveTo>
                    <a:pt x="409" y="0"/>
                  </a:moveTo>
                  <a:cubicBezTo>
                    <a:pt x="178" y="0"/>
                    <a:pt x="1" y="186"/>
                    <a:pt x="1" y="408"/>
                  </a:cubicBezTo>
                  <a:cubicBezTo>
                    <a:pt x="1" y="639"/>
                    <a:pt x="178" y="816"/>
                    <a:pt x="409" y="816"/>
                  </a:cubicBezTo>
                  <a:cubicBezTo>
                    <a:pt x="642" y="816"/>
                    <a:pt x="820" y="639"/>
                    <a:pt x="820" y="408"/>
                  </a:cubicBezTo>
                  <a:cubicBezTo>
                    <a:pt x="820" y="186"/>
                    <a:pt x="642" y="0"/>
                    <a:pt x="4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40"/>
            <p:cNvSpPr/>
            <p:nvPr/>
          </p:nvSpPr>
          <p:spPr>
            <a:xfrm>
              <a:off x="2580417" y="3608530"/>
              <a:ext cx="135132" cy="100735"/>
            </a:xfrm>
            <a:custGeom>
              <a:avLst/>
              <a:gdLst/>
              <a:ahLst/>
              <a:cxnLst/>
              <a:rect l="l" t="t" r="r" b="b"/>
              <a:pathLst>
                <a:path w="1100" h="820" extrusionOk="0">
                  <a:moveTo>
                    <a:pt x="546" y="0"/>
                  </a:moveTo>
                  <a:cubicBezTo>
                    <a:pt x="234" y="0"/>
                    <a:pt x="0" y="350"/>
                    <a:pt x="224" y="688"/>
                  </a:cubicBezTo>
                  <a:cubicBezTo>
                    <a:pt x="245" y="698"/>
                    <a:pt x="258" y="719"/>
                    <a:pt x="279" y="730"/>
                  </a:cubicBezTo>
                  <a:cubicBezTo>
                    <a:pt x="370" y="792"/>
                    <a:pt x="463" y="820"/>
                    <a:pt x="550" y="820"/>
                  </a:cubicBezTo>
                  <a:cubicBezTo>
                    <a:pt x="864" y="820"/>
                    <a:pt x="1099" y="464"/>
                    <a:pt x="875" y="134"/>
                  </a:cubicBezTo>
                  <a:cubicBezTo>
                    <a:pt x="854" y="113"/>
                    <a:pt x="841" y="102"/>
                    <a:pt x="820" y="91"/>
                  </a:cubicBezTo>
                  <a:cubicBezTo>
                    <a:pt x="728" y="28"/>
                    <a:pt x="634" y="0"/>
                    <a:pt x="5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40"/>
            <p:cNvSpPr/>
            <p:nvPr/>
          </p:nvSpPr>
          <p:spPr>
            <a:xfrm>
              <a:off x="1996155" y="1606362"/>
              <a:ext cx="436846" cy="328617"/>
            </a:xfrm>
            <a:custGeom>
              <a:avLst/>
              <a:gdLst/>
              <a:ahLst/>
              <a:cxnLst/>
              <a:rect l="l" t="t" r="r" b="b"/>
              <a:pathLst>
                <a:path w="3556" h="2675" extrusionOk="0">
                  <a:moveTo>
                    <a:pt x="1780" y="1"/>
                  </a:moveTo>
                  <a:cubicBezTo>
                    <a:pt x="755" y="1"/>
                    <a:pt x="1" y="1142"/>
                    <a:pt x="720" y="2216"/>
                  </a:cubicBezTo>
                  <a:cubicBezTo>
                    <a:pt x="775" y="2282"/>
                    <a:pt x="828" y="2348"/>
                    <a:pt x="894" y="2391"/>
                  </a:cubicBezTo>
                  <a:cubicBezTo>
                    <a:pt x="1190" y="2588"/>
                    <a:pt x="1491" y="2675"/>
                    <a:pt x="1772" y="2675"/>
                  </a:cubicBezTo>
                  <a:cubicBezTo>
                    <a:pt x="2795" y="2675"/>
                    <a:pt x="3556" y="1534"/>
                    <a:pt x="2828" y="459"/>
                  </a:cubicBezTo>
                  <a:cubicBezTo>
                    <a:pt x="2783" y="393"/>
                    <a:pt x="2728" y="327"/>
                    <a:pt x="2661" y="285"/>
                  </a:cubicBezTo>
                  <a:cubicBezTo>
                    <a:pt x="2364" y="87"/>
                    <a:pt x="2062" y="1"/>
                    <a:pt x="17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40"/>
            <p:cNvSpPr/>
            <p:nvPr/>
          </p:nvSpPr>
          <p:spPr>
            <a:xfrm>
              <a:off x="1833504" y="1742845"/>
              <a:ext cx="762392" cy="139678"/>
            </a:xfrm>
            <a:custGeom>
              <a:avLst/>
              <a:gdLst/>
              <a:ahLst/>
              <a:cxnLst/>
              <a:rect l="l" t="t" r="r" b="b"/>
              <a:pathLst>
                <a:path w="6206" h="1137" extrusionOk="0">
                  <a:moveTo>
                    <a:pt x="1138" y="0"/>
                  </a:moveTo>
                  <a:cubicBezTo>
                    <a:pt x="510" y="0"/>
                    <a:pt x="1" y="509"/>
                    <a:pt x="1" y="1137"/>
                  </a:cubicBezTo>
                  <a:lnTo>
                    <a:pt x="6206" y="1137"/>
                  </a:lnTo>
                  <a:cubicBezTo>
                    <a:pt x="6206" y="509"/>
                    <a:pt x="5697" y="0"/>
                    <a:pt x="5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40"/>
            <p:cNvSpPr/>
            <p:nvPr/>
          </p:nvSpPr>
          <p:spPr>
            <a:xfrm>
              <a:off x="1708937" y="1882400"/>
              <a:ext cx="1052312" cy="139800"/>
            </a:xfrm>
            <a:custGeom>
              <a:avLst/>
              <a:gdLst/>
              <a:ahLst/>
              <a:cxnLst/>
              <a:rect l="l" t="t" r="r" b="b"/>
              <a:pathLst>
                <a:path w="8566" h="1138" extrusionOk="0">
                  <a:moveTo>
                    <a:pt x="1137" y="1"/>
                  </a:moveTo>
                  <a:cubicBezTo>
                    <a:pt x="506" y="1"/>
                    <a:pt x="0" y="509"/>
                    <a:pt x="0" y="1137"/>
                  </a:cubicBezTo>
                  <a:lnTo>
                    <a:pt x="8565" y="1137"/>
                  </a:lnTo>
                  <a:cubicBezTo>
                    <a:pt x="8565" y="509"/>
                    <a:pt x="8057" y="1"/>
                    <a:pt x="7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0" name="Google Shape;780;p40"/>
          <p:cNvGrpSpPr/>
          <p:nvPr/>
        </p:nvGrpSpPr>
        <p:grpSpPr>
          <a:xfrm>
            <a:off x="6068903" y="3038930"/>
            <a:ext cx="1059947" cy="1727828"/>
            <a:chOff x="2905600" y="3157225"/>
            <a:chExt cx="381125" cy="621275"/>
          </a:xfrm>
        </p:grpSpPr>
        <p:sp>
          <p:nvSpPr>
            <p:cNvPr id="781" name="Google Shape;781;p40"/>
            <p:cNvSpPr/>
            <p:nvPr/>
          </p:nvSpPr>
          <p:spPr>
            <a:xfrm>
              <a:off x="2977050" y="3742825"/>
              <a:ext cx="231325" cy="35675"/>
            </a:xfrm>
            <a:custGeom>
              <a:avLst/>
              <a:gdLst/>
              <a:ahLst/>
              <a:cxnLst/>
              <a:rect l="l" t="t" r="r" b="b"/>
              <a:pathLst>
                <a:path w="9253" h="1427" extrusionOk="0">
                  <a:moveTo>
                    <a:pt x="4626" y="1"/>
                  </a:moveTo>
                  <a:cubicBezTo>
                    <a:pt x="2078" y="1"/>
                    <a:pt x="1" y="321"/>
                    <a:pt x="1" y="708"/>
                  </a:cubicBezTo>
                  <a:cubicBezTo>
                    <a:pt x="1" y="1106"/>
                    <a:pt x="2078" y="1426"/>
                    <a:pt x="4626" y="1426"/>
                  </a:cubicBezTo>
                  <a:cubicBezTo>
                    <a:pt x="7178" y="1426"/>
                    <a:pt x="9252" y="1106"/>
                    <a:pt x="9252" y="708"/>
                  </a:cubicBezTo>
                  <a:cubicBezTo>
                    <a:pt x="9252" y="321"/>
                    <a:pt x="7178" y="1"/>
                    <a:pt x="4626" y="1"/>
                  </a:cubicBezTo>
                  <a:close/>
                </a:path>
              </a:pathLst>
            </a:custGeom>
            <a:solidFill>
              <a:srgbClr val="54486B">
                <a:alpha val="18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40"/>
            <p:cNvSpPr/>
            <p:nvPr/>
          </p:nvSpPr>
          <p:spPr>
            <a:xfrm>
              <a:off x="3000500" y="3687075"/>
              <a:ext cx="185200" cy="76525"/>
            </a:xfrm>
            <a:custGeom>
              <a:avLst/>
              <a:gdLst/>
              <a:ahLst/>
              <a:cxnLst/>
              <a:rect l="l" t="t" r="r" b="b"/>
              <a:pathLst>
                <a:path w="7408" h="3061" extrusionOk="0">
                  <a:moveTo>
                    <a:pt x="2332" y="0"/>
                  </a:moveTo>
                  <a:lnTo>
                    <a:pt x="2332" y="1524"/>
                  </a:lnTo>
                  <a:lnTo>
                    <a:pt x="764" y="1524"/>
                  </a:lnTo>
                  <a:cubicBezTo>
                    <a:pt x="345" y="1524"/>
                    <a:pt x="1" y="1868"/>
                    <a:pt x="1" y="2287"/>
                  </a:cubicBezTo>
                  <a:cubicBezTo>
                    <a:pt x="1" y="2716"/>
                    <a:pt x="345" y="3060"/>
                    <a:pt x="764" y="3060"/>
                  </a:cubicBezTo>
                  <a:lnTo>
                    <a:pt x="6648" y="3060"/>
                  </a:lnTo>
                  <a:cubicBezTo>
                    <a:pt x="7066" y="3060"/>
                    <a:pt x="7408" y="2716"/>
                    <a:pt x="7408" y="2287"/>
                  </a:cubicBezTo>
                  <a:cubicBezTo>
                    <a:pt x="7408" y="1868"/>
                    <a:pt x="7066" y="1524"/>
                    <a:pt x="6648" y="1524"/>
                  </a:cubicBezTo>
                  <a:lnTo>
                    <a:pt x="5079" y="1524"/>
                  </a:lnTo>
                  <a:lnTo>
                    <a:pt x="5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40"/>
            <p:cNvSpPr/>
            <p:nvPr/>
          </p:nvSpPr>
          <p:spPr>
            <a:xfrm>
              <a:off x="2920750" y="3317025"/>
              <a:ext cx="365975" cy="392450"/>
            </a:xfrm>
            <a:custGeom>
              <a:avLst/>
              <a:gdLst/>
              <a:ahLst/>
              <a:cxnLst/>
              <a:rect l="l" t="t" r="r" b="b"/>
              <a:pathLst>
                <a:path w="14639" h="15698" extrusionOk="0">
                  <a:moveTo>
                    <a:pt x="367" y="1"/>
                  </a:moveTo>
                  <a:cubicBezTo>
                    <a:pt x="133" y="1821"/>
                    <a:pt x="25" y="3501"/>
                    <a:pt x="25" y="5045"/>
                  </a:cubicBezTo>
                  <a:cubicBezTo>
                    <a:pt x="1" y="11811"/>
                    <a:pt x="2210" y="15698"/>
                    <a:pt x="6889" y="15698"/>
                  </a:cubicBezTo>
                  <a:cubicBezTo>
                    <a:pt x="12619" y="15698"/>
                    <a:pt x="14638" y="9848"/>
                    <a:pt x="13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40"/>
            <p:cNvSpPr/>
            <p:nvPr/>
          </p:nvSpPr>
          <p:spPr>
            <a:xfrm>
              <a:off x="2905600" y="3264325"/>
              <a:ext cx="371775" cy="52725"/>
            </a:xfrm>
            <a:custGeom>
              <a:avLst/>
              <a:gdLst/>
              <a:ahLst/>
              <a:cxnLst/>
              <a:rect l="l" t="t" r="r" b="b"/>
              <a:pathLst>
                <a:path w="14871" h="2109" extrusionOk="0">
                  <a:moveTo>
                    <a:pt x="1060" y="0"/>
                  </a:moveTo>
                  <a:cubicBezTo>
                    <a:pt x="474" y="0"/>
                    <a:pt x="0" y="474"/>
                    <a:pt x="0" y="1060"/>
                  </a:cubicBezTo>
                  <a:cubicBezTo>
                    <a:pt x="0" y="1635"/>
                    <a:pt x="474" y="2109"/>
                    <a:pt x="1060" y="2109"/>
                  </a:cubicBezTo>
                  <a:lnTo>
                    <a:pt x="13811" y="2109"/>
                  </a:lnTo>
                  <a:cubicBezTo>
                    <a:pt x="14394" y="2109"/>
                    <a:pt x="14871" y="1635"/>
                    <a:pt x="14871" y="1060"/>
                  </a:cubicBezTo>
                  <a:cubicBezTo>
                    <a:pt x="14871" y="474"/>
                    <a:pt x="14394" y="0"/>
                    <a:pt x="13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40"/>
            <p:cNvSpPr/>
            <p:nvPr/>
          </p:nvSpPr>
          <p:spPr>
            <a:xfrm>
              <a:off x="2947850" y="3157225"/>
              <a:ext cx="287525" cy="107125"/>
            </a:xfrm>
            <a:custGeom>
              <a:avLst/>
              <a:gdLst/>
              <a:ahLst/>
              <a:cxnLst/>
              <a:rect l="l" t="t" r="r" b="b"/>
              <a:pathLst>
                <a:path w="11501" h="4285" extrusionOk="0">
                  <a:moveTo>
                    <a:pt x="5739" y="0"/>
                  </a:moveTo>
                  <a:cubicBezTo>
                    <a:pt x="3034" y="0"/>
                    <a:pt x="740" y="1812"/>
                    <a:pt x="0" y="4284"/>
                  </a:cubicBezTo>
                  <a:lnTo>
                    <a:pt x="11501" y="4284"/>
                  </a:lnTo>
                  <a:cubicBezTo>
                    <a:pt x="11292" y="3555"/>
                    <a:pt x="10961" y="2806"/>
                    <a:pt x="10465" y="2067"/>
                  </a:cubicBezTo>
                  <a:cubicBezTo>
                    <a:pt x="10253" y="1757"/>
                    <a:pt x="9988" y="1492"/>
                    <a:pt x="9670" y="1282"/>
                  </a:cubicBezTo>
                  <a:cubicBezTo>
                    <a:pt x="8346" y="387"/>
                    <a:pt x="6997" y="0"/>
                    <a:pt x="5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40"/>
            <p:cNvSpPr/>
            <p:nvPr/>
          </p:nvSpPr>
          <p:spPr>
            <a:xfrm>
              <a:off x="2952225" y="3349300"/>
              <a:ext cx="280700" cy="328200"/>
            </a:xfrm>
            <a:custGeom>
              <a:avLst/>
              <a:gdLst/>
              <a:ahLst/>
              <a:cxnLst/>
              <a:rect l="l" t="t" r="r" b="b"/>
              <a:pathLst>
                <a:path w="11228" h="13128" extrusionOk="0">
                  <a:moveTo>
                    <a:pt x="255" y="0"/>
                  </a:moveTo>
                  <a:cubicBezTo>
                    <a:pt x="67" y="1900"/>
                    <a:pt x="0" y="3622"/>
                    <a:pt x="77" y="5134"/>
                  </a:cubicBezTo>
                  <a:cubicBezTo>
                    <a:pt x="112" y="5873"/>
                    <a:pt x="178" y="6570"/>
                    <a:pt x="276" y="7209"/>
                  </a:cubicBezTo>
                  <a:cubicBezTo>
                    <a:pt x="586" y="9153"/>
                    <a:pt x="1171" y="10653"/>
                    <a:pt x="2054" y="11646"/>
                  </a:cubicBezTo>
                  <a:cubicBezTo>
                    <a:pt x="2925" y="12640"/>
                    <a:pt x="4096" y="13127"/>
                    <a:pt x="5630" y="13127"/>
                  </a:cubicBezTo>
                  <a:cubicBezTo>
                    <a:pt x="7153" y="13127"/>
                    <a:pt x="8324" y="12640"/>
                    <a:pt x="9207" y="11646"/>
                  </a:cubicBezTo>
                  <a:cubicBezTo>
                    <a:pt x="10078" y="10653"/>
                    <a:pt x="10674" y="9153"/>
                    <a:pt x="10974" y="7209"/>
                  </a:cubicBezTo>
                  <a:cubicBezTo>
                    <a:pt x="11151" y="6040"/>
                    <a:pt x="11228" y="4692"/>
                    <a:pt x="11193" y="3203"/>
                  </a:cubicBezTo>
                  <a:cubicBezTo>
                    <a:pt x="11183" y="2199"/>
                    <a:pt x="11106" y="1139"/>
                    <a:pt x="109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40"/>
            <p:cNvSpPr/>
            <p:nvPr/>
          </p:nvSpPr>
          <p:spPr>
            <a:xfrm>
              <a:off x="3240600" y="3317025"/>
              <a:ext cx="10275" cy="3875"/>
            </a:xfrm>
            <a:custGeom>
              <a:avLst/>
              <a:gdLst/>
              <a:ahLst/>
              <a:cxnLst/>
              <a:rect l="l" t="t" r="r" b="b"/>
              <a:pathLst>
                <a:path w="411" h="155" extrusionOk="0">
                  <a:moveTo>
                    <a:pt x="13" y="1"/>
                  </a:moveTo>
                  <a:cubicBezTo>
                    <a:pt x="13" y="56"/>
                    <a:pt x="0" y="112"/>
                    <a:pt x="0" y="155"/>
                  </a:cubicBezTo>
                  <a:lnTo>
                    <a:pt x="411" y="1"/>
                  </a:lnTo>
                  <a:close/>
                </a:path>
              </a:pathLst>
            </a:custGeom>
            <a:solidFill>
              <a:srgbClr val="FAE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40"/>
            <p:cNvSpPr/>
            <p:nvPr/>
          </p:nvSpPr>
          <p:spPr>
            <a:xfrm>
              <a:off x="2953875" y="3382400"/>
              <a:ext cx="1950" cy="37050"/>
            </a:xfrm>
            <a:custGeom>
              <a:avLst/>
              <a:gdLst/>
              <a:ahLst/>
              <a:cxnLst/>
              <a:rect l="l" t="t" r="r" b="b"/>
              <a:pathLst>
                <a:path w="78" h="1482" extrusionOk="0">
                  <a:moveTo>
                    <a:pt x="77" y="1"/>
                  </a:moveTo>
                  <a:cubicBezTo>
                    <a:pt x="35" y="509"/>
                    <a:pt x="11" y="1007"/>
                    <a:pt x="1" y="1482"/>
                  </a:cubicBezTo>
                  <a:cubicBezTo>
                    <a:pt x="11" y="1150"/>
                    <a:pt x="24" y="819"/>
                    <a:pt x="46" y="464"/>
                  </a:cubicBezTo>
                  <a:cubicBezTo>
                    <a:pt x="56" y="321"/>
                    <a:pt x="67" y="168"/>
                    <a:pt x="77" y="1"/>
                  </a:cubicBezTo>
                  <a:close/>
                </a:path>
              </a:pathLst>
            </a:custGeom>
            <a:solidFill>
              <a:srgbClr val="97A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40"/>
            <p:cNvSpPr/>
            <p:nvPr/>
          </p:nvSpPr>
          <p:spPr>
            <a:xfrm>
              <a:off x="2952825" y="3349300"/>
              <a:ext cx="279250" cy="132575"/>
            </a:xfrm>
            <a:custGeom>
              <a:avLst/>
              <a:gdLst/>
              <a:ahLst/>
              <a:cxnLst/>
              <a:rect l="l" t="t" r="r" b="b"/>
              <a:pathLst>
                <a:path w="11170" h="5303" extrusionOk="0">
                  <a:moveTo>
                    <a:pt x="231" y="0"/>
                  </a:moveTo>
                  <a:cubicBezTo>
                    <a:pt x="175" y="620"/>
                    <a:pt x="119" y="1216"/>
                    <a:pt x="88" y="1788"/>
                  </a:cubicBezTo>
                  <a:cubicBezTo>
                    <a:pt x="11" y="2994"/>
                    <a:pt x="0" y="4106"/>
                    <a:pt x="53" y="5134"/>
                  </a:cubicBezTo>
                  <a:cubicBezTo>
                    <a:pt x="377" y="5251"/>
                    <a:pt x="682" y="5303"/>
                    <a:pt x="972" y="5303"/>
                  </a:cubicBezTo>
                  <a:cubicBezTo>
                    <a:pt x="2901" y="5303"/>
                    <a:pt x="4127" y="2995"/>
                    <a:pt x="5585" y="2119"/>
                  </a:cubicBezTo>
                  <a:cubicBezTo>
                    <a:pt x="5606" y="2109"/>
                    <a:pt x="5617" y="2098"/>
                    <a:pt x="5640" y="2098"/>
                  </a:cubicBezTo>
                  <a:cubicBezTo>
                    <a:pt x="5662" y="2077"/>
                    <a:pt x="5683" y="2066"/>
                    <a:pt x="5707" y="2053"/>
                  </a:cubicBezTo>
                  <a:cubicBezTo>
                    <a:pt x="5717" y="2043"/>
                    <a:pt x="5728" y="2043"/>
                    <a:pt x="5728" y="2043"/>
                  </a:cubicBezTo>
                  <a:cubicBezTo>
                    <a:pt x="6021" y="1890"/>
                    <a:pt x="6323" y="1800"/>
                    <a:pt x="6643" y="1800"/>
                  </a:cubicBezTo>
                  <a:cubicBezTo>
                    <a:pt x="7156" y="1800"/>
                    <a:pt x="7716" y="2033"/>
                    <a:pt x="8356" y="2617"/>
                  </a:cubicBezTo>
                  <a:cubicBezTo>
                    <a:pt x="9051" y="3253"/>
                    <a:pt x="9662" y="3512"/>
                    <a:pt x="10198" y="3512"/>
                  </a:cubicBezTo>
                  <a:cubicBezTo>
                    <a:pt x="10555" y="3512"/>
                    <a:pt x="10878" y="3397"/>
                    <a:pt x="11169" y="3203"/>
                  </a:cubicBezTo>
                  <a:cubicBezTo>
                    <a:pt x="11159" y="2199"/>
                    <a:pt x="11082" y="1139"/>
                    <a:pt x="109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40"/>
            <p:cNvSpPr/>
            <p:nvPr/>
          </p:nvSpPr>
          <p:spPr>
            <a:xfrm>
              <a:off x="2954555" y="3394000"/>
              <a:ext cx="139100" cy="87775"/>
            </a:xfrm>
            <a:custGeom>
              <a:avLst/>
              <a:gdLst/>
              <a:ahLst/>
              <a:cxnLst/>
              <a:rect l="l" t="t" r="r" b="b"/>
              <a:pathLst>
                <a:path w="5564" h="3511" extrusionOk="0">
                  <a:moveTo>
                    <a:pt x="67" y="0"/>
                  </a:moveTo>
                  <a:cubicBezTo>
                    <a:pt x="22" y="708"/>
                    <a:pt x="0" y="1381"/>
                    <a:pt x="0" y="2032"/>
                  </a:cubicBezTo>
                  <a:cubicBezTo>
                    <a:pt x="0" y="2485"/>
                    <a:pt x="11" y="2928"/>
                    <a:pt x="32" y="3346"/>
                  </a:cubicBezTo>
                  <a:cubicBezTo>
                    <a:pt x="353" y="3468"/>
                    <a:pt x="663" y="3511"/>
                    <a:pt x="949" y="3511"/>
                  </a:cubicBezTo>
                  <a:cubicBezTo>
                    <a:pt x="2880" y="3511"/>
                    <a:pt x="4107" y="1206"/>
                    <a:pt x="5564" y="331"/>
                  </a:cubicBezTo>
                  <a:lnTo>
                    <a:pt x="5564" y="331"/>
                  </a:lnTo>
                  <a:cubicBezTo>
                    <a:pt x="5188" y="530"/>
                    <a:pt x="4107" y="1018"/>
                    <a:pt x="2838" y="1018"/>
                  </a:cubicBezTo>
                  <a:cubicBezTo>
                    <a:pt x="1942" y="1018"/>
                    <a:pt x="959" y="774"/>
                    <a:pt x="6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40"/>
            <p:cNvSpPr/>
            <p:nvPr/>
          </p:nvSpPr>
          <p:spPr>
            <a:xfrm>
              <a:off x="2983150" y="3236175"/>
              <a:ext cx="214150" cy="28425"/>
            </a:xfrm>
            <a:custGeom>
              <a:avLst/>
              <a:gdLst/>
              <a:ahLst/>
              <a:cxnLst/>
              <a:rect l="l" t="t" r="r" b="b"/>
              <a:pathLst>
                <a:path w="8566" h="1137" extrusionOk="0">
                  <a:moveTo>
                    <a:pt x="1137" y="0"/>
                  </a:moveTo>
                  <a:cubicBezTo>
                    <a:pt x="509" y="0"/>
                    <a:pt x="1" y="509"/>
                    <a:pt x="1" y="1137"/>
                  </a:cubicBezTo>
                  <a:lnTo>
                    <a:pt x="8566" y="1137"/>
                  </a:lnTo>
                  <a:cubicBezTo>
                    <a:pt x="8566" y="509"/>
                    <a:pt x="8060" y="0"/>
                    <a:pt x="74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40"/>
            <p:cNvSpPr/>
            <p:nvPr/>
          </p:nvSpPr>
          <p:spPr>
            <a:xfrm>
              <a:off x="3041700" y="3179800"/>
              <a:ext cx="88775" cy="66925"/>
            </a:xfrm>
            <a:custGeom>
              <a:avLst/>
              <a:gdLst/>
              <a:ahLst/>
              <a:cxnLst/>
              <a:rect l="l" t="t" r="r" b="b"/>
              <a:pathLst>
                <a:path w="3551" h="2677" extrusionOk="0">
                  <a:moveTo>
                    <a:pt x="1772" y="0"/>
                  </a:moveTo>
                  <a:cubicBezTo>
                    <a:pt x="751" y="0"/>
                    <a:pt x="0" y="1143"/>
                    <a:pt x="726" y="2223"/>
                  </a:cubicBezTo>
                  <a:cubicBezTo>
                    <a:pt x="771" y="2290"/>
                    <a:pt x="827" y="2343"/>
                    <a:pt x="893" y="2388"/>
                  </a:cubicBezTo>
                  <a:cubicBezTo>
                    <a:pt x="1193" y="2589"/>
                    <a:pt x="1498" y="2677"/>
                    <a:pt x="1781" y="2677"/>
                  </a:cubicBezTo>
                  <a:cubicBezTo>
                    <a:pt x="2802" y="2677"/>
                    <a:pt x="3550" y="1537"/>
                    <a:pt x="2825" y="456"/>
                  </a:cubicBezTo>
                  <a:cubicBezTo>
                    <a:pt x="2780" y="390"/>
                    <a:pt x="2724" y="334"/>
                    <a:pt x="2658" y="289"/>
                  </a:cubicBezTo>
                  <a:cubicBezTo>
                    <a:pt x="2359" y="88"/>
                    <a:pt x="2055" y="0"/>
                    <a:pt x="1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40"/>
            <p:cNvSpPr/>
            <p:nvPr/>
          </p:nvSpPr>
          <p:spPr>
            <a:xfrm>
              <a:off x="3008525" y="3207475"/>
              <a:ext cx="155125" cy="28725"/>
            </a:xfrm>
            <a:custGeom>
              <a:avLst/>
              <a:gdLst/>
              <a:ahLst/>
              <a:cxnLst/>
              <a:rect l="l" t="t" r="r" b="b"/>
              <a:pathLst>
                <a:path w="6205" h="1149" extrusionOk="0">
                  <a:moveTo>
                    <a:pt x="1137" y="1"/>
                  </a:moveTo>
                  <a:cubicBezTo>
                    <a:pt x="509" y="1"/>
                    <a:pt x="0" y="520"/>
                    <a:pt x="0" y="1148"/>
                  </a:cubicBezTo>
                  <a:lnTo>
                    <a:pt x="6205" y="1148"/>
                  </a:lnTo>
                  <a:cubicBezTo>
                    <a:pt x="6205" y="520"/>
                    <a:pt x="5696" y="1"/>
                    <a:pt x="50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40"/>
            <p:cNvSpPr/>
            <p:nvPr/>
          </p:nvSpPr>
          <p:spPr>
            <a:xfrm>
              <a:off x="2959100" y="3529500"/>
              <a:ext cx="267475" cy="148000"/>
            </a:xfrm>
            <a:custGeom>
              <a:avLst/>
              <a:gdLst/>
              <a:ahLst/>
              <a:cxnLst/>
              <a:rect l="l" t="t" r="r" b="b"/>
              <a:pathLst>
                <a:path w="10699" h="5920" extrusionOk="0">
                  <a:moveTo>
                    <a:pt x="1" y="1"/>
                  </a:moveTo>
                  <a:cubicBezTo>
                    <a:pt x="311" y="1945"/>
                    <a:pt x="896" y="3445"/>
                    <a:pt x="1779" y="4438"/>
                  </a:cubicBezTo>
                  <a:cubicBezTo>
                    <a:pt x="2650" y="5432"/>
                    <a:pt x="3821" y="5919"/>
                    <a:pt x="5355" y="5919"/>
                  </a:cubicBezTo>
                  <a:cubicBezTo>
                    <a:pt x="6878" y="5919"/>
                    <a:pt x="8049" y="5432"/>
                    <a:pt x="8932" y="4438"/>
                  </a:cubicBezTo>
                  <a:cubicBezTo>
                    <a:pt x="9803" y="3445"/>
                    <a:pt x="10399" y="1945"/>
                    <a:pt x="106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40"/>
            <p:cNvSpPr/>
            <p:nvPr/>
          </p:nvSpPr>
          <p:spPr>
            <a:xfrm>
              <a:off x="2991025" y="3547100"/>
              <a:ext cx="52225" cy="39500"/>
            </a:xfrm>
            <a:custGeom>
              <a:avLst/>
              <a:gdLst/>
              <a:ahLst/>
              <a:cxnLst/>
              <a:rect l="l" t="t" r="r" b="b"/>
              <a:pathLst>
                <a:path w="2089" h="1580" extrusionOk="0">
                  <a:moveTo>
                    <a:pt x="1046" y="1"/>
                  </a:moveTo>
                  <a:cubicBezTo>
                    <a:pt x="446" y="1"/>
                    <a:pt x="1" y="674"/>
                    <a:pt x="425" y="1307"/>
                  </a:cubicBezTo>
                  <a:cubicBezTo>
                    <a:pt x="446" y="1350"/>
                    <a:pt x="491" y="1384"/>
                    <a:pt x="536" y="1416"/>
                  </a:cubicBezTo>
                  <a:cubicBezTo>
                    <a:pt x="709" y="1530"/>
                    <a:pt x="884" y="1579"/>
                    <a:pt x="1047" y="1579"/>
                  </a:cubicBezTo>
                  <a:cubicBezTo>
                    <a:pt x="1647" y="1579"/>
                    <a:pt x="2089" y="912"/>
                    <a:pt x="1672" y="280"/>
                  </a:cubicBezTo>
                  <a:cubicBezTo>
                    <a:pt x="1638" y="234"/>
                    <a:pt x="1606" y="192"/>
                    <a:pt x="1561" y="168"/>
                  </a:cubicBezTo>
                  <a:cubicBezTo>
                    <a:pt x="1388" y="52"/>
                    <a:pt x="1211" y="1"/>
                    <a:pt x="10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40"/>
            <p:cNvSpPr/>
            <p:nvPr/>
          </p:nvSpPr>
          <p:spPr>
            <a:xfrm>
              <a:off x="3037950" y="3585175"/>
              <a:ext cx="62875" cy="47550"/>
            </a:xfrm>
            <a:custGeom>
              <a:avLst/>
              <a:gdLst/>
              <a:ahLst/>
              <a:cxnLst/>
              <a:rect l="l" t="t" r="r" b="b"/>
              <a:pathLst>
                <a:path w="2515" h="1902" extrusionOk="0">
                  <a:moveTo>
                    <a:pt x="1259" y="1"/>
                  </a:moveTo>
                  <a:cubicBezTo>
                    <a:pt x="537" y="1"/>
                    <a:pt x="0" y="810"/>
                    <a:pt x="503" y="1573"/>
                  </a:cubicBezTo>
                  <a:cubicBezTo>
                    <a:pt x="545" y="1626"/>
                    <a:pt x="580" y="1671"/>
                    <a:pt x="635" y="1705"/>
                  </a:cubicBezTo>
                  <a:cubicBezTo>
                    <a:pt x="843" y="1842"/>
                    <a:pt x="1055" y="1902"/>
                    <a:pt x="1252" y="1902"/>
                  </a:cubicBezTo>
                  <a:cubicBezTo>
                    <a:pt x="1977" y="1902"/>
                    <a:pt x="2514" y="1097"/>
                    <a:pt x="2002" y="325"/>
                  </a:cubicBezTo>
                  <a:cubicBezTo>
                    <a:pt x="1971" y="280"/>
                    <a:pt x="1926" y="235"/>
                    <a:pt x="1880" y="203"/>
                  </a:cubicBezTo>
                  <a:cubicBezTo>
                    <a:pt x="1671" y="62"/>
                    <a:pt x="1458" y="1"/>
                    <a:pt x="12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40"/>
            <p:cNvSpPr/>
            <p:nvPr/>
          </p:nvSpPr>
          <p:spPr>
            <a:xfrm>
              <a:off x="3072575" y="3548575"/>
              <a:ext cx="20425" cy="20700"/>
            </a:xfrm>
            <a:custGeom>
              <a:avLst/>
              <a:gdLst/>
              <a:ahLst/>
              <a:cxnLst/>
              <a:rect l="l" t="t" r="r" b="b"/>
              <a:pathLst>
                <a:path w="817" h="828" extrusionOk="0">
                  <a:moveTo>
                    <a:pt x="408" y="1"/>
                  </a:moveTo>
                  <a:cubicBezTo>
                    <a:pt x="188" y="1"/>
                    <a:pt x="0" y="189"/>
                    <a:pt x="0" y="419"/>
                  </a:cubicBezTo>
                  <a:cubicBezTo>
                    <a:pt x="0" y="639"/>
                    <a:pt x="188" y="827"/>
                    <a:pt x="408" y="827"/>
                  </a:cubicBezTo>
                  <a:cubicBezTo>
                    <a:pt x="641" y="827"/>
                    <a:pt x="816" y="639"/>
                    <a:pt x="816" y="419"/>
                  </a:cubicBezTo>
                  <a:cubicBezTo>
                    <a:pt x="816" y="189"/>
                    <a:pt x="641" y="1"/>
                    <a:pt x="4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40"/>
            <p:cNvSpPr/>
            <p:nvPr/>
          </p:nvSpPr>
          <p:spPr>
            <a:xfrm>
              <a:off x="3103425" y="3552275"/>
              <a:ext cx="59150" cy="44600"/>
            </a:xfrm>
            <a:custGeom>
              <a:avLst/>
              <a:gdLst/>
              <a:ahLst/>
              <a:cxnLst/>
              <a:rect l="l" t="t" r="r" b="b"/>
              <a:pathLst>
                <a:path w="2366" h="1784" extrusionOk="0">
                  <a:moveTo>
                    <a:pt x="1187" y="0"/>
                  </a:moveTo>
                  <a:cubicBezTo>
                    <a:pt x="504" y="0"/>
                    <a:pt x="1" y="754"/>
                    <a:pt x="477" y="1474"/>
                  </a:cubicBezTo>
                  <a:cubicBezTo>
                    <a:pt x="509" y="1530"/>
                    <a:pt x="554" y="1564"/>
                    <a:pt x="599" y="1596"/>
                  </a:cubicBezTo>
                  <a:cubicBezTo>
                    <a:pt x="796" y="1726"/>
                    <a:pt x="996" y="1783"/>
                    <a:pt x="1182" y="1783"/>
                  </a:cubicBezTo>
                  <a:cubicBezTo>
                    <a:pt x="1863" y="1783"/>
                    <a:pt x="2366" y="1025"/>
                    <a:pt x="1890" y="316"/>
                  </a:cubicBezTo>
                  <a:cubicBezTo>
                    <a:pt x="1858" y="261"/>
                    <a:pt x="1813" y="216"/>
                    <a:pt x="1768" y="184"/>
                  </a:cubicBezTo>
                  <a:cubicBezTo>
                    <a:pt x="1571" y="56"/>
                    <a:pt x="1372" y="0"/>
                    <a:pt x="11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40"/>
            <p:cNvSpPr/>
            <p:nvPr/>
          </p:nvSpPr>
          <p:spPr>
            <a:xfrm>
              <a:off x="3104025" y="3614300"/>
              <a:ext cx="54150" cy="41050"/>
            </a:xfrm>
            <a:custGeom>
              <a:avLst/>
              <a:gdLst/>
              <a:ahLst/>
              <a:cxnLst/>
              <a:rect l="l" t="t" r="r" b="b"/>
              <a:pathLst>
                <a:path w="2166" h="1642" extrusionOk="0">
                  <a:moveTo>
                    <a:pt x="1085" y="0"/>
                  </a:moveTo>
                  <a:cubicBezTo>
                    <a:pt x="462" y="0"/>
                    <a:pt x="0" y="698"/>
                    <a:pt x="443" y="1356"/>
                  </a:cubicBezTo>
                  <a:cubicBezTo>
                    <a:pt x="464" y="1401"/>
                    <a:pt x="509" y="1444"/>
                    <a:pt x="552" y="1467"/>
                  </a:cubicBezTo>
                  <a:cubicBezTo>
                    <a:pt x="733" y="1589"/>
                    <a:pt x="916" y="1641"/>
                    <a:pt x="1087" y="1641"/>
                  </a:cubicBezTo>
                  <a:cubicBezTo>
                    <a:pt x="1709" y="1641"/>
                    <a:pt x="2165" y="942"/>
                    <a:pt x="1733" y="286"/>
                  </a:cubicBezTo>
                  <a:cubicBezTo>
                    <a:pt x="1701" y="241"/>
                    <a:pt x="1667" y="196"/>
                    <a:pt x="1622" y="175"/>
                  </a:cubicBezTo>
                  <a:cubicBezTo>
                    <a:pt x="1441" y="53"/>
                    <a:pt x="1257" y="0"/>
                    <a:pt x="10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40"/>
            <p:cNvSpPr/>
            <p:nvPr/>
          </p:nvSpPr>
          <p:spPr>
            <a:xfrm>
              <a:off x="3180600" y="3547050"/>
              <a:ext cx="31200" cy="23725"/>
            </a:xfrm>
            <a:custGeom>
              <a:avLst/>
              <a:gdLst/>
              <a:ahLst/>
              <a:cxnLst/>
              <a:rect l="l" t="t" r="r" b="b"/>
              <a:pathLst>
                <a:path w="1248" h="949" extrusionOk="0">
                  <a:moveTo>
                    <a:pt x="621" y="1"/>
                  </a:moveTo>
                  <a:cubicBezTo>
                    <a:pt x="262" y="1"/>
                    <a:pt x="0" y="409"/>
                    <a:pt x="260" y="790"/>
                  </a:cubicBezTo>
                  <a:cubicBezTo>
                    <a:pt x="270" y="811"/>
                    <a:pt x="281" y="833"/>
                    <a:pt x="305" y="846"/>
                  </a:cubicBezTo>
                  <a:cubicBezTo>
                    <a:pt x="410" y="918"/>
                    <a:pt x="517" y="949"/>
                    <a:pt x="617" y="949"/>
                  </a:cubicBezTo>
                  <a:cubicBezTo>
                    <a:pt x="979" y="949"/>
                    <a:pt x="1247" y="541"/>
                    <a:pt x="988" y="160"/>
                  </a:cubicBezTo>
                  <a:cubicBezTo>
                    <a:pt x="978" y="138"/>
                    <a:pt x="956" y="128"/>
                    <a:pt x="933" y="104"/>
                  </a:cubicBezTo>
                  <a:cubicBezTo>
                    <a:pt x="827" y="32"/>
                    <a:pt x="721" y="1"/>
                    <a:pt x="6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40"/>
            <p:cNvSpPr/>
            <p:nvPr/>
          </p:nvSpPr>
          <p:spPr>
            <a:xfrm>
              <a:off x="3007125" y="3610100"/>
              <a:ext cx="19900" cy="20175"/>
            </a:xfrm>
            <a:custGeom>
              <a:avLst/>
              <a:gdLst/>
              <a:ahLst/>
              <a:cxnLst/>
              <a:rect l="l" t="t" r="r" b="b"/>
              <a:pathLst>
                <a:path w="796" h="807" extrusionOk="0">
                  <a:moveTo>
                    <a:pt x="398" y="1"/>
                  </a:moveTo>
                  <a:cubicBezTo>
                    <a:pt x="178" y="1"/>
                    <a:pt x="1" y="178"/>
                    <a:pt x="1" y="409"/>
                  </a:cubicBezTo>
                  <a:cubicBezTo>
                    <a:pt x="1" y="629"/>
                    <a:pt x="178" y="806"/>
                    <a:pt x="398" y="806"/>
                  </a:cubicBezTo>
                  <a:cubicBezTo>
                    <a:pt x="621" y="806"/>
                    <a:pt x="795" y="629"/>
                    <a:pt x="795" y="409"/>
                  </a:cubicBezTo>
                  <a:cubicBezTo>
                    <a:pt x="795" y="178"/>
                    <a:pt x="621" y="1"/>
                    <a:pt x="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40"/>
            <p:cNvSpPr/>
            <p:nvPr/>
          </p:nvSpPr>
          <p:spPr>
            <a:xfrm>
              <a:off x="3078925" y="3644625"/>
              <a:ext cx="20425" cy="20675"/>
            </a:xfrm>
            <a:custGeom>
              <a:avLst/>
              <a:gdLst/>
              <a:ahLst/>
              <a:cxnLst/>
              <a:rect l="l" t="t" r="r" b="b"/>
              <a:pathLst>
                <a:path w="817" h="827" extrusionOk="0">
                  <a:moveTo>
                    <a:pt x="408" y="0"/>
                  </a:moveTo>
                  <a:cubicBezTo>
                    <a:pt x="175" y="0"/>
                    <a:pt x="0" y="188"/>
                    <a:pt x="0" y="408"/>
                  </a:cubicBezTo>
                  <a:cubicBezTo>
                    <a:pt x="0" y="639"/>
                    <a:pt x="175" y="827"/>
                    <a:pt x="408" y="827"/>
                  </a:cubicBezTo>
                  <a:cubicBezTo>
                    <a:pt x="628" y="827"/>
                    <a:pt x="816" y="639"/>
                    <a:pt x="816" y="408"/>
                  </a:cubicBezTo>
                  <a:cubicBezTo>
                    <a:pt x="816" y="188"/>
                    <a:pt x="628" y="0"/>
                    <a:pt x="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40"/>
            <p:cNvSpPr/>
            <p:nvPr/>
          </p:nvSpPr>
          <p:spPr>
            <a:xfrm>
              <a:off x="3164150" y="3589700"/>
              <a:ext cx="20775" cy="20425"/>
            </a:xfrm>
            <a:custGeom>
              <a:avLst/>
              <a:gdLst/>
              <a:ahLst/>
              <a:cxnLst/>
              <a:rect l="l" t="t" r="r" b="b"/>
              <a:pathLst>
                <a:path w="831" h="817" extrusionOk="0">
                  <a:moveTo>
                    <a:pt x="409" y="1"/>
                  </a:moveTo>
                  <a:cubicBezTo>
                    <a:pt x="189" y="1"/>
                    <a:pt x="1" y="176"/>
                    <a:pt x="1" y="409"/>
                  </a:cubicBezTo>
                  <a:cubicBezTo>
                    <a:pt x="1" y="639"/>
                    <a:pt x="189" y="817"/>
                    <a:pt x="409" y="817"/>
                  </a:cubicBezTo>
                  <a:cubicBezTo>
                    <a:pt x="642" y="817"/>
                    <a:pt x="830" y="639"/>
                    <a:pt x="830" y="409"/>
                  </a:cubicBezTo>
                  <a:cubicBezTo>
                    <a:pt x="830" y="176"/>
                    <a:pt x="642" y="1"/>
                    <a:pt x="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4" name="Google Shape;804;p40"/>
          <p:cNvGrpSpPr/>
          <p:nvPr/>
        </p:nvGrpSpPr>
        <p:grpSpPr>
          <a:xfrm>
            <a:off x="7300721" y="2830218"/>
            <a:ext cx="1123273" cy="1931480"/>
            <a:chOff x="3539225" y="3307408"/>
            <a:chExt cx="387750" cy="704817"/>
          </a:xfrm>
        </p:grpSpPr>
        <p:sp>
          <p:nvSpPr>
            <p:cNvPr id="805" name="Google Shape;805;p40"/>
            <p:cNvSpPr/>
            <p:nvPr/>
          </p:nvSpPr>
          <p:spPr>
            <a:xfrm>
              <a:off x="3621164" y="3976575"/>
              <a:ext cx="231300" cy="35650"/>
            </a:xfrm>
            <a:custGeom>
              <a:avLst/>
              <a:gdLst/>
              <a:ahLst/>
              <a:cxnLst/>
              <a:rect l="l" t="t" r="r" b="b"/>
              <a:pathLst>
                <a:path w="9252" h="1426" extrusionOk="0">
                  <a:moveTo>
                    <a:pt x="4626" y="0"/>
                  </a:moveTo>
                  <a:cubicBezTo>
                    <a:pt x="2077" y="0"/>
                    <a:pt x="0" y="321"/>
                    <a:pt x="0" y="707"/>
                  </a:cubicBezTo>
                  <a:cubicBezTo>
                    <a:pt x="0" y="1105"/>
                    <a:pt x="2077" y="1425"/>
                    <a:pt x="4626" y="1425"/>
                  </a:cubicBezTo>
                  <a:cubicBezTo>
                    <a:pt x="7177" y="1425"/>
                    <a:pt x="9251" y="1105"/>
                    <a:pt x="9251" y="707"/>
                  </a:cubicBezTo>
                  <a:cubicBezTo>
                    <a:pt x="9251" y="321"/>
                    <a:pt x="7177" y="0"/>
                    <a:pt x="4626" y="0"/>
                  </a:cubicBezTo>
                  <a:close/>
                </a:path>
              </a:pathLst>
            </a:custGeom>
            <a:solidFill>
              <a:srgbClr val="54486B">
                <a:alpha val="18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40"/>
            <p:cNvSpPr/>
            <p:nvPr/>
          </p:nvSpPr>
          <p:spPr>
            <a:xfrm>
              <a:off x="3644075" y="3919200"/>
              <a:ext cx="185475" cy="76475"/>
            </a:xfrm>
            <a:custGeom>
              <a:avLst/>
              <a:gdLst/>
              <a:ahLst/>
              <a:cxnLst/>
              <a:rect l="l" t="t" r="r" b="b"/>
              <a:pathLst>
                <a:path w="7419" h="3059" extrusionOk="0">
                  <a:moveTo>
                    <a:pt x="2340" y="1"/>
                  </a:moveTo>
                  <a:lnTo>
                    <a:pt x="2340" y="1524"/>
                  </a:lnTo>
                  <a:lnTo>
                    <a:pt x="774" y="1524"/>
                  </a:lnTo>
                  <a:cubicBezTo>
                    <a:pt x="342" y="1524"/>
                    <a:pt x="1" y="1866"/>
                    <a:pt x="1" y="2285"/>
                  </a:cubicBezTo>
                  <a:cubicBezTo>
                    <a:pt x="1" y="2716"/>
                    <a:pt x="342" y="3058"/>
                    <a:pt x="774" y="3058"/>
                  </a:cubicBezTo>
                  <a:lnTo>
                    <a:pt x="6645" y="3058"/>
                  </a:lnTo>
                  <a:cubicBezTo>
                    <a:pt x="7077" y="3058"/>
                    <a:pt x="7419" y="2716"/>
                    <a:pt x="7419" y="2285"/>
                  </a:cubicBezTo>
                  <a:cubicBezTo>
                    <a:pt x="7419" y="1866"/>
                    <a:pt x="7077" y="1524"/>
                    <a:pt x="6645" y="1524"/>
                  </a:cubicBezTo>
                  <a:lnTo>
                    <a:pt x="5079" y="1524"/>
                  </a:lnTo>
                  <a:lnTo>
                    <a:pt x="50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40"/>
            <p:cNvSpPr/>
            <p:nvPr/>
          </p:nvSpPr>
          <p:spPr>
            <a:xfrm>
              <a:off x="3551625" y="3307408"/>
              <a:ext cx="96325" cy="100975"/>
            </a:xfrm>
            <a:custGeom>
              <a:avLst/>
              <a:gdLst/>
              <a:ahLst/>
              <a:cxnLst/>
              <a:rect l="l" t="t" r="r" b="b"/>
              <a:pathLst>
                <a:path w="3853" h="4039" extrusionOk="0">
                  <a:moveTo>
                    <a:pt x="483" y="0"/>
                  </a:moveTo>
                  <a:cubicBezTo>
                    <a:pt x="339" y="0"/>
                    <a:pt x="191" y="43"/>
                    <a:pt x="101" y="179"/>
                  </a:cubicBezTo>
                  <a:cubicBezTo>
                    <a:pt x="0" y="333"/>
                    <a:pt x="45" y="521"/>
                    <a:pt x="101" y="664"/>
                  </a:cubicBezTo>
                  <a:cubicBezTo>
                    <a:pt x="265" y="1117"/>
                    <a:pt x="519" y="1514"/>
                    <a:pt x="840" y="1835"/>
                  </a:cubicBezTo>
                  <a:cubicBezTo>
                    <a:pt x="799" y="1819"/>
                    <a:pt x="753" y="1811"/>
                    <a:pt x="706" y="1811"/>
                  </a:cubicBezTo>
                  <a:cubicBezTo>
                    <a:pt x="589" y="1811"/>
                    <a:pt x="463" y="1860"/>
                    <a:pt x="376" y="1954"/>
                  </a:cubicBezTo>
                  <a:cubicBezTo>
                    <a:pt x="199" y="2153"/>
                    <a:pt x="167" y="2463"/>
                    <a:pt x="265" y="2672"/>
                  </a:cubicBezTo>
                  <a:cubicBezTo>
                    <a:pt x="376" y="2881"/>
                    <a:pt x="586" y="2992"/>
                    <a:pt x="806" y="3038"/>
                  </a:cubicBezTo>
                  <a:cubicBezTo>
                    <a:pt x="882" y="3048"/>
                    <a:pt x="961" y="3053"/>
                    <a:pt x="1042" y="3053"/>
                  </a:cubicBezTo>
                  <a:cubicBezTo>
                    <a:pt x="1195" y="3053"/>
                    <a:pt x="1353" y="3036"/>
                    <a:pt x="1513" y="3014"/>
                  </a:cubicBezTo>
                  <a:lnTo>
                    <a:pt x="1513" y="3014"/>
                  </a:lnTo>
                  <a:cubicBezTo>
                    <a:pt x="1227" y="3202"/>
                    <a:pt x="896" y="3501"/>
                    <a:pt x="972" y="3798"/>
                  </a:cubicBezTo>
                  <a:cubicBezTo>
                    <a:pt x="1017" y="3983"/>
                    <a:pt x="1195" y="4039"/>
                    <a:pt x="1392" y="4039"/>
                  </a:cubicBezTo>
                  <a:cubicBezTo>
                    <a:pt x="1488" y="4039"/>
                    <a:pt x="1588" y="4025"/>
                    <a:pt x="1680" y="4007"/>
                  </a:cubicBezTo>
                  <a:cubicBezTo>
                    <a:pt x="2043" y="3941"/>
                    <a:pt x="2419" y="3875"/>
                    <a:pt x="2771" y="3700"/>
                  </a:cubicBezTo>
                  <a:cubicBezTo>
                    <a:pt x="3754" y="3226"/>
                    <a:pt x="3852" y="2219"/>
                    <a:pt x="3720" y="1305"/>
                  </a:cubicBezTo>
                  <a:cubicBezTo>
                    <a:pt x="3688" y="1061"/>
                    <a:pt x="3611" y="807"/>
                    <a:pt x="3412" y="730"/>
                  </a:cubicBezTo>
                  <a:cubicBezTo>
                    <a:pt x="3384" y="717"/>
                    <a:pt x="3352" y="712"/>
                    <a:pt x="3320" y="712"/>
                  </a:cubicBezTo>
                  <a:cubicBezTo>
                    <a:pt x="3139" y="712"/>
                    <a:pt x="2922" y="891"/>
                    <a:pt x="2942" y="1070"/>
                  </a:cubicBezTo>
                  <a:lnTo>
                    <a:pt x="2942" y="1070"/>
                  </a:lnTo>
                  <a:cubicBezTo>
                    <a:pt x="2899" y="860"/>
                    <a:pt x="2852" y="654"/>
                    <a:pt x="2740" y="486"/>
                  </a:cubicBezTo>
                  <a:cubicBezTo>
                    <a:pt x="2649" y="334"/>
                    <a:pt x="2495" y="227"/>
                    <a:pt x="2321" y="227"/>
                  </a:cubicBezTo>
                  <a:cubicBezTo>
                    <a:pt x="2281" y="227"/>
                    <a:pt x="2239" y="233"/>
                    <a:pt x="2196" y="245"/>
                  </a:cubicBezTo>
                  <a:cubicBezTo>
                    <a:pt x="1977" y="298"/>
                    <a:pt x="1778" y="576"/>
                    <a:pt x="1844" y="786"/>
                  </a:cubicBezTo>
                  <a:cubicBezTo>
                    <a:pt x="1547" y="409"/>
                    <a:pt x="1137" y="145"/>
                    <a:pt x="673" y="23"/>
                  </a:cubicBezTo>
                  <a:cubicBezTo>
                    <a:pt x="615" y="9"/>
                    <a:pt x="549" y="0"/>
                    <a:pt x="4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40"/>
            <p:cNvSpPr/>
            <p:nvPr/>
          </p:nvSpPr>
          <p:spPr>
            <a:xfrm>
              <a:off x="3576725" y="3329158"/>
              <a:ext cx="75850" cy="78075"/>
            </a:xfrm>
            <a:custGeom>
              <a:avLst/>
              <a:gdLst/>
              <a:ahLst/>
              <a:cxnLst/>
              <a:rect l="l" t="t" r="r" b="b"/>
              <a:pathLst>
                <a:path w="3034" h="3123" extrusionOk="0">
                  <a:moveTo>
                    <a:pt x="92" y="1"/>
                  </a:moveTo>
                  <a:cubicBezTo>
                    <a:pt x="71" y="1"/>
                    <a:pt x="48" y="26"/>
                    <a:pt x="67" y="38"/>
                  </a:cubicBezTo>
                  <a:cubicBezTo>
                    <a:pt x="244" y="202"/>
                    <a:pt x="422" y="369"/>
                    <a:pt x="596" y="533"/>
                  </a:cubicBezTo>
                  <a:cubicBezTo>
                    <a:pt x="530" y="533"/>
                    <a:pt x="464" y="554"/>
                    <a:pt x="422" y="554"/>
                  </a:cubicBezTo>
                  <a:cubicBezTo>
                    <a:pt x="340" y="554"/>
                    <a:pt x="259" y="560"/>
                    <a:pt x="181" y="560"/>
                  </a:cubicBezTo>
                  <a:cubicBezTo>
                    <a:pt x="142" y="560"/>
                    <a:pt x="104" y="559"/>
                    <a:pt x="67" y="554"/>
                  </a:cubicBezTo>
                  <a:cubicBezTo>
                    <a:pt x="24" y="554"/>
                    <a:pt x="0" y="620"/>
                    <a:pt x="45" y="634"/>
                  </a:cubicBezTo>
                  <a:cubicBezTo>
                    <a:pt x="157" y="676"/>
                    <a:pt x="278" y="700"/>
                    <a:pt x="398" y="700"/>
                  </a:cubicBezTo>
                  <a:cubicBezTo>
                    <a:pt x="429" y="704"/>
                    <a:pt x="467" y="707"/>
                    <a:pt x="506" y="707"/>
                  </a:cubicBezTo>
                  <a:cubicBezTo>
                    <a:pt x="579" y="707"/>
                    <a:pt x="658" y="694"/>
                    <a:pt x="708" y="644"/>
                  </a:cubicBezTo>
                  <a:cubicBezTo>
                    <a:pt x="941" y="864"/>
                    <a:pt x="1161" y="1097"/>
                    <a:pt x="1381" y="1328"/>
                  </a:cubicBezTo>
                  <a:cubicBezTo>
                    <a:pt x="1227" y="1362"/>
                    <a:pt x="1073" y="1415"/>
                    <a:pt x="917" y="1460"/>
                  </a:cubicBezTo>
                  <a:cubicBezTo>
                    <a:pt x="652" y="1516"/>
                    <a:pt x="387" y="1548"/>
                    <a:pt x="133" y="1561"/>
                  </a:cubicBezTo>
                  <a:cubicBezTo>
                    <a:pt x="80" y="1571"/>
                    <a:pt x="67" y="1648"/>
                    <a:pt x="122" y="1648"/>
                  </a:cubicBezTo>
                  <a:cubicBezTo>
                    <a:pt x="192" y="1650"/>
                    <a:pt x="263" y="1651"/>
                    <a:pt x="337" y="1651"/>
                  </a:cubicBezTo>
                  <a:cubicBezTo>
                    <a:pt x="719" y="1651"/>
                    <a:pt x="1144" y="1620"/>
                    <a:pt x="1513" y="1471"/>
                  </a:cubicBezTo>
                  <a:lnTo>
                    <a:pt x="1656" y="1614"/>
                  </a:lnTo>
                  <a:cubicBezTo>
                    <a:pt x="1767" y="1736"/>
                    <a:pt x="1868" y="1858"/>
                    <a:pt x="1977" y="1990"/>
                  </a:cubicBezTo>
                  <a:cubicBezTo>
                    <a:pt x="1569" y="2276"/>
                    <a:pt x="1116" y="2422"/>
                    <a:pt x="676" y="2575"/>
                  </a:cubicBezTo>
                  <a:cubicBezTo>
                    <a:pt x="624" y="2595"/>
                    <a:pt x="620" y="2675"/>
                    <a:pt x="665" y="2675"/>
                  </a:cubicBezTo>
                  <a:cubicBezTo>
                    <a:pt x="669" y="2675"/>
                    <a:pt x="672" y="2674"/>
                    <a:pt x="676" y="2674"/>
                  </a:cubicBezTo>
                  <a:cubicBezTo>
                    <a:pt x="1161" y="2652"/>
                    <a:pt x="1635" y="2409"/>
                    <a:pt x="2077" y="2112"/>
                  </a:cubicBezTo>
                  <a:cubicBezTo>
                    <a:pt x="2363" y="2464"/>
                    <a:pt x="2639" y="2830"/>
                    <a:pt x="2981" y="3116"/>
                  </a:cubicBezTo>
                  <a:cubicBezTo>
                    <a:pt x="2986" y="3121"/>
                    <a:pt x="2992" y="3123"/>
                    <a:pt x="2997" y="3123"/>
                  </a:cubicBezTo>
                  <a:cubicBezTo>
                    <a:pt x="3017" y="3123"/>
                    <a:pt x="3034" y="3098"/>
                    <a:pt x="3026" y="3071"/>
                  </a:cubicBezTo>
                  <a:cubicBezTo>
                    <a:pt x="2827" y="2631"/>
                    <a:pt x="2530" y="2210"/>
                    <a:pt x="2199" y="1826"/>
                  </a:cubicBezTo>
                  <a:cubicBezTo>
                    <a:pt x="2220" y="1693"/>
                    <a:pt x="2231" y="1548"/>
                    <a:pt x="2242" y="1415"/>
                  </a:cubicBezTo>
                  <a:cubicBezTo>
                    <a:pt x="2252" y="1206"/>
                    <a:pt x="2265" y="997"/>
                    <a:pt x="2276" y="777"/>
                  </a:cubicBezTo>
                  <a:cubicBezTo>
                    <a:pt x="2281" y="751"/>
                    <a:pt x="2268" y="740"/>
                    <a:pt x="2251" y="740"/>
                  </a:cubicBezTo>
                  <a:cubicBezTo>
                    <a:pt x="2231" y="740"/>
                    <a:pt x="2205" y="757"/>
                    <a:pt x="2199" y="787"/>
                  </a:cubicBezTo>
                  <a:cubicBezTo>
                    <a:pt x="2165" y="997"/>
                    <a:pt x="2133" y="1206"/>
                    <a:pt x="2099" y="1415"/>
                  </a:cubicBezTo>
                  <a:cubicBezTo>
                    <a:pt x="2088" y="1505"/>
                    <a:pt x="2067" y="1593"/>
                    <a:pt x="2053" y="1669"/>
                  </a:cubicBezTo>
                  <a:cubicBezTo>
                    <a:pt x="1855" y="1460"/>
                    <a:pt x="1635" y="1251"/>
                    <a:pt x="1415" y="1052"/>
                  </a:cubicBezTo>
                  <a:cubicBezTo>
                    <a:pt x="1447" y="951"/>
                    <a:pt x="1426" y="819"/>
                    <a:pt x="1426" y="721"/>
                  </a:cubicBezTo>
                  <a:cubicBezTo>
                    <a:pt x="1426" y="522"/>
                    <a:pt x="1415" y="313"/>
                    <a:pt x="1404" y="104"/>
                  </a:cubicBezTo>
                  <a:cubicBezTo>
                    <a:pt x="1404" y="85"/>
                    <a:pt x="1393" y="76"/>
                    <a:pt x="1378" y="76"/>
                  </a:cubicBezTo>
                  <a:cubicBezTo>
                    <a:pt x="1358" y="76"/>
                    <a:pt x="1333" y="93"/>
                    <a:pt x="1325" y="125"/>
                  </a:cubicBezTo>
                  <a:cubicBezTo>
                    <a:pt x="1314" y="334"/>
                    <a:pt x="1304" y="544"/>
                    <a:pt x="1293" y="742"/>
                  </a:cubicBezTo>
                  <a:cubicBezTo>
                    <a:pt x="1293" y="798"/>
                    <a:pt x="1283" y="875"/>
                    <a:pt x="1283" y="930"/>
                  </a:cubicBezTo>
                  <a:cubicBezTo>
                    <a:pt x="885" y="599"/>
                    <a:pt x="477" y="289"/>
                    <a:pt x="101" y="3"/>
                  </a:cubicBezTo>
                  <a:cubicBezTo>
                    <a:pt x="98" y="2"/>
                    <a:pt x="95" y="1"/>
                    <a:pt x="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40"/>
            <p:cNvSpPr/>
            <p:nvPr/>
          </p:nvSpPr>
          <p:spPr>
            <a:xfrm>
              <a:off x="3599300" y="3374708"/>
              <a:ext cx="116300" cy="87650"/>
            </a:xfrm>
            <a:custGeom>
              <a:avLst/>
              <a:gdLst/>
              <a:ahLst/>
              <a:cxnLst/>
              <a:rect l="l" t="t" r="r" b="b"/>
              <a:pathLst>
                <a:path w="4652" h="3506" extrusionOk="0">
                  <a:moveTo>
                    <a:pt x="2328" y="1"/>
                  </a:moveTo>
                  <a:cubicBezTo>
                    <a:pt x="988" y="1"/>
                    <a:pt x="1" y="1506"/>
                    <a:pt x="952" y="2918"/>
                  </a:cubicBezTo>
                  <a:cubicBezTo>
                    <a:pt x="1007" y="2995"/>
                    <a:pt x="1084" y="3072"/>
                    <a:pt x="1164" y="3127"/>
                  </a:cubicBezTo>
                  <a:cubicBezTo>
                    <a:pt x="1554" y="3390"/>
                    <a:pt x="1951" y="3505"/>
                    <a:pt x="2322" y="3505"/>
                  </a:cubicBezTo>
                  <a:cubicBezTo>
                    <a:pt x="3661" y="3505"/>
                    <a:pt x="4652" y="2009"/>
                    <a:pt x="3702" y="600"/>
                  </a:cubicBezTo>
                  <a:cubicBezTo>
                    <a:pt x="3635" y="510"/>
                    <a:pt x="3569" y="444"/>
                    <a:pt x="3482" y="377"/>
                  </a:cubicBezTo>
                  <a:cubicBezTo>
                    <a:pt x="3093" y="115"/>
                    <a:pt x="2697" y="1"/>
                    <a:pt x="23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40"/>
            <p:cNvSpPr/>
            <p:nvPr/>
          </p:nvSpPr>
          <p:spPr>
            <a:xfrm>
              <a:off x="3539225" y="3549100"/>
              <a:ext cx="387750" cy="392725"/>
            </a:xfrm>
            <a:custGeom>
              <a:avLst/>
              <a:gdLst/>
              <a:ahLst/>
              <a:cxnLst/>
              <a:rect l="l" t="t" r="r" b="b"/>
              <a:pathLst>
                <a:path w="15510" h="15709" extrusionOk="0">
                  <a:moveTo>
                    <a:pt x="1235" y="1"/>
                  </a:moveTo>
                  <a:cubicBezTo>
                    <a:pt x="1" y="9848"/>
                    <a:pt x="2020" y="15708"/>
                    <a:pt x="7750" y="15708"/>
                  </a:cubicBezTo>
                  <a:cubicBezTo>
                    <a:pt x="13488" y="15708"/>
                    <a:pt x="15510" y="9848"/>
                    <a:pt x="142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40"/>
            <p:cNvSpPr/>
            <p:nvPr/>
          </p:nvSpPr>
          <p:spPr>
            <a:xfrm>
              <a:off x="3545854" y="3496981"/>
              <a:ext cx="371450" cy="59034"/>
            </a:xfrm>
            <a:custGeom>
              <a:avLst/>
              <a:gdLst/>
              <a:ahLst/>
              <a:cxnLst/>
              <a:rect l="l" t="t" r="r" b="b"/>
              <a:pathLst>
                <a:path w="14858" h="2099" extrusionOk="0">
                  <a:moveTo>
                    <a:pt x="1050" y="1"/>
                  </a:moveTo>
                  <a:cubicBezTo>
                    <a:pt x="464" y="1"/>
                    <a:pt x="1" y="464"/>
                    <a:pt x="1" y="1050"/>
                  </a:cubicBezTo>
                  <a:cubicBezTo>
                    <a:pt x="1" y="1635"/>
                    <a:pt x="464" y="2099"/>
                    <a:pt x="1050" y="2099"/>
                  </a:cubicBezTo>
                  <a:lnTo>
                    <a:pt x="13809" y="2099"/>
                  </a:lnTo>
                  <a:cubicBezTo>
                    <a:pt x="14384" y="2099"/>
                    <a:pt x="14858" y="1635"/>
                    <a:pt x="14858" y="1050"/>
                  </a:cubicBezTo>
                  <a:cubicBezTo>
                    <a:pt x="14858" y="464"/>
                    <a:pt x="14384" y="1"/>
                    <a:pt x="138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40"/>
            <p:cNvSpPr/>
            <p:nvPr/>
          </p:nvSpPr>
          <p:spPr>
            <a:xfrm>
              <a:off x="3593025" y="3581425"/>
              <a:ext cx="279575" cy="328150"/>
            </a:xfrm>
            <a:custGeom>
              <a:avLst/>
              <a:gdLst/>
              <a:ahLst/>
              <a:cxnLst/>
              <a:rect l="l" t="t" r="r" b="b"/>
              <a:pathLst>
                <a:path w="11183" h="13126" extrusionOk="0">
                  <a:moveTo>
                    <a:pt x="233" y="1"/>
                  </a:moveTo>
                  <a:cubicBezTo>
                    <a:pt x="101" y="1246"/>
                    <a:pt x="34" y="2406"/>
                    <a:pt x="24" y="3487"/>
                  </a:cubicBezTo>
                  <a:cubicBezTo>
                    <a:pt x="0" y="5498"/>
                    <a:pt x="178" y="7220"/>
                    <a:pt x="540" y="8632"/>
                  </a:cubicBezTo>
                  <a:lnTo>
                    <a:pt x="554" y="8632"/>
                  </a:lnTo>
                  <a:cubicBezTo>
                    <a:pt x="885" y="9901"/>
                    <a:pt x="1370" y="10905"/>
                    <a:pt x="2021" y="11644"/>
                  </a:cubicBezTo>
                  <a:cubicBezTo>
                    <a:pt x="2904" y="12638"/>
                    <a:pt x="4075" y="13125"/>
                    <a:pt x="5598" y="13125"/>
                  </a:cubicBezTo>
                  <a:cubicBezTo>
                    <a:pt x="7121" y="13125"/>
                    <a:pt x="8303" y="12638"/>
                    <a:pt x="9174" y="11644"/>
                  </a:cubicBezTo>
                  <a:cubicBezTo>
                    <a:pt x="10277" y="10399"/>
                    <a:pt x="10928" y="8356"/>
                    <a:pt x="11116" y="5617"/>
                  </a:cubicBezTo>
                  <a:cubicBezTo>
                    <a:pt x="11161" y="4944"/>
                    <a:pt x="11183" y="4239"/>
                    <a:pt x="11172" y="3487"/>
                  </a:cubicBezTo>
                  <a:cubicBezTo>
                    <a:pt x="11161" y="2406"/>
                    <a:pt x="11095" y="1246"/>
                    <a:pt x="10963" y="1"/>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40"/>
            <p:cNvSpPr/>
            <p:nvPr/>
          </p:nvSpPr>
          <p:spPr>
            <a:xfrm>
              <a:off x="3593600" y="3581425"/>
              <a:ext cx="278725" cy="87200"/>
            </a:xfrm>
            <a:custGeom>
              <a:avLst/>
              <a:gdLst/>
              <a:ahLst/>
              <a:cxnLst/>
              <a:rect l="l" t="t" r="r" b="b"/>
              <a:pathLst>
                <a:path w="11149" h="3488" extrusionOk="0">
                  <a:moveTo>
                    <a:pt x="210" y="1"/>
                  </a:moveTo>
                  <a:cubicBezTo>
                    <a:pt x="78" y="1246"/>
                    <a:pt x="11" y="2406"/>
                    <a:pt x="1" y="3487"/>
                  </a:cubicBezTo>
                  <a:lnTo>
                    <a:pt x="11149" y="3487"/>
                  </a:lnTo>
                  <a:cubicBezTo>
                    <a:pt x="11138" y="2406"/>
                    <a:pt x="11072" y="1246"/>
                    <a:pt x="10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40"/>
            <p:cNvSpPr/>
            <p:nvPr/>
          </p:nvSpPr>
          <p:spPr>
            <a:xfrm>
              <a:off x="3561300" y="3673300"/>
              <a:ext cx="0" cy="1925"/>
            </a:xfrm>
            <a:custGeom>
              <a:avLst/>
              <a:gdLst/>
              <a:ahLst/>
              <a:cxnLst/>
              <a:rect l="l" t="t" r="r" b="b"/>
              <a:pathLst>
                <a:path h="77" extrusionOk="0">
                  <a:moveTo>
                    <a:pt x="0" y="0"/>
                  </a:moveTo>
                  <a:lnTo>
                    <a:pt x="0" y="77"/>
                  </a:lnTo>
                  <a:lnTo>
                    <a:pt x="0" y="77"/>
                  </a:lnTo>
                  <a:close/>
                </a:path>
              </a:pathLst>
            </a:custGeom>
            <a:solidFill>
              <a:srgbClr val="EE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40"/>
            <p:cNvSpPr/>
            <p:nvPr/>
          </p:nvSpPr>
          <p:spPr>
            <a:xfrm>
              <a:off x="3585325" y="3457833"/>
              <a:ext cx="295300" cy="39175"/>
            </a:xfrm>
            <a:custGeom>
              <a:avLst/>
              <a:gdLst/>
              <a:ahLst/>
              <a:cxnLst/>
              <a:rect l="l" t="t" r="r" b="b"/>
              <a:pathLst>
                <a:path w="11812" h="1567" extrusionOk="0">
                  <a:moveTo>
                    <a:pt x="1577" y="1"/>
                  </a:moveTo>
                  <a:cubicBezTo>
                    <a:pt x="705" y="1"/>
                    <a:pt x="1" y="695"/>
                    <a:pt x="1" y="1567"/>
                  </a:cubicBezTo>
                  <a:lnTo>
                    <a:pt x="11811" y="1567"/>
                  </a:lnTo>
                  <a:cubicBezTo>
                    <a:pt x="11811" y="695"/>
                    <a:pt x="11104" y="1"/>
                    <a:pt x="10243" y="1"/>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40"/>
            <p:cNvSpPr/>
            <p:nvPr/>
          </p:nvSpPr>
          <p:spPr>
            <a:xfrm>
              <a:off x="3665925" y="3380233"/>
              <a:ext cx="122475" cy="92175"/>
            </a:xfrm>
            <a:custGeom>
              <a:avLst/>
              <a:gdLst/>
              <a:ahLst/>
              <a:cxnLst/>
              <a:rect l="l" t="t" r="r" b="b"/>
              <a:pathLst>
                <a:path w="4899" h="3687" extrusionOk="0">
                  <a:moveTo>
                    <a:pt x="2446" y="1"/>
                  </a:moveTo>
                  <a:cubicBezTo>
                    <a:pt x="1041" y="1"/>
                    <a:pt x="1" y="1573"/>
                    <a:pt x="1002" y="3060"/>
                  </a:cubicBezTo>
                  <a:cubicBezTo>
                    <a:pt x="1058" y="3147"/>
                    <a:pt x="1135" y="3227"/>
                    <a:pt x="1235" y="3293"/>
                  </a:cubicBezTo>
                  <a:cubicBezTo>
                    <a:pt x="1643" y="3567"/>
                    <a:pt x="2058" y="3687"/>
                    <a:pt x="2445" y="3687"/>
                  </a:cubicBezTo>
                  <a:cubicBezTo>
                    <a:pt x="3853" y="3687"/>
                    <a:pt x="4899" y="2109"/>
                    <a:pt x="3895" y="620"/>
                  </a:cubicBezTo>
                  <a:cubicBezTo>
                    <a:pt x="3829" y="532"/>
                    <a:pt x="3752" y="456"/>
                    <a:pt x="3665" y="400"/>
                  </a:cubicBezTo>
                  <a:cubicBezTo>
                    <a:pt x="3254" y="122"/>
                    <a:pt x="2836" y="1"/>
                    <a:pt x="2446" y="1"/>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40"/>
            <p:cNvSpPr/>
            <p:nvPr/>
          </p:nvSpPr>
          <p:spPr>
            <a:xfrm>
              <a:off x="3620350" y="3419795"/>
              <a:ext cx="213625" cy="39500"/>
            </a:xfrm>
            <a:custGeom>
              <a:avLst/>
              <a:gdLst/>
              <a:ahLst/>
              <a:cxnLst/>
              <a:rect l="l" t="t" r="r" b="b"/>
              <a:pathLst>
                <a:path w="8545" h="1580" extrusionOk="0">
                  <a:moveTo>
                    <a:pt x="1566" y="1"/>
                  </a:moveTo>
                  <a:cubicBezTo>
                    <a:pt x="694" y="1"/>
                    <a:pt x="0" y="708"/>
                    <a:pt x="0" y="1580"/>
                  </a:cubicBezTo>
                  <a:lnTo>
                    <a:pt x="8544" y="1580"/>
                  </a:lnTo>
                  <a:cubicBezTo>
                    <a:pt x="8544" y="708"/>
                    <a:pt x="7837" y="1"/>
                    <a:pt x="6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40"/>
            <p:cNvSpPr/>
            <p:nvPr/>
          </p:nvSpPr>
          <p:spPr>
            <a:xfrm>
              <a:off x="3599375" y="3761575"/>
              <a:ext cx="267125" cy="148000"/>
            </a:xfrm>
            <a:custGeom>
              <a:avLst/>
              <a:gdLst/>
              <a:ahLst/>
              <a:cxnLst/>
              <a:rect l="l" t="t" r="r" b="b"/>
              <a:pathLst>
                <a:path w="10685" h="5920" extrusionOk="0">
                  <a:moveTo>
                    <a:pt x="0" y="1"/>
                  </a:moveTo>
                  <a:cubicBezTo>
                    <a:pt x="300" y="1956"/>
                    <a:pt x="896" y="3445"/>
                    <a:pt x="1767" y="4438"/>
                  </a:cubicBezTo>
                  <a:cubicBezTo>
                    <a:pt x="2650" y="5432"/>
                    <a:pt x="3821" y="5919"/>
                    <a:pt x="5344" y="5919"/>
                  </a:cubicBezTo>
                  <a:cubicBezTo>
                    <a:pt x="6867" y="5919"/>
                    <a:pt x="8049" y="5432"/>
                    <a:pt x="8920" y="4438"/>
                  </a:cubicBezTo>
                  <a:cubicBezTo>
                    <a:pt x="9792" y="3445"/>
                    <a:pt x="10388" y="1956"/>
                    <a:pt x="106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40"/>
            <p:cNvSpPr/>
            <p:nvPr/>
          </p:nvSpPr>
          <p:spPr>
            <a:xfrm>
              <a:off x="3632075" y="3779350"/>
              <a:ext cx="52225" cy="39450"/>
            </a:xfrm>
            <a:custGeom>
              <a:avLst/>
              <a:gdLst/>
              <a:ahLst/>
              <a:cxnLst/>
              <a:rect l="l" t="t" r="r" b="b"/>
              <a:pathLst>
                <a:path w="2089" h="1578" extrusionOk="0">
                  <a:moveTo>
                    <a:pt x="1049" y="1"/>
                  </a:moveTo>
                  <a:cubicBezTo>
                    <a:pt x="447" y="1"/>
                    <a:pt x="0" y="668"/>
                    <a:pt x="425" y="1300"/>
                  </a:cubicBezTo>
                  <a:cubicBezTo>
                    <a:pt x="449" y="1343"/>
                    <a:pt x="491" y="1388"/>
                    <a:pt x="536" y="1409"/>
                  </a:cubicBezTo>
                  <a:cubicBezTo>
                    <a:pt x="710" y="1526"/>
                    <a:pt x="887" y="1578"/>
                    <a:pt x="1051" y="1578"/>
                  </a:cubicBezTo>
                  <a:cubicBezTo>
                    <a:pt x="1649" y="1578"/>
                    <a:pt x="2088" y="904"/>
                    <a:pt x="1673" y="273"/>
                  </a:cubicBezTo>
                  <a:cubicBezTo>
                    <a:pt x="1641" y="230"/>
                    <a:pt x="1607" y="196"/>
                    <a:pt x="1561" y="164"/>
                  </a:cubicBezTo>
                  <a:cubicBezTo>
                    <a:pt x="1389" y="50"/>
                    <a:pt x="1213" y="1"/>
                    <a:pt x="1049"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40"/>
            <p:cNvSpPr/>
            <p:nvPr/>
          </p:nvSpPr>
          <p:spPr>
            <a:xfrm>
              <a:off x="3679050" y="3817250"/>
              <a:ext cx="62800" cy="47700"/>
            </a:xfrm>
            <a:custGeom>
              <a:avLst/>
              <a:gdLst/>
              <a:ahLst/>
              <a:cxnLst/>
              <a:rect l="l" t="t" r="r" b="b"/>
              <a:pathLst>
                <a:path w="2512" h="1908" extrusionOk="0">
                  <a:moveTo>
                    <a:pt x="1259" y="1"/>
                  </a:moveTo>
                  <a:cubicBezTo>
                    <a:pt x="535" y="1"/>
                    <a:pt x="1" y="810"/>
                    <a:pt x="512" y="1573"/>
                  </a:cubicBezTo>
                  <a:cubicBezTo>
                    <a:pt x="544" y="1628"/>
                    <a:pt x="589" y="1671"/>
                    <a:pt x="634" y="1705"/>
                  </a:cubicBezTo>
                  <a:cubicBezTo>
                    <a:pt x="843" y="1846"/>
                    <a:pt x="1056" y="1907"/>
                    <a:pt x="1255" y="1907"/>
                  </a:cubicBezTo>
                  <a:cubicBezTo>
                    <a:pt x="1977" y="1907"/>
                    <a:pt x="2512" y="1098"/>
                    <a:pt x="2001" y="335"/>
                  </a:cubicBezTo>
                  <a:cubicBezTo>
                    <a:pt x="1969" y="280"/>
                    <a:pt x="1924" y="237"/>
                    <a:pt x="1881" y="203"/>
                  </a:cubicBezTo>
                  <a:cubicBezTo>
                    <a:pt x="1671" y="62"/>
                    <a:pt x="1458" y="1"/>
                    <a:pt x="1259"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40"/>
            <p:cNvSpPr/>
            <p:nvPr/>
          </p:nvSpPr>
          <p:spPr>
            <a:xfrm>
              <a:off x="3710225" y="3780850"/>
              <a:ext cx="27250" cy="20525"/>
            </a:xfrm>
            <a:custGeom>
              <a:avLst/>
              <a:gdLst/>
              <a:ahLst/>
              <a:cxnLst/>
              <a:rect l="l" t="t" r="r" b="b"/>
              <a:pathLst>
                <a:path w="1090" h="821" extrusionOk="0">
                  <a:moveTo>
                    <a:pt x="548" y="1"/>
                  </a:moveTo>
                  <a:cubicBezTo>
                    <a:pt x="235" y="1"/>
                    <a:pt x="0" y="351"/>
                    <a:pt x="224" y="687"/>
                  </a:cubicBezTo>
                  <a:lnTo>
                    <a:pt x="269" y="732"/>
                  </a:lnTo>
                  <a:cubicBezTo>
                    <a:pt x="362" y="793"/>
                    <a:pt x="456" y="820"/>
                    <a:pt x="543" y="820"/>
                  </a:cubicBezTo>
                  <a:cubicBezTo>
                    <a:pt x="860" y="820"/>
                    <a:pt x="1089" y="464"/>
                    <a:pt x="865" y="136"/>
                  </a:cubicBezTo>
                  <a:cubicBezTo>
                    <a:pt x="854" y="114"/>
                    <a:pt x="844" y="104"/>
                    <a:pt x="820" y="91"/>
                  </a:cubicBezTo>
                  <a:cubicBezTo>
                    <a:pt x="729" y="28"/>
                    <a:pt x="635" y="1"/>
                    <a:pt x="548"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40"/>
            <p:cNvSpPr/>
            <p:nvPr/>
          </p:nvSpPr>
          <p:spPr>
            <a:xfrm>
              <a:off x="3744500" y="3784500"/>
              <a:ext cx="59125" cy="44750"/>
            </a:xfrm>
            <a:custGeom>
              <a:avLst/>
              <a:gdLst/>
              <a:ahLst/>
              <a:cxnLst/>
              <a:rect l="l" t="t" r="r" b="b"/>
              <a:pathLst>
                <a:path w="2365" h="1790" extrusionOk="0">
                  <a:moveTo>
                    <a:pt x="1184" y="1"/>
                  </a:moveTo>
                  <a:cubicBezTo>
                    <a:pt x="504" y="1"/>
                    <a:pt x="1" y="759"/>
                    <a:pt x="477" y="1468"/>
                  </a:cubicBezTo>
                  <a:cubicBezTo>
                    <a:pt x="509" y="1524"/>
                    <a:pt x="554" y="1569"/>
                    <a:pt x="599" y="1600"/>
                  </a:cubicBezTo>
                  <a:cubicBezTo>
                    <a:pt x="796" y="1732"/>
                    <a:pt x="997" y="1789"/>
                    <a:pt x="1184" y="1789"/>
                  </a:cubicBezTo>
                  <a:cubicBezTo>
                    <a:pt x="1864" y="1789"/>
                    <a:pt x="2365" y="1029"/>
                    <a:pt x="1889" y="310"/>
                  </a:cubicBezTo>
                  <a:cubicBezTo>
                    <a:pt x="1857" y="255"/>
                    <a:pt x="1812" y="223"/>
                    <a:pt x="1767" y="188"/>
                  </a:cubicBezTo>
                  <a:cubicBezTo>
                    <a:pt x="1570" y="58"/>
                    <a:pt x="1370" y="1"/>
                    <a:pt x="1184"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40"/>
            <p:cNvSpPr/>
            <p:nvPr/>
          </p:nvSpPr>
          <p:spPr>
            <a:xfrm>
              <a:off x="3745075" y="3846475"/>
              <a:ext cx="54450" cy="41075"/>
            </a:xfrm>
            <a:custGeom>
              <a:avLst/>
              <a:gdLst/>
              <a:ahLst/>
              <a:cxnLst/>
              <a:rect l="l" t="t" r="r" b="b"/>
              <a:pathLst>
                <a:path w="2178" h="1643" extrusionOk="0">
                  <a:moveTo>
                    <a:pt x="1090" y="0"/>
                  </a:moveTo>
                  <a:cubicBezTo>
                    <a:pt x="464" y="0"/>
                    <a:pt x="0" y="693"/>
                    <a:pt x="443" y="1352"/>
                  </a:cubicBezTo>
                  <a:cubicBezTo>
                    <a:pt x="464" y="1397"/>
                    <a:pt x="509" y="1440"/>
                    <a:pt x="552" y="1474"/>
                  </a:cubicBezTo>
                  <a:cubicBezTo>
                    <a:pt x="731" y="1591"/>
                    <a:pt x="913" y="1643"/>
                    <a:pt x="1083" y="1643"/>
                  </a:cubicBezTo>
                  <a:cubicBezTo>
                    <a:pt x="1711" y="1643"/>
                    <a:pt x="2177" y="943"/>
                    <a:pt x="1733" y="282"/>
                  </a:cubicBezTo>
                  <a:cubicBezTo>
                    <a:pt x="1712" y="237"/>
                    <a:pt x="1667" y="205"/>
                    <a:pt x="1625" y="171"/>
                  </a:cubicBezTo>
                  <a:cubicBezTo>
                    <a:pt x="1444" y="52"/>
                    <a:pt x="1261" y="0"/>
                    <a:pt x="1090"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40"/>
            <p:cNvSpPr/>
            <p:nvPr/>
          </p:nvSpPr>
          <p:spPr>
            <a:xfrm>
              <a:off x="3825425" y="3779250"/>
              <a:ext cx="23725" cy="23750"/>
            </a:xfrm>
            <a:custGeom>
              <a:avLst/>
              <a:gdLst/>
              <a:ahLst/>
              <a:cxnLst/>
              <a:rect l="l" t="t" r="r" b="b"/>
              <a:pathLst>
                <a:path w="949" h="950" extrusionOk="0">
                  <a:moveTo>
                    <a:pt x="475" y="1"/>
                  </a:moveTo>
                  <a:cubicBezTo>
                    <a:pt x="210" y="1"/>
                    <a:pt x="0" y="210"/>
                    <a:pt x="0" y="475"/>
                  </a:cubicBezTo>
                  <a:cubicBezTo>
                    <a:pt x="0" y="730"/>
                    <a:pt x="210" y="949"/>
                    <a:pt x="475" y="949"/>
                  </a:cubicBezTo>
                  <a:cubicBezTo>
                    <a:pt x="739" y="949"/>
                    <a:pt x="949" y="730"/>
                    <a:pt x="949" y="475"/>
                  </a:cubicBezTo>
                  <a:cubicBezTo>
                    <a:pt x="949" y="210"/>
                    <a:pt x="739" y="1"/>
                    <a:pt x="475"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40"/>
            <p:cNvSpPr/>
            <p:nvPr/>
          </p:nvSpPr>
          <p:spPr>
            <a:xfrm>
              <a:off x="3648250" y="3842175"/>
              <a:ext cx="19900" cy="20175"/>
            </a:xfrm>
            <a:custGeom>
              <a:avLst/>
              <a:gdLst/>
              <a:ahLst/>
              <a:cxnLst/>
              <a:rect l="l" t="t" r="r" b="b"/>
              <a:pathLst>
                <a:path w="796" h="807" extrusionOk="0">
                  <a:moveTo>
                    <a:pt x="398" y="1"/>
                  </a:moveTo>
                  <a:cubicBezTo>
                    <a:pt x="175" y="1"/>
                    <a:pt x="0" y="189"/>
                    <a:pt x="0" y="409"/>
                  </a:cubicBezTo>
                  <a:cubicBezTo>
                    <a:pt x="0" y="631"/>
                    <a:pt x="175" y="806"/>
                    <a:pt x="398" y="806"/>
                  </a:cubicBezTo>
                  <a:cubicBezTo>
                    <a:pt x="618" y="806"/>
                    <a:pt x="795" y="631"/>
                    <a:pt x="795" y="409"/>
                  </a:cubicBezTo>
                  <a:cubicBezTo>
                    <a:pt x="795" y="189"/>
                    <a:pt x="618" y="1"/>
                    <a:pt x="398"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40"/>
            <p:cNvSpPr/>
            <p:nvPr/>
          </p:nvSpPr>
          <p:spPr>
            <a:xfrm>
              <a:off x="3719975" y="3876700"/>
              <a:ext cx="20425" cy="20675"/>
            </a:xfrm>
            <a:custGeom>
              <a:avLst/>
              <a:gdLst/>
              <a:ahLst/>
              <a:cxnLst/>
              <a:rect l="l" t="t" r="r" b="b"/>
              <a:pathLst>
                <a:path w="817" h="827" extrusionOk="0">
                  <a:moveTo>
                    <a:pt x="409" y="0"/>
                  </a:moveTo>
                  <a:cubicBezTo>
                    <a:pt x="178" y="0"/>
                    <a:pt x="1" y="188"/>
                    <a:pt x="1" y="408"/>
                  </a:cubicBezTo>
                  <a:cubicBezTo>
                    <a:pt x="1" y="641"/>
                    <a:pt x="178" y="827"/>
                    <a:pt x="409" y="827"/>
                  </a:cubicBezTo>
                  <a:cubicBezTo>
                    <a:pt x="642" y="827"/>
                    <a:pt x="817" y="641"/>
                    <a:pt x="817" y="408"/>
                  </a:cubicBezTo>
                  <a:cubicBezTo>
                    <a:pt x="817" y="188"/>
                    <a:pt x="642" y="0"/>
                    <a:pt x="409"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40"/>
            <p:cNvSpPr/>
            <p:nvPr/>
          </p:nvSpPr>
          <p:spPr>
            <a:xfrm>
              <a:off x="3805225" y="3821775"/>
              <a:ext cx="20750" cy="20425"/>
            </a:xfrm>
            <a:custGeom>
              <a:avLst/>
              <a:gdLst/>
              <a:ahLst/>
              <a:cxnLst/>
              <a:rect l="l" t="t" r="r" b="b"/>
              <a:pathLst>
                <a:path w="830" h="817" extrusionOk="0">
                  <a:moveTo>
                    <a:pt x="411" y="1"/>
                  </a:moveTo>
                  <a:cubicBezTo>
                    <a:pt x="188" y="1"/>
                    <a:pt x="0" y="189"/>
                    <a:pt x="0" y="409"/>
                  </a:cubicBezTo>
                  <a:cubicBezTo>
                    <a:pt x="0" y="639"/>
                    <a:pt x="188" y="817"/>
                    <a:pt x="411" y="817"/>
                  </a:cubicBezTo>
                  <a:cubicBezTo>
                    <a:pt x="641" y="817"/>
                    <a:pt x="829" y="639"/>
                    <a:pt x="829" y="409"/>
                  </a:cubicBezTo>
                  <a:cubicBezTo>
                    <a:pt x="829" y="189"/>
                    <a:pt x="641" y="1"/>
                    <a:pt x="411"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8" name="Google Shape;828;p40"/>
          <p:cNvGrpSpPr/>
          <p:nvPr/>
        </p:nvGrpSpPr>
        <p:grpSpPr>
          <a:xfrm>
            <a:off x="713093" y="2830238"/>
            <a:ext cx="1054564" cy="1908756"/>
            <a:chOff x="2129025" y="3310425"/>
            <a:chExt cx="387750" cy="701800"/>
          </a:xfrm>
        </p:grpSpPr>
        <p:sp>
          <p:nvSpPr>
            <p:cNvPr id="829" name="Google Shape;829;p40"/>
            <p:cNvSpPr/>
            <p:nvPr/>
          </p:nvSpPr>
          <p:spPr>
            <a:xfrm>
              <a:off x="2201626" y="3976575"/>
              <a:ext cx="231300" cy="35650"/>
            </a:xfrm>
            <a:custGeom>
              <a:avLst/>
              <a:gdLst/>
              <a:ahLst/>
              <a:cxnLst/>
              <a:rect l="l" t="t" r="r" b="b"/>
              <a:pathLst>
                <a:path w="9252" h="1426" extrusionOk="0">
                  <a:moveTo>
                    <a:pt x="4626" y="0"/>
                  </a:moveTo>
                  <a:cubicBezTo>
                    <a:pt x="2075" y="0"/>
                    <a:pt x="1" y="321"/>
                    <a:pt x="1" y="707"/>
                  </a:cubicBezTo>
                  <a:cubicBezTo>
                    <a:pt x="1" y="1105"/>
                    <a:pt x="2075" y="1425"/>
                    <a:pt x="4626" y="1425"/>
                  </a:cubicBezTo>
                  <a:cubicBezTo>
                    <a:pt x="7175" y="1425"/>
                    <a:pt x="9252" y="1105"/>
                    <a:pt x="9252" y="707"/>
                  </a:cubicBezTo>
                  <a:cubicBezTo>
                    <a:pt x="9252" y="321"/>
                    <a:pt x="7175" y="0"/>
                    <a:pt x="4626" y="0"/>
                  </a:cubicBezTo>
                  <a:close/>
                </a:path>
              </a:pathLst>
            </a:custGeom>
            <a:solidFill>
              <a:srgbClr val="54486B">
                <a:alpha val="18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40"/>
            <p:cNvSpPr/>
            <p:nvPr/>
          </p:nvSpPr>
          <p:spPr>
            <a:xfrm>
              <a:off x="2227250" y="3919200"/>
              <a:ext cx="185475" cy="76475"/>
            </a:xfrm>
            <a:custGeom>
              <a:avLst/>
              <a:gdLst/>
              <a:ahLst/>
              <a:cxnLst/>
              <a:rect l="l" t="t" r="r" b="b"/>
              <a:pathLst>
                <a:path w="7419" h="3059" extrusionOk="0">
                  <a:moveTo>
                    <a:pt x="2332" y="1"/>
                  </a:moveTo>
                  <a:lnTo>
                    <a:pt x="2332" y="1524"/>
                  </a:lnTo>
                  <a:lnTo>
                    <a:pt x="763" y="1524"/>
                  </a:lnTo>
                  <a:cubicBezTo>
                    <a:pt x="345" y="1524"/>
                    <a:pt x="0" y="1866"/>
                    <a:pt x="0" y="2285"/>
                  </a:cubicBezTo>
                  <a:cubicBezTo>
                    <a:pt x="0" y="2716"/>
                    <a:pt x="345" y="3058"/>
                    <a:pt x="763" y="3058"/>
                  </a:cubicBezTo>
                  <a:lnTo>
                    <a:pt x="6647" y="3058"/>
                  </a:lnTo>
                  <a:cubicBezTo>
                    <a:pt x="7077" y="3058"/>
                    <a:pt x="7418" y="2716"/>
                    <a:pt x="7418" y="2285"/>
                  </a:cubicBezTo>
                  <a:cubicBezTo>
                    <a:pt x="7418" y="1866"/>
                    <a:pt x="7077" y="1524"/>
                    <a:pt x="6647" y="1524"/>
                  </a:cubicBezTo>
                  <a:lnTo>
                    <a:pt x="5079" y="1524"/>
                  </a:lnTo>
                  <a:lnTo>
                    <a:pt x="50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40"/>
            <p:cNvSpPr/>
            <p:nvPr/>
          </p:nvSpPr>
          <p:spPr>
            <a:xfrm>
              <a:off x="2164325" y="3310425"/>
              <a:ext cx="84800" cy="95075"/>
            </a:xfrm>
            <a:custGeom>
              <a:avLst/>
              <a:gdLst/>
              <a:ahLst/>
              <a:cxnLst/>
              <a:rect l="l" t="t" r="r" b="b"/>
              <a:pathLst>
                <a:path w="3392" h="3803" extrusionOk="0">
                  <a:moveTo>
                    <a:pt x="495" y="1"/>
                  </a:moveTo>
                  <a:cubicBezTo>
                    <a:pt x="393" y="1"/>
                    <a:pt x="294" y="32"/>
                    <a:pt x="223" y="122"/>
                  </a:cubicBezTo>
                  <a:cubicBezTo>
                    <a:pt x="112" y="254"/>
                    <a:pt x="123" y="429"/>
                    <a:pt x="157" y="575"/>
                  </a:cubicBezTo>
                  <a:cubicBezTo>
                    <a:pt x="255" y="1004"/>
                    <a:pt x="432" y="1391"/>
                    <a:pt x="697" y="1722"/>
                  </a:cubicBezTo>
                  <a:cubicBezTo>
                    <a:pt x="649" y="1691"/>
                    <a:pt x="590" y="1676"/>
                    <a:pt x="528" y="1676"/>
                  </a:cubicBezTo>
                  <a:cubicBezTo>
                    <a:pt x="435" y="1676"/>
                    <a:pt x="335" y="1711"/>
                    <a:pt x="255" y="1778"/>
                  </a:cubicBezTo>
                  <a:cubicBezTo>
                    <a:pt x="67" y="1931"/>
                    <a:pt x="1" y="2217"/>
                    <a:pt x="80" y="2416"/>
                  </a:cubicBezTo>
                  <a:cubicBezTo>
                    <a:pt x="146" y="2615"/>
                    <a:pt x="321" y="2747"/>
                    <a:pt x="520" y="2813"/>
                  </a:cubicBezTo>
                  <a:cubicBezTo>
                    <a:pt x="729" y="2869"/>
                    <a:pt x="952" y="2869"/>
                    <a:pt x="1161" y="2880"/>
                  </a:cubicBezTo>
                  <a:cubicBezTo>
                    <a:pt x="886" y="3002"/>
                    <a:pt x="554" y="3245"/>
                    <a:pt x="586" y="3521"/>
                  </a:cubicBezTo>
                  <a:cubicBezTo>
                    <a:pt x="615" y="3742"/>
                    <a:pt x="843" y="3803"/>
                    <a:pt x="1072" y="3803"/>
                  </a:cubicBezTo>
                  <a:cubicBezTo>
                    <a:pt x="1117" y="3803"/>
                    <a:pt x="1162" y="3800"/>
                    <a:pt x="1206" y="3796"/>
                  </a:cubicBezTo>
                  <a:cubicBezTo>
                    <a:pt x="1548" y="3786"/>
                    <a:pt x="1900" y="3765"/>
                    <a:pt x="2242" y="3643"/>
                  </a:cubicBezTo>
                  <a:cubicBezTo>
                    <a:pt x="3180" y="3322"/>
                    <a:pt x="3392" y="2416"/>
                    <a:pt x="3378" y="1568"/>
                  </a:cubicBezTo>
                  <a:cubicBezTo>
                    <a:pt x="3378" y="1346"/>
                    <a:pt x="3336" y="1115"/>
                    <a:pt x="3159" y="1015"/>
                  </a:cubicBezTo>
                  <a:cubicBezTo>
                    <a:pt x="3126" y="995"/>
                    <a:pt x="3088" y="987"/>
                    <a:pt x="3047" y="987"/>
                  </a:cubicBezTo>
                  <a:cubicBezTo>
                    <a:pt x="2891" y="987"/>
                    <a:pt x="2700" y="1112"/>
                    <a:pt x="2693" y="1266"/>
                  </a:cubicBezTo>
                  <a:lnTo>
                    <a:pt x="2693" y="1266"/>
                  </a:lnTo>
                  <a:cubicBezTo>
                    <a:pt x="2683" y="1067"/>
                    <a:pt x="2668" y="872"/>
                    <a:pt x="2584" y="707"/>
                  </a:cubicBezTo>
                  <a:cubicBezTo>
                    <a:pt x="2505" y="548"/>
                    <a:pt x="2364" y="424"/>
                    <a:pt x="2182" y="424"/>
                  </a:cubicBezTo>
                  <a:cubicBezTo>
                    <a:pt x="2162" y="424"/>
                    <a:pt x="2141" y="426"/>
                    <a:pt x="2120" y="429"/>
                  </a:cubicBezTo>
                  <a:cubicBezTo>
                    <a:pt x="1911" y="453"/>
                    <a:pt x="1701" y="673"/>
                    <a:pt x="1736" y="882"/>
                  </a:cubicBezTo>
                  <a:cubicBezTo>
                    <a:pt x="1503" y="495"/>
                    <a:pt x="1161" y="209"/>
                    <a:pt x="753" y="56"/>
                  </a:cubicBezTo>
                  <a:cubicBezTo>
                    <a:pt x="675" y="25"/>
                    <a:pt x="584" y="1"/>
                    <a:pt x="4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40"/>
            <p:cNvSpPr/>
            <p:nvPr/>
          </p:nvSpPr>
          <p:spPr>
            <a:xfrm>
              <a:off x="2185050" y="3332125"/>
              <a:ext cx="63225" cy="79750"/>
            </a:xfrm>
            <a:custGeom>
              <a:avLst/>
              <a:gdLst/>
              <a:ahLst/>
              <a:cxnLst/>
              <a:rect l="l" t="t" r="r" b="b"/>
              <a:pathLst>
                <a:path w="2529" h="3190" extrusionOk="0">
                  <a:moveTo>
                    <a:pt x="208" y="1"/>
                  </a:moveTo>
                  <a:cubicBezTo>
                    <a:pt x="189" y="1"/>
                    <a:pt x="169" y="18"/>
                    <a:pt x="189" y="38"/>
                  </a:cubicBezTo>
                  <a:cubicBezTo>
                    <a:pt x="332" y="202"/>
                    <a:pt x="464" y="369"/>
                    <a:pt x="608" y="544"/>
                  </a:cubicBezTo>
                  <a:lnTo>
                    <a:pt x="443" y="544"/>
                  </a:lnTo>
                  <a:cubicBezTo>
                    <a:pt x="332" y="533"/>
                    <a:pt x="221" y="523"/>
                    <a:pt x="123" y="502"/>
                  </a:cubicBezTo>
                  <a:cubicBezTo>
                    <a:pt x="119" y="501"/>
                    <a:pt x="116" y="500"/>
                    <a:pt x="113" y="500"/>
                  </a:cubicBezTo>
                  <a:cubicBezTo>
                    <a:pt x="75" y="500"/>
                    <a:pt x="59" y="569"/>
                    <a:pt x="88" y="578"/>
                  </a:cubicBezTo>
                  <a:cubicBezTo>
                    <a:pt x="200" y="621"/>
                    <a:pt x="298" y="666"/>
                    <a:pt x="409" y="676"/>
                  </a:cubicBezTo>
                  <a:cubicBezTo>
                    <a:pt x="459" y="683"/>
                    <a:pt x="522" y="697"/>
                    <a:pt x="580" y="697"/>
                  </a:cubicBezTo>
                  <a:cubicBezTo>
                    <a:pt x="622" y="697"/>
                    <a:pt x="663" y="689"/>
                    <a:pt x="695" y="666"/>
                  </a:cubicBezTo>
                  <a:cubicBezTo>
                    <a:pt x="883" y="886"/>
                    <a:pt x="1061" y="1119"/>
                    <a:pt x="1225" y="1363"/>
                  </a:cubicBezTo>
                  <a:cubicBezTo>
                    <a:pt x="1082" y="1384"/>
                    <a:pt x="939" y="1405"/>
                    <a:pt x="796" y="1429"/>
                  </a:cubicBezTo>
                  <a:cubicBezTo>
                    <a:pt x="668" y="1439"/>
                    <a:pt x="547" y="1445"/>
                    <a:pt x="427" y="1445"/>
                  </a:cubicBezTo>
                  <a:cubicBezTo>
                    <a:pt x="308" y="1445"/>
                    <a:pt x="189" y="1439"/>
                    <a:pt x="67" y="1429"/>
                  </a:cubicBezTo>
                  <a:cubicBezTo>
                    <a:pt x="22" y="1429"/>
                    <a:pt x="1" y="1506"/>
                    <a:pt x="46" y="1506"/>
                  </a:cubicBezTo>
                  <a:cubicBezTo>
                    <a:pt x="265" y="1543"/>
                    <a:pt x="517" y="1578"/>
                    <a:pt x="771" y="1578"/>
                  </a:cubicBezTo>
                  <a:cubicBezTo>
                    <a:pt x="963" y="1578"/>
                    <a:pt x="1156" y="1558"/>
                    <a:pt x="1336" y="1506"/>
                  </a:cubicBezTo>
                  <a:cubicBezTo>
                    <a:pt x="1371" y="1561"/>
                    <a:pt x="1413" y="1604"/>
                    <a:pt x="1447" y="1659"/>
                  </a:cubicBezTo>
                  <a:cubicBezTo>
                    <a:pt x="1535" y="1781"/>
                    <a:pt x="1612" y="1903"/>
                    <a:pt x="1702" y="2036"/>
                  </a:cubicBezTo>
                  <a:cubicBezTo>
                    <a:pt x="1291" y="2245"/>
                    <a:pt x="862" y="2322"/>
                    <a:pt x="443" y="2422"/>
                  </a:cubicBezTo>
                  <a:cubicBezTo>
                    <a:pt x="388" y="2433"/>
                    <a:pt x="377" y="2510"/>
                    <a:pt x="430" y="2510"/>
                  </a:cubicBezTo>
                  <a:cubicBezTo>
                    <a:pt x="468" y="2512"/>
                    <a:pt x="506" y="2514"/>
                    <a:pt x="544" y="2514"/>
                  </a:cubicBezTo>
                  <a:cubicBezTo>
                    <a:pt x="959" y="2514"/>
                    <a:pt x="1372" y="2359"/>
                    <a:pt x="1768" y="2157"/>
                  </a:cubicBezTo>
                  <a:cubicBezTo>
                    <a:pt x="1988" y="2510"/>
                    <a:pt x="2197" y="2886"/>
                    <a:pt x="2483" y="3183"/>
                  </a:cubicBezTo>
                  <a:cubicBezTo>
                    <a:pt x="2486" y="3188"/>
                    <a:pt x="2490" y="3190"/>
                    <a:pt x="2495" y="3190"/>
                  </a:cubicBezTo>
                  <a:cubicBezTo>
                    <a:pt x="2510" y="3190"/>
                    <a:pt x="2528" y="3167"/>
                    <a:pt x="2528" y="3151"/>
                  </a:cubicBezTo>
                  <a:cubicBezTo>
                    <a:pt x="2396" y="2708"/>
                    <a:pt x="2176" y="2300"/>
                    <a:pt x="1911" y="1914"/>
                  </a:cubicBezTo>
                  <a:cubicBezTo>
                    <a:pt x="1953" y="1792"/>
                    <a:pt x="1977" y="1659"/>
                    <a:pt x="1998" y="1537"/>
                  </a:cubicBezTo>
                  <a:cubicBezTo>
                    <a:pt x="2043" y="1349"/>
                    <a:pt x="2075" y="1164"/>
                    <a:pt x="2110" y="965"/>
                  </a:cubicBezTo>
                  <a:cubicBezTo>
                    <a:pt x="2115" y="942"/>
                    <a:pt x="2100" y="927"/>
                    <a:pt x="2082" y="927"/>
                  </a:cubicBezTo>
                  <a:cubicBezTo>
                    <a:pt x="2066" y="927"/>
                    <a:pt x="2048" y="939"/>
                    <a:pt x="2043" y="965"/>
                  </a:cubicBezTo>
                  <a:cubicBezTo>
                    <a:pt x="1988" y="1151"/>
                    <a:pt x="1922" y="1339"/>
                    <a:pt x="1866" y="1527"/>
                  </a:cubicBezTo>
                  <a:cubicBezTo>
                    <a:pt x="1855" y="1604"/>
                    <a:pt x="1821" y="1681"/>
                    <a:pt x="1810" y="1760"/>
                  </a:cubicBezTo>
                  <a:cubicBezTo>
                    <a:pt x="1646" y="1537"/>
                    <a:pt x="1469" y="1318"/>
                    <a:pt x="1291" y="1119"/>
                  </a:cubicBezTo>
                  <a:cubicBezTo>
                    <a:pt x="1336" y="1031"/>
                    <a:pt x="1326" y="910"/>
                    <a:pt x="1336" y="819"/>
                  </a:cubicBezTo>
                  <a:cubicBezTo>
                    <a:pt x="1371" y="634"/>
                    <a:pt x="1381" y="446"/>
                    <a:pt x="1402" y="258"/>
                  </a:cubicBezTo>
                  <a:cubicBezTo>
                    <a:pt x="1402" y="235"/>
                    <a:pt x="1386" y="224"/>
                    <a:pt x="1368" y="224"/>
                  </a:cubicBezTo>
                  <a:cubicBezTo>
                    <a:pt x="1350" y="224"/>
                    <a:pt x="1331" y="235"/>
                    <a:pt x="1326" y="258"/>
                  </a:cubicBezTo>
                  <a:cubicBezTo>
                    <a:pt x="1291" y="446"/>
                    <a:pt x="1249" y="634"/>
                    <a:pt x="1214" y="819"/>
                  </a:cubicBezTo>
                  <a:cubicBezTo>
                    <a:pt x="1214" y="875"/>
                    <a:pt x="1193" y="931"/>
                    <a:pt x="1182" y="997"/>
                  </a:cubicBezTo>
                  <a:cubicBezTo>
                    <a:pt x="862" y="634"/>
                    <a:pt x="531" y="303"/>
                    <a:pt x="221" y="4"/>
                  </a:cubicBezTo>
                  <a:cubicBezTo>
                    <a:pt x="217" y="2"/>
                    <a:pt x="213" y="1"/>
                    <a:pt x="2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40"/>
            <p:cNvSpPr/>
            <p:nvPr/>
          </p:nvSpPr>
          <p:spPr>
            <a:xfrm>
              <a:off x="2149850" y="3380175"/>
              <a:ext cx="174400" cy="125125"/>
            </a:xfrm>
            <a:custGeom>
              <a:avLst/>
              <a:gdLst/>
              <a:ahLst/>
              <a:cxnLst/>
              <a:rect l="l" t="t" r="r" b="b"/>
              <a:pathLst>
                <a:path w="6976" h="5005" extrusionOk="0">
                  <a:moveTo>
                    <a:pt x="4055" y="0"/>
                  </a:moveTo>
                  <a:cubicBezTo>
                    <a:pt x="3889" y="0"/>
                    <a:pt x="3710" y="15"/>
                    <a:pt x="3518" y="47"/>
                  </a:cubicBezTo>
                  <a:lnTo>
                    <a:pt x="3494" y="47"/>
                  </a:lnTo>
                  <a:cubicBezTo>
                    <a:pt x="0" y="669"/>
                    <a:pt x="2643" y="5000"/>
                    <a:pt x="4220" y="5000"/>
                  </a:cubicBezTo>
                  <a:cubicBezTo>
                    <a:pt x="4262" y="5000"/>
                    <a:pt x="4304" y="4997"/>
                    <a:pt x="4344" y="4991"/>
                  </a:cubicBezTo>
                  <a:lnTo>
                    <a:pt x="4344" y="5004"/>
                  </a:lnTo>
                  <a:lnTo>
                    <a:pt x="4355" y="4991"/>
                  </a:lnTo>
                  <a:lnTo>
                    <a:pt x="4368" y="4991"/>
                  </a:lnTo>
                  <a:cubicBezTo>
                    <a:pt x="5830" y="4710"/>
                    <a:pt x="6976" y="0"/>
                    <a:pt x="40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40"/>
            <p:cNvSpPr/>
            <p:nvPr/>
          </p:nvSpPr>
          <p:spPr>
            <a:xfrm>
              <a:off x="2204400" y="3405925"/>
              <a:ext cx="22075" cy="15975"/>
            </a:xfrm>
            <a:custGeom>
              <a:avLst/>
              <a:gdLst/>
              <a:ahLst/>
              <a:cxnLst/>
              <a:rect l="l" t="t" r="r" b="b"/>
              <a:pathLst>
                <a:path w="883" h="639" extrusionOk="0">
                  <a:moveTo>
                    <a:pt x="440" y="0"/>
                  </a:moveTo>
                  <a:cubicBezTo>
                    <a:pt x="165" y="0"/>
                    <a:pt x="0" y="331"/>
                    <a:pt x="231" y="572"/>
                  </a:cubicBezTo>
                  <a:cubicBezTo>
                    <a:pt x="242" y="583"/>
                    <a:pt x="252" y="596"/>
                    <a:pt x="276" y="607"/>
                  </a:cubicBezTo>
                  <a:cubicBezTo>
                    <a:pt x="332" y="628"/>
                    <a:pt x="385" y="639"/>
                    <a:pt x="440" y="639"/>
                  </a:cubicBezTo>
                  <a:cubicBezTo>
                    <a:pt x="716" y="639"/>
                    <a:pt x="883" y="307"/>
                    <a:pt x="650" y="66"/>
                  </a:cubicBezTo>
                  <a:cubicBezTo>
                    <a:pt x="639" y="53"/>
                    <a:pt x="618" y="43"/>
                    <a:pt x="607" y="32"/>
                  </a:cubicBezTo>
                  <a:cubicBezTo>
                    <a:pt x="552" y="11"/>
                    <a:pt x="496" y="0"/>
                    <a:pt x="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40"/>
            <p:cNvSpPr/>
            <p:nvPr/>
          </p:nvSpPr>
          <p:spPr>
            <a:xfrm>
              <a:off x="2260375" y="3396775"/>
              <a:ext cx="17425" cy="16050"/>
            </a:xfrm>
            <a:custGeom>
              <a:avLst/>
              <a:gdLst/>
              <a:ahLst/>
              <a:cxnLst/>
              <a:rect l="l" t="t" r="r" b="b"/>
              <a:pathLst>
                <a:path w="697" h="642" extrusionOk="0">
                  <a:moveTo>
                    <a:pt x="299" y="1"/>
                  </a:moveTo>
                  <a:cubicBezTo>
                    <a:pt x="122" y="35"/>
                    <a:pt x="0" y="199"/>
                    <a:pt x="35" y="366"/>
                  </a:cubicBezTo>
                  <a:cubicBezTo>
                    <a:pt x="66" y="530"/>
                    <a:pt x="199" y="642"/>
                    <a:pt x="355" y="642"/>
                  </a:cubicBezTo>
                  <a:cubicBezTo>
                    <a:pt x="366" y="642"/>
                    <a:pt x="387" y="631"/>
                    <a:pt x="411" y="631"/>
                  </a:cubicBezTo>
                  <a:cubicBezTo>
                    <a:pt x="575" y="597"/>
                    <a:pt x="697" y="432"/>
                    <a:pt x="662" y="265"/>
                  </a:cubicBezTo>
                  <a:cubicBezTo>
                    <a:pt x="641" y="112"/>
                    <a:pt x="509" y="1"/>
                    <a:pt x="3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40"/>
            <p:cNvSpPr/>
            <p:nvPr/>
          </p:nvSpPr>
          <p:spPr>
            <a:xfrm>
              <a:off x="2233350" y="3401475"/>
              <a:ext cx="17100" cy="15725"/>
            </a:xfrm>
            <a:custGeom>
              <a:avLst/>
              <a:gdLst/>
              <a:ahLst/>
              <a:cxnLst/>
              <a:rect l="l" t="t" r="r" b="b"/>
              <a:pathLst>
                <a:path w="684" h="629" extrusionOk="0">
                  <a:moveTo>
                    <a:pt x="286" y="1"/>
                  </a:moveTo>
                  <a:cubicBezTo>
                    <a:pt x="111" y="32"/>
                    <a:pt x="0" y="199"/>
                    <a:pt x="35" y="364"/>
                  </a:cubicBezTo>
                  <a:cubicBezTo>
                    <a:pt x="56" y="530"/>
                    <a:pt x="188" y="629"/>
                    <a:pt x="342" y="629"/>
                  </a:cubicBezTo>
                  <a:lnTo>
                    <a:pt x="398" y="629"/>
                  </a:lnTo>
                  <a:cubicBezTo>
                    <a:pt x="575" y="597"/>
                    <a:pt x="684" y="430"/>
                    <a:pt x="663" y="266"/>
                  </a:cubicBezTo>
                  <a:cubicBezTo>
                    <a:pt x="631" y="99"/>
                    <a:pt x="498"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40"/>
            <p:cNvSpPr/>
            <p:nvPr/>
          </p:nvSpPr>
          <p:spPr>
            <a:xfrm>
              <a:off x="2211825" y="3435125"/>
              <a:ext cx="17100" cy="16050"/>
            </a:xfrm>
            <a:custGeom>
              <a:avLst/>
              <a:gdLst/>
              <a:ahLst/>
              <a:cxnLst/>
              <a:rect l="l" t="t" r="r" b="b"/>
              <a:pathLst>
                <a:path w="684" h="642" extrusionOk="0">
                  <a:moveTo>
                    <a:pt x="286" y="0"/>
                  </a:moveTo>
                  <a:cubicBezTo>
                    <a:pt x="111" y="35"/>
                    <a:pt x="0" y="199"/>
                    <a:pt x="21" y="377"/>
                  </a:cubicBezTo>
                  <a:cubicBezTo>
                    <a:pt x="56" y="530"/>
                    <a:pt x="188" y="642"/>
                    <a:pt x="342" y="642"/>
                  </a:cubicBezTo>
                  <a:cubicBezTo>
                    <a:pt x="366" y="642"/>
                    <a:pt x="376" y="642"/>
                    <a:pt x="398" y="631"/>
                  </a:cubicBezTo>
                  <a:cubicBezTo>
                    <a:pt x="575" y="607"/>
                    <a:pt x="684" y="443"/>
                    <a:pt x="662" y="265"/>
                  </a:cubicBezTo>
                  <a:cubicBezTo>
                    <a:pt x="631" y="112"/>
                    <a:pt x="498" y="0"/>
                    <a:pt x="3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40"/>
            <p:cNvSpPr/>
            <p:nvPr/>
          </p:nvSpPr>
          <p:spPr>
            <a:xfrm>
              <a:off x="2265675" y="3425775"/>
              <a:ext cx="17100" cy="16000"/>
            </a:xfrm>
            <a:custGeom>
              <a:avLst/>
              <a:gdLst/>
              <a:ahLst/>
              <a:cxnLst/>
              <a:rect l="l" t="t" r="r" b="b"/>
              <a:pathLst>
                <a:path w="684" h="640" extrusionOk="0">
                  <a:moveTo>
                    <a:pt x="342" y="1"/>
                  </a:moveTo>
                  <a:cubicBezTo>
                    <a:pt x="318" y="1"/>
                    <a:pt x="307" y="1"/>
                    <a:pt x="286" y="12"/>
                  </a:cubicBezTo>
                  <a:cubicBezTo>
                    <a:pt x="109" y="33"/>
                    <a:pt x="0" y="200"/>
                    <a:pt x="21" y="374"/>
                  </a:cubicBezTo>
                  <a:cubicBezTo>
                    <a:pt x="53" y="531"/>
                    <a:pt x="185" y="639"/>
                    <a:pt x="342" y="639"/>
                  </a:cubicBezTo>
                  <a:lnTo>
                    <a:pt x="397" y="639"/>
                  </a:lnTo>
                  <a:cubicBezTo>
                    <a:pt x="562" y="608"/>
                    <a:pt x="684" y="441"/>
                    <a:pt x="649" y="266"/>
                  </a:cubicBezTo>
                  <a:cubicBezTo>
                    <a:pt x="628" y="110"/>
                    <a:pt x="495" y="1"/>
                    <a:pt x="3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40"/>
            <p:cNvSpPr/>
            <p:nvPr/>
          </p:nvSpPr>
          <p:spPr>
            <a:xfrm>
              <a:off x="2238300" y="3430425"/>
              <a:ext cx="17450" cy="16050"/>
            </a:xfrm>
            <a:custGeom>
              <a:avLst/>
              <a:gdLst/>
              <a:ahLst/>
              <a:cxnLst/>
              <a:rect l="l" t="t" r="r" b="b"/>
              <a:pathLst>
                <a:path w="698" h="642" extrusionOk="0">
                  <a:moveTo>
                    <a:pt x="343" y="0"/>
                  </a:moveTo>
                  <a:cubicBezTo>
                    <a:pt x="332" y="0"/>
                    <a:pt x="311" y="0"/>
                    <a:pt x="287" y="14"/>
                  </a:cubicBezTo>
                  <a:cubicBezTo>
                    <a:pt x="123" y="35"/>
                    <a:pt x="1" y="199"/>
                    <a:pt x="35" y="377"/>
                  </a:cubicBezTo>
                  <a:cubicBezTo>
                    <a:pt x="57" y="530"/>
                    <a:pt x="189" y="641"/>
                    <a:pt x="343" y="641"/>
                  </a:cubicBezTo>
                  <a:lnTo>
                    <a:pt x="398" y="641"/>
                  </a:lnTo>
                  <a:cubicBezTo>
                    <a:pt x="576" y="610"/>
                    <a:pt x="698" y="443"/>
                    <a:pt x="663" y="265"/>
                  </a:cubicBezTo>
                  <a:cubicBezTo>
                    <a:pt x="631" y="112"/>
                    <a:pt x="499" y="0"/>
                    <a:pt x="3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40"/>
            <p:cNvSpPr/>
            <p:nvPr/>
          </p:nvSpPr>
          <p:spPr>
            <a:xfrm>
              <a:off x="2257050" y="3457775"/>
              <a:ext cx="17175" cy="16050"/>
            </a:xfrm>
            <a:custGeom>
              <a:avLst/>
              <a:gdLst/>
              <a:ahLst/>
              <a:cxnLst/>
              <a:rect l="l" t="t" r="r" b="b"/>
              <a:pathLst>
                <a:path w="687" h="642" extrusionOk="0">
                  <a:moveTo>
                    <a:pt x="289" y="1"/>
                  </a:moveTo>
                  <a:cubicBezTo>
                    <a:pt x="112" y="32"/>
                    <a:pt x="1" y="199"/>
                    <a:pt x="24" y="377"/>
                  </a:cubicBezTo>
                  <a:cubicBezTo>
                    <a:pt x="56" y="530"/>
                    <a:pt x="189" y="642"/>
                    <a:pt x="345" y="642"/>
                  </a:cubicBezTo>
                  <a:cubicBezTo>
                    <a:pt x="366" y="642"/>
                    <a:pt x="377" y="642"/>
                    <a:pt x="398" y="628"/>
                  </a:cubicBezTo>
                  <a:cubicBezTo>
                    <a:pt x="576" y="607"/>
                    <a:pt x="687" y="443"/>
                    <a:pt x="663" y="265"/>
                  </a:cubicBezTo>
                  <a:cubicBezTo>
                    <a:pt x="631" y="112"/>
                    <a:pt x="499" y="1"/>
                    <a:pt x="345" y="1"/>
                  </a:cubicBezTo>
                  <a:close/>
                </a:path>
              </a:pathLst>
            </a:custGeom>
            <a:solidFill>
              <a:srgbClr val="C4C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40"/>
            <p:cNvSpPr/>
            <p:nvPr/>
          </p:nvSpPr>
          <p:spPr>
            <a:xfrm>
              <a:off x="2229775" y="3462475"/>
              <a:ext cx="17375" cy="16000"/>
            </a:xfrm>
            <a:custGeom>
              <a:avLst/>
              <a:gdLst/>
              <a:ahLst/>
              <a:cxnLst/>
              <a:rect l="l" t="t" r="r" b="b"/>
              <a:pathLst>
                <a:path w="695" h="640" extrusionOk="0">
                  <a:moveTo>
                    <a:pt x="297" y="1"/>
                  </a:moveTo>
                  <a:cubicBezTo>
                    <a:pt x="122" y="32"/>
                    <a:pt x="0" y="199"/>
                    <a:pt x="32" y="374"/>
                  </a:cubicBezTo>
                  <a:cubicBezTo>
                    <a:pt x="56" y="530"/>
                    <a:pt x="199" y="639"/>
                    <a:pt x="352" y="639"/>
                  </a:cubicBezTo>
                  <a:cubicBezTo>
                    <a:pt x="363" y="639"/>
                    <a:pt x="387" y="628"/>
                    <a:pt x="398" y="628"/>
                  </a:cubicBezTo>
                  <a:cubicBezTo>
                    <a:pt x="575" y="597"/>
                    <a:pt x="694" y="430"/>
                    <a:pt x="662" y="266"/>
                  </a:cubicBezTo>
                  <a:cubicBezTo>
                    <a:pt x="641" y="109"/>
                    <a:pt x="496"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40"/>
            <p:cNvSpPr/>
            <p:nvPr/>
          </p:nvSpPr>
          <p:spPr>
            <a:xfrm>
              <a:off x="2129025" y="3547200"/>
              <a:ext cx="387750" cy="392700"/>
            </a:xfrm>
            <a:custGeom>
              <a:avLst/>
              <a:gdLst/>
              <a:ahLst/>
              <a:cxnLst/>
              <a:rect l="l" t="t" r="r" b="b"/>
              <a:pathLst>
                <a:path w="15510" h="15708" extrusionOk="0">
                  <a:moveTo>
                    <a:pt x="1238" y="0"/>
                  </a:moveTo>
                  <a:cubicBezTo>
                    <a:pt x="1" y="9847"/>
                    <a:pt x="2022" y="15707"/>
                    <a:pt x="7750" y="15707"/>
                  </a:cubicBezTo>
                  <a:cubicBezTo>
                    <a:pt x="13491" y="15707"/>
                    <a:pt x="15509" y="9847"/>
                    <a:pt x="142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40"/>
            <p:cNvSpPr/>
            <p:nvPr/>
          </p:nvSpPr>
          <p:spPr>
            <a:xfrm>
              <a:off x="2182875" y="3579450"/>
              <a:ext cx="279850" cy="328200"/>
            </a:xfrm>
            <a:custGeom>
              <a:avLst/>
              <a:gdLst/>
              <a:ahLst/>
              <a:cxnLst/>
              <a:rect l="l" t="t" r="r" b="b"/>
              <a:pathLst>
                <a:path w="11194" h="13128" extrusionOk="0">
                  <a:moveTo>
                    <a:pt x="231" y="0"/>
                  </a:moveTo>
                  <a:cubicBezTo>
                    <a:pt x="175" y="564"/>
                    <a:pt x="120" y="1105"/>
                    <a:pt x="88" y="1635"/>
                  </a:cubicBezTo>
                  <a:cubicBezTo>
                    <a:pt x="22" y="2771"/>
                    <a:pt x="0" y="3831"/>
                    <a:pt x="32" y="4803"/>
                  </a:cubicBezTo>
                  <a:cubicBezTo>
                    <a:pt x="43" y="5232"/>
                    <a:pt x="77" y="5664"/>
                    <a:pt x="109" y="6062"/>
                  </a:cubicBezTo>
                  <a:cubicBezTo>
                    <a:pt x="144" y="6459"/>
                    <a:pt x="199" y="6846"/>
                    <a:pt x="252" y="7209"/>
                  </a:cubicBezTo>
                  <a:cubicBezTo>
                    <a:pt x="318" y="7641"/>
                    <a:pt x="398" y="8038"/>
                    <a:pt x="485" y="8412"/>
                  </a:cubicBezTo>
                  <a:cubicBezTo>
                    <a:pt x="827" y="9781"/>
                    <a:pt x="1336" y="10875"/>
                    <a:pt x="2019" y="11646"/>
                  </a:cubicBezTo>
                  <a:cubicBezTo>
                    <a:pt x="2901" y="12640"/>
                    <a:pt x="4072" y="13127"/>
                    <a:pt x="5596" y="13127"/>
                  </a:cubicBezTo>
                  <a:cubicBezTo>
                    <a:pt x="7119" y="13127"/>
                    <a:pt x="8290" y="12640"/>
                    <a:pt x="9172" y="11646"/>
                  </a:cubicBezTo>
                  <a:cubicBezTo>
                    <a:pt x="9856" y="10875"/>
                    <a:pt x="10364" y="9781"/>
                    <a:pt x="10706" y="8412"/>
                  </a:cubicBezTo>
                  <a:cubicBezTo>
                    <a:pt x="10796" y="8038"/>
                    <a:pt x="10873" y="7630"/>
                    <a:pt x="10939" y="7209"/>
                  </a:cubicBezTo>
                  <a:cubicBezTo>
                    <a:pt x="10995" y="6846"/>
                    <a:pt x="11048" y="6459"/>
                    <a:pt x="11082" y="6062"/>
                  </a:cubicBezTo>
                  <a:cubicBezTo>
                    <a:pt x="11114" y="5664"/>
                    <a:pt x="11138" y="5232"/>
                    <a:pt x="11159" y="4803"/>
                  </a:cubicBezTo>
                  <a:cubicBezTo>
                    <a:pt x="11194" y="3820"/>
                    <a:pt x="11170" y="2750"/>
                    <a:pt x="11104" y="1603"/>
                  </a:cubicBezTo>
                  <a:cubicBezTo>
                    <a:pt x="11061" y="1084"/>
                    <a:pt x="11016" y="554"/>
                    <a:pt x="10960" y="0"/>
                  </a:cubicBezTo>
                  <a:close/>
                </a:path>
              </a:pathLst>
            </a:custGeom>
            <a:solidFill>
              <a:srgbClr val="B5C2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40"/>
            <p:cNvSpPr/>
            <p:nvPr/>
          </p:nvSpPr>
          <p:spPr>
            <a:xfrm>
              <a:off x="2189175" y="3759650"/>
              <a:ext cx="267200" cy="148000"/>
            </a:xfrm>
            <a:custGeom>
              <a:avLst/>
              <a:gdLst/>
              <a:ahLst/>
              <a:cxnLst/>
              <a:rect l="l" t="t" r="r" b="b"/>
              <a:pathLst>
                <a:path w="10688" h="5920" extrusionOk="0">
                  <a:moveTo>
                    <a:pt x="0" y="1"/>
                  </a:moveTo>
                  <a:cubicBezTo>
                    <a:pt x="299" y="1956"/>
                    <a:pt x="896" y="3445"/>
                    <a:pt x="1767" y="4438"/>
                  </a:cubicBezTo>
                  <a:cubicBezTo>
                    <a:pt x="2649" y="5432"/>
                    <a:pt x="3820" y="5919"/>
                    <a:pt x="5344" y="5919"/>
                  </a:cubicBezTo>
                  <a:cubicBezTo>
                    <a:pt x="6867" y="5919"/>
                    <a:pt x="8038" y="5432"/>
                    <a:pt x="8920" y="4438"/>
                  </a:cubicBezTo>
                  <a:cubicBezTo>
                    <a:pt x="9792" y="3445"/>
                    <a:pt x="10388" y="1956"/>
                    <a:pt x="10687" y="1"/>
                  </a:cubicBezTo>
                  <a:close/>
                </a:path>
              </a:pathLst>
            </a:custGeom>
            <a:solidFill>
              <a:srgbClr val="5448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40"/>
            <p:cNvSpPr/>
            <p:nvPr/>
          </p:nvSpPr>
          <p:spPr>
            <a:xfrm>
              <a:off x="2185050" y="3579450"/>
              <a:ext cx="275425" cy="87125"/>
            </a:xfrm>
            <a:custGeom>
              <a:avLst/>
              <a:gdLst/>
              <a:ahLst/>
              <a:cxnLst/>
              <a:rect l="l" t="t" r="r" b="b"/>
              <a:pathLst>
                <a:path w="11017" h="3485" extrusionOk="0">
                  <a:moveTo>
                    <a:pt x="144" y="0"/>
                  </a:moveTo>
                  <a:cubicBezTo>
                    <a:pt x="88" y="564"/>
                    <a:pt x="33" y="1105"/>
                    <a:pt x="1" y="1635"/>
                  </a:cubicBezTo>
                  <a:cubicBezTo>
                    <a:pt x="707" y="3003"/>
                    <a:pt x="1434" y="3485"/>
                    <a:pt x="2192" y="3485"/>
                  </a:cubicBezTo>
                  <a:cubicBezTo>
                    <a:pt x="4000" y="3485"/>
                    <a:pt x="5981" y="737"/>
                    <a:pt x="8249" y="737"/>
                  </a:cubicBezTo>
                  <a:cubicBezTo>
                    <a:pt x="8672" y="737"/>
                    <a:pt x="9105" y="833"/>
                    <a:pt x="9549" y="1060"/>
                  </a:cubicBezTo>
                  <a:cubicBezTo>
                    <a:pt x="10100" y="1349"/>
                    <a:pt x="10587" y="1513"/>
                    <a:pt x="11017" y="1603"/>
                  </a:cubicBezTo>
                  <a:cubicBezTo>
                    <a:pt x="10974" y="1084"/>
                    <a:pt x="10929" y="554"/>
                    <a:pt x="10873"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40"/>
            <p:cNvSpPr/>
            <p:nvPr/>
          </p:nvSpPr>
          <p:spPr>
            <a:xfrm>
              <a:off x="2221875" y="3777375"/>
              <a:ext cx="52225" cy="39475"/>
            </a:xfrm>
            <a:custGeom>
              <a:avLst/>
              <a:gdLst/>
              <a:ahLst/>
              <a:cxnLst/>
              <a:rect l="l" t="t" r="r" b="b"/>
              <a:pathLst>
                <a:path w="2089" h="1579" extrusionOk="0">
                  <a:moveTo>
                    <a:pt x="1051" y="0"/>
                  </a:moveTo>
                  <a:cubicBezTo>
                    <a:pt x="449" y="0"/>
                    <a:pt x="1" y="668"/>
                    <a:pt x="427" y="1303"/>
                  </a:cubicBezTo>
                  <a:cubicBezTo>
                    <a:pt x="449" y="1345"/>
                    <a:pt x="494" y="1390"/>
                    <a:pt x="536" y="1411"/>
                  </a:cubicBezTo>
                  <a:cubicBezTo>
                    <a:pt x="710" y="1528"/>
                    <a:pt x="886" y="1579"/>
                    <a:pt x="1050" y="1579"/>
                  </a:cubicBezTo>
                  <a:cubicBezTo>
                    <a:pt x="1648" y="1579"/>
                    <a:pt x="2088" y="906"/>
                    <a:pt x="1673" y="275"/>
                  </a:cubicBezTo>
                  <a:cubicBezTo>
                    <a:pt x="1641" y="230"/>
                    <a:pt x="1606" y="198"/>
                    <a:pt x="1564" y="163"/>
                  </a:cubicBezTo>
                  <a:cubicBezTo>
                    <a:pt x="1391" y="50"/>
                    <a:pt x="1216" y="0"/>
                    <a:pt x="1051"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40"/>
            <p:cNvSpPr/>
            <p:nvPr/>
          </p:nvSpPr>
          <p:spPr>
            <a:xfrm>
              <a:off x="2268800" y="3815350"/>
              <a:ext cx="62925" cy="47650"/>
            </a:xfrm>
            <a:custGeom>
              <a:avLst/>
              <a:gdLst/>
              <a:ahLst/>
              <a:cxnLst/>
              <a:rect l="l" t="t" r="r" b="b"/>
              <a:pathLst>
                <a:path w="2517" h="1906" extrusionOk="0">
                  <a:moveTo>
                    <a:pt x="1260" y="0"/>
                  </a:moveTo>
                  <a:cubicBezTo>
                    <a:pt x="537" y="0"/>
                    <a:pt x="0" y="810"/>
                    <a:pt x="503" y="1572"/>
                  </a:cubicBezTo>
                  <a:cubicBezTo>
                    <a:pt x="537" y="1625"/>
                    <a:pt x="580" y="1670"/>
                    <a:pt x="635" y="1704"/>
                  </a:cubicBezTo>
                  <a:cubicBezTo>
                    <a:pt x="845" y="1844"/>
                    <a:pt x="1058" y="1905"/>
                    <a:pt x="1257" y="1905"/>
                  </a:cubicBezTo>
                  <a:cubicBezTo>
                    <a:pt x="1981" y="1905"/>
                    <a:pt x="2516" y="1097"/>
                    <a:pt x="2005" y="335"/>
                  </a:cubicBezTo>
                  <a:cubicBezTo>
                    <a:pt x="1971" y="279"/>
                    <a:pt x="1928" y="234"/>
                    <a:pt x="1883" y="202"/>
                  </a:cubicBezTo>
                  <a:cubicBezTo>
                    <a:pt x="1673" y="61"/>
                    <a:pt x="1460" y="0"/>
                    <a:pt x="1260"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40"/>
            <p:cNvSpPr/>
            <p:nvPr/>
          </p:nvSpPr>
          <p:spPr>
            <a:xfrm>
              <a:off x="2303425" y="3779000"/>
              <a:ext cx="20475" cy="20425"/>
            </a:xfrm>
            <a:custGeom>
              <a:avLst/>
              <a:gdLst/>
              <a:ahLst/>
              <a:cxnLst/>
              <a:rect l="l" t="t" r="r" b="b"/>
              <a:pathLst>
                <a:path w="819" h="817" extrusionOk="0">
                  <a:moveTo>
                    <a:pt x="411" y="0"/>
                  </a:moveTo>
                  <a:cubicBezTo>
                    <a:pt x="188" y="0"/>
                    <a:pt x="0" y="178"/>
                    <a:pt x="0" y="408"/>
                  </a:cubicBezTo>
                  <a:cubicBezTo>
                    <a:pt x="0" y="628"/>
                    <a:pt x="188" y="816"/>
                    <a:pt x="411" y="816"/>
                  </a:cubicBezTo>
                  <a:cubicBezTo>
                    <a:pt x="641" y="816"/>
                    <a:pt x="819" y="628"/>
                    <a:pt x="819" y="408"/>
                  </a:cubicBezTo>
                  <a:cubicBezTo>
                    <a:pt x="819" y="178"/>
                    <a:pt x="641" y="0"/>
                    <a:pt x="411"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40"/>
            <p:cNvSpPr/>
            <p:nvPr/>
          </p:nvSpPr>
          <p:spPr>
            <a:xfrm>
              <a:off x="2334300" y="3782600"/>
              <a:ext cx="59200" cy="44700"/>
            </a:xfrm>
            <a:custGeom>
              <a:avLst/>
              <a:gdLst/>
              <a:ahLst/>
              <a:cxnLst/>
              <a:rect l="l" t="t" r="r" b="b"/>
              <a:pathLst>
                <a:path w="2368" h="1788" extrusionOk="0">
                  <a:moveTo>
                    <a:pt x="1185" y="0"/>
                  </a:moveTo>
                  <a:cubicBezTo>
                    <a:pt x="503" y="0"/>
                    <a:pt x="0" y="758"/>
                    <a:pt x="477" y="1467"/>
                  </a:cubicBezTo>
                  <a:cubicBezTo>
                    <a:pt x="511" y="1523"/>
                    <a:pt x="553" y="1568"/>
                    <a:pt x="598" y="1600"/>
                  </a:cubicBezTo>
                  <a:cubicBezTo>
                    <a:pt x="796" y="1730"/>
                    <a:pt x="996" y="1787"/>
                    <a:pt x="1183" y="1787"/>
                  </a:cubicBezTo>
                  <a:cubicBezTo>
                    <a:pt x="1865" y="1787"/>
                    <a:pt x="2367" y="1029"/>
                    <a:pt x="1891" y="309"/>
                  </a:cubicBezTo>
                  <a:cubicBezTo>
                    <a:pt x="1857" y="254"/>
                    <a:pt x="1812" y="219"/>
                    <a:pt x="1769" y="188"/>
                  </a:cubicBezTo>
                  <a:cubicBezTo>
                    <a:pt x="1572" y="57"/>
                    <a:pt x="1372" y="0"/>
                    <a:pt x="1185"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40"/>
            <p:cNvSpPr/>
            <p:nvPr/>
          </p:nvSpPr>
          <p:spPr>
            <a:xfrm>
              <a:off x="2334900" y="3844550"/>
              <a:ext cx="54225" cy="41075"/>
            </a:xfrm>
            <a:custGeom>
              <a:avLst/>
              <a:gdLst/>
              <a:ahLst/>
              <a:cxnLst/>
              <a:rect l="l" t="t" r="r" b="b"/>
              <a:pathLst>
                <a:path w="2169" h="1643" extrusionOk="0">
                  <a:moveTo>
                    <a:pt x="1089" y="1"/>
                  </a:moveTo>
                  <a:cubicBezTo>
                    <a:pt x="463" y="1"/>
                    <a:pt x="1" y="693"/>
                    <a:pt x="442" y="1352"/>
                  </a:cubicBezTo>
                  <a:cubicBezTo>
                    <a:pt x="463" y="1397"/>
                    <a:pt x="508" y="1440"/>
                    <a:pt x="553" y="1474"/>
                  </a:cubicBezTo>
                  <a:cubicBezTo>
                    <a:pt x="731" y="1591"/>
                    <a:pt x="912" y="1643"/>
                    <a:pt x="1081" y="1643"/>
                  </a:cubicBezTo>
                  <a:cubicBezTo>
                    <a:pt x="1706" y="1643"/>
                    <a:pt x="2169" y="941"/>
                    <a:pt x="1735" y="282"/>
                  </a:cubicBezTo>
                  <a:cubicBezTo>
                    <a:pt x="1700" y="237"/>
                    <a:pt x="1669" y="205"/>
                    <a:pt x="1624" y="171"/>
                  </a:cubicBezTo>
                  <a:cubicBezTo>
                    <a:pt x="1443" y="52"/>
                    <a:pt x="1260" y="1"/>
                    <a:pt x="1089"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40"/>
            <p:cNvSpPr/>
            <p:nvPr/>
          </p:nvSpPr>
          <p:spPr>
            <a:xfrm>
              <a:off x="2415225" y="3777350"/>
              <a:ext cx="23725" cy="23725"/>
            </a:xfrm>
            <a:custGeom>
              <a:avLst/>
              <a:gdLst/>
              <a:ahLst/>
              <a:cxnLst/>
              <a:rect l="l" t="t" r="r" b="b"/>
              <a:pathLst>
                <a:path w="949" h="949" extrusionOk="0">
                  <a:moveTo>
                    <a:pt x="474" y="0"/>
                  </a:moveTo>
                  <a:cubicBezTo>
                    <a:pt x="209" y="0"/>
                    <a:pt x="0" y="209"/>
                    <a:pt x="0" y="474"/>
                  </a:cubicBezTo>
                  <a:cubicBezTo>
                    <a:pt x="0" y="729"/>
                    <a:pt x="209" y="949"/>
                    <a:pt x="474" y="949"/>
                  </a:cubicBezTo>
                  <a:cubicBezTo>
                    <a:pt x="729" y="949"/>
                    <a:pt x="949" y="729"/>
                    <a:pt x="949" y="474"/>
                  </a:cubicBezTo>
                  <a:cubicBezTo>
                    <a:pt x="949" y="209"/>
                    <a:pt x="729" y="0"/>
                    <a:pt x="474"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40"/>
            <p:cNvSpPr/>
            <p:nvPr/>
          </p:nvSpPr>
          <p:spPr>
            <a:xfrm>
              <a:off x="2238050" y="3840250"/>
              <a:ext cx="19900" cy="20175"/>
            </a:xfrm>
            <a:custGeom>
              <a:avLst/>
              <a:gdLst/>
              <a:ahLst/>
              <a:cxnLst/>
              <a:rect l="l" t="t" r="r" b="b"/>
              <a:pathLst>
                <a:path w="796" h="807" extrusionOk="0">
                  <a:moveTo>
                    <a:pt x="398" y="1"/>
                  </a:moveTo>
                  <a:cubicBezTo>
                    <a:pt x="178" y="1"/>
                    <a:pt x="0" y="189"/>
                    <a:pt x="0" y="409"/>
                  </a:cubicBezTo>
                  <a:cubicBezTo>
                    <a:pt x="0" y="629"/>
                    <a:pt x="178" y="806"/>
                    <a:pt x="398" y="806"/>
                  </a:cubicBezTo>
                  <a:cubicBezTo>
                    <a:pt x="618" y="806"/>
                    <a:pt x="795" y="629"/>
                    <a:pt x="795" y="409"/>
                  </a:cubicBezTo>
                  <a:cubicBezTo>
                    <a:pt x="795" y="189"/>
                    <a:pt x="618" y="1"/>
                    <a:pt x="398"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40"/>
            <p:cNvSpPr/>
            <p:nvPr/>
          </p:nvSpPr>
          <p:spPr>
            <a:xfrm>
              <a:off x="2309775" y="3874775"/>
              <a:ext cx="20500" cy="20675"/>
            </a:xfrm>
            <a:custGeom>
              <a:avLst/>
              <a:gdLst/>
              <a:ahLst/>
              <a:cxnLst/>
              <a:rect l="l" t="t" r="r" b="b"/>
              <a:pathLst>
                <a:path w="820" h="827" extrusionOk="0">
                  <a:moveTo>
                    <a:pt x="408" y="0"/>
                  </a:moveTo>
                  <a:cubicBezTo>
                    <a:pt x="178" y="0"/>
                    <a:pt x="0" y="188"/>
                    <a:pt x="0" y="408"/>
                  </a:cubicBezTo>
                  <a:cubicBezTo>
                    <a:pt x="0" y="639"/>
                    <a:pt x="178" y="827"/>
                    <a:pt x="408" y="827"/>
                  </a:cubicBezTo>
                  <a:cubicBezTo>
                    <a:pt x="631" y="827"/>
                    <a:pt x="819" y="639"/>
                    <a:pt x="819" y="408"/>
                  </a:cubicBezTo>
                  <a:cubicBezTo>
                    <a:pt x="819" y="188"/>
                    <a:pt x="631" y="0"/>
                    <a:pt x="408"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40"/>
            <p:cNvSpPr/>
            <p:nvPr/>
          </p:nvSpPr>
          <p:spPr>
            <a:xfrm>
              <a:off x="2395075" y="3819850"/>
              <a:ext cx="20700" cy="20425"/>
            </a:xfrm>
            <a:custGeom>
              <a:avLst/>
              <a:gdLst/>
              <a:ahLst/>
              <a:cxnLst/>
              <a:rect l="l" t="t" r="r" b="b"/>
              <a:pathLst>
                <a:path w="828" h="817" extrusionOk="0">
                  <a:moveTo>
                    <a:pt x="409" y="1"/>
                  </a:moveTo>
                  <a:cubicBezTo>
                    <a:pt x="189" y="1"/>
                    <a:pt x="1" y="186"/>
                    <a:pt x="1" y="409"/>
                  </a:cubicBezTo>
                  <a:cubicBezTo>
                    <a:pt x="1" y="639"/>
                    <a:pt x="189" y="817"/>
                    <a:pt x="409" y="817"/>
                  </a:cubicBezTo>
                  <a:cubicBezTo>
                    <a:pt x="639" y="817"/>
                    <a:pt x="827" y="639"/>
                    <a:pt x="827" y="409"/>
                  </a:cubicBezTo>
                  <a:cubicBezTo>
                    <a:pt x="827" y="186"/>
                    <a:pt x="639" y="1"/>
                    <a:pt x="409" y="1"/>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40"/>
            <p:cNvSpPr/>
            <p:nvPr/>
          </p:nvSpPr>
          <p:spPr>
            <a:xfrm>
              <a:off x="2272800" y="3409975"/>
              <a:ext cx="88625" cy="67050"/>
            </a:xfrm>
            <a:custGeom>
              <a:avLst/>
              <a:gdLst/>
              <a:ahLst/>
              <a:cxnLst/>
              <a:rect l="l" t="t" r="r" b="b"/>
              <a:pathLst>
                <a:path w="3545" h="2682" extrusionOk="0">
                  <a:moveTo>
                    <a:pt x="1772" y="1"/>
                  </a:moveTo>
                  <a:cubicBezTo>
                    <a:pt x="753" y="1"/>
                    <a:pt x="1" y="1149"/>
                    <a:pt x="719" y="2222"/>
                  </a:cubicBezTo>
                  <a:cubicBezTo>
                    <a:pt x="761" y="2289"/>
                    <a:pt x="828" y="2342"/>
                    <a:pt x="894" y="2397"/>
                  </a:cubicBezTo>
                  <a:cubicBezTo>
                    <a:pt x="1189" y="2595"/>
                    <a:pt x="1489" y="2681"/>
                    <a:pt x="1770" y="2681"/>
                  </a:cubicBezTo>
                  <a:cubicBezTo>
                    <a:pt x="2790" y="2681"/>
                    <a:pt x="3545" y="1538"/>
                    <a:pt x="2828" y="455"/>
                  </a:cubicBezTo>
                  <a:cubicBezTo>
                    <a:pt x="2783" y="389"/>
                    <a:pt x="2717" y="334"/>
                    <a:pt x="2650" y="289"/>
                  </a:cubicBezTo>
                  <a:cubicBezTo>
                    <a:pt x="2354" y="88"/>
                    <a:pt x="2053" y="1"/>
                    <a:pt x="17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40"/>
            <p:cNvSpPr/>
            <p:nvPr/>
          </p:nvSpPr>
          <p:spPr>
            <a:xfrm>
              <a:off x="2201750" y="3624400"/>
              <a:ext cx="85575" cy="64575"/>
            </a:xfrm>
            <a:custGeom>
              <a:avLst/>
              <a:gdLst/>
              <a:ahLst/>
              <a:cxnLst/>
              <a:rect l="l" t="t" r="r" b="b"/>
              <a:pathLst>
                <a:path w="3423" h="2583" extrusionOk="0">
                  <a:moveTo>
                    <a:pt x="1717" y="1"/>
                  </a:moveTo>
                  <a:cubicBezTo>
                    <a:pt x="1445" y="1"/>
                    <a:pt x="1154" y="85"/>
                    <a:pt x="867" y="279"/>
                  </a:cubicBezTo>
                  <a:cubicBezTo>
                    <a:pt x="801" y="322"/>
                    <a:pt x="734" y="377"/>
                    <a:pt x="703" y="443"/>
                  </a:cubicBezTo>
                  <a:cubicBezTo>
                    <a:pt x="0" y="1482"/>
                    <a:pt x="725" y="2583"/>
                    <a:pt x="1710" y="2583"/>
                  </a:cubicBezTo>
                  <a:cubicBezTo>
                    <a:pt x="1981" y="2583"/>
                    <a:pt x="2271" y="2499"/>
                    <a:pt x="2557" y="2309"/>
                  </a:cubicBezTo>
                  <a:cubicBezTo>
                    <a:pt x="2623" y="2266"/>
                    <a:pt x="2689" y="2211"/>
                    <a:pt x="2721" y="2144"/>
                  </a:cubicBezTo>
                  <a:cubicBezTo>
                    <a:pt x="3423" y="1107"/>
                    <a:pt x="2700" y="1"/>
                    <a:pt x="1717" y="1"/>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40"/>
            <p:cNvSpPr/>
            <p:nvPr/>
          </p:nvSpPr>
          <p:spPr>
            <a:xfrm>
              <a:off x="2244925" y="3634675"/>
              <a:ext cx="22100" cy="22075"/>
            </a:xfrm>
            <a:custGeom>
              <a:avLst/>
              <a:gdLst/>
              <a:ahLst/>
              <a:cxnLst/>
              <a:rect l="l" t="t" r="r" b="b"/>
              <a:pathLst>
                <a:path w="884" h="883" extrusionOk="0">
                  <a:moveTo>
                    <a:pt x="443" y="1"/>
                  </a:moveTo>
                  <a:cubicBezTo>
                    <a:pt x="200" y="1"/>
                    <a:pt x="1" y="199"/>
                    <a:pt x="1" y="440"/>
                  </a:cubicBezTo>
                  <a:cubicBezTo>
                    <a:pt x="1" y="684"/>
                    <a:pt x="200" y="883"/>
                    <a:pt x="443" y="883"/>
                  </a:cubicBezTo>
                  <a:cubicBezTo>
                    <a:pt x="684" y="883"/>
                    <a:pt x="883" y="684"/>
                    <a:pt x="883" y="440"/>
                  </a:cubicBezTo>
                  <a:cubicBezTo>
                    <a:pt x="883" y="199"/>
                    <a:pt x="684" y="1"/>
                    <a:pt x="4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40"/>
            <p:cNvSpPr/>
            <p:nvPr/>
          </p:nvSpPr>
          <p:spPr>
            <a:xfrm>
              <a:off x="2232550" y="3653425"/>
              <a:ext cx="13525" cy="13275"/>
            </a:xfrm>
            <a:custGeom>
              <a:avLst/>
              <a:gdLst/>
              <a:ahLst/>
              <a:cxnLst/>
              <a:rect l="l" t="t" r="r" b="b"/>
              <a:pathLst>
                <a:path w="541" h="531" extrusionOk="0">
                  <a:moveTo>
                    <a:pt x="276" y="0"/>
                  </a:moveTo>
                  <a:cubicBezTo>
                    <a:pt x="120" y="0"/>
                    <a:pt x="0" y="122"/>
                    <a:pt x="0" y="265"/>
                  </a:cubicBezTo>
                  <a:cubicBezTo>
                    <a:pt x="0" y="419"/>
                    <a:pt x="120" y="530"/>
                    <a:pt x="276" y="530"/>
                  </a:cubicBezTo>
                  <a:cubicBezTo>
                    <a:pt x="419" y="530"/>
                    <a:pt x="541" y="419"/>
                    <a:pt x="541" y="265"/>
                  </a:cubicBezTo>
                  <a:cubicBezTo>
                    <a:pt x="541" y="122"/>
                    <a:pt x="419" y="0"/>
                    <a:pt x="2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40"/>
            <p:cNvSpPr/>
            <p:nvPr/>
          </p:nvSpPr>
          <p:spPr>
            <a:xfrm>
              <a:off x="2355425" y="3624400"/>
              <a:ext cx="85600" cy="64575"/>
            </a:xfrm>
            <a:custGeom>
              <a:avLst/>
              <a:gdLst/>
              <a:ahLst/>
              <a:cxnLst/>
              <a:rect l="l" t="t" r="r" b="b"/>
              <a:pathLst>
                <a:path w="3424" h="2583" extrusionOk="0">
                  <a:moveTo>
                    <a:pt x="1706" y="1"/>
                  </a:moveTo>
                  <a:cubicBezTo>
                    <a:pt x="723" y="1"/>
                    <a:pt x="0" y="1107"/>
                    <a:pt x="691" y="2144"/>
                  </a:cubicBezTo>
                  <a:cubicBezTo>
                    <a:pt x="736" y="2211"/>
                    <a:pt x="792" y="2266"/>
                    <a:pt x="858" y="2309"/>
                  </a:cubicBezTo>
                  <a:cubicBezTo>
                    <a:pt x="1144" y="2499"/>
                    <a:pt x="1435" y="2583"/>
                    <a:pt x="1706" y="2583"/>
                  </a:cubicBezTo>
                  <a:cubicBezTo>
                    <a:pt x="2693" y="2583"/>
                    <a:pt x="3423" y="1482"/>
                    <a:pt x="2723" y="443"/>
                  </a:cubicBezTo>
                  <a:cubicBezTo>
                    <a:pt x="2678" y="377"/>
                    <a:pt x="2623" y="322"/>
                    <a:pt x="2556" y="279"/>
                  </a:cubicBezTo>
                  <a:cubicBezTo>
                    <a:pt x="2269" y="85"/>
                    <a:pt x="1978" y="1"/>
                    <a:pt x="1706" y="1"/>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40"/>
            <p:cNvSpPr/>
            <p:nvPr/>
          </p:nvSpPr>
          <p:spPr>
            <a:xfrm>
              <a:off x="2371900" y="3634450"/>
              <a:ext cx="29550" cy="22250"/>
            </a:xfrm>
            <a:custGeom>
              <a:avLst/>
              <a:gdLst/>
              <a:ahLst/>
              <a:cxnLst/>
              <a:rect l="l" t="t" r="r" b="b"/>
              <a:pathLst>
                <a:path w="1182" h="890" extrusionOk="0">
                  <a:moveTo>
                    <a:pt x="591" y="1"/>
                  </a:moveTo>
                  <a:cubicBezTo>
                    <a:pt x="253" y="1"/>
                    <a:pt x="1" y="383"/>
                    <a:pt x="242" y="738"/>
                  </a:cubicBezTo>
                  <a:cubicBezTo>
                    <a:pt x="265" y="759"/>
                    <a:pt x="276" y="781"/>
                    <a:pt x="297" y="794"/>
                  </a:cubicBezTo>
                  <a:cubicBezTo>
                    <a:pt x="395" y="860"/>
                    <a:pt x="495" y="889"/>
                    <a:pt x="588" y="889"/>
                  </a:cubicBezTo>
                  <a:cubicBezTo>
                    <a:pt x="928" y="889"/>
                    <a:pt x="1181" y="508"/>
                    <a:pt x="938" y="153"/>
                  </a:cubicBezTo>
                  <a:cubicBezTo>
                    <a:pt x="928" y="132"/>
                    <a:pt x="904" y="118"/>
                    <a:pt x="883" y="97"/>
                  </a:cubicBezTo>
                  <a:cubicBezTo>
                    <a:pt x="785" y="30"/>
                    <a:pt x="684" y="1"/>
                    <a:pt x="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40"/>
            <p:cNvSpPr/>
            <p:nvPr/>
          </p:nvSpPr>
          <p:spPr>
            <a:xfrm>
              <a:off x="2396725" y="3653425"/>
              <a:ext cx="13275" cy="13275"/>
            </a:xfrm>
            <a:custGeom>
              <a:avLst/>
              <a:gdLst/>
              <a:ahLst/>
              <a:cxnLst/>
              <a:rect l="l" t="t" r="r" b="b"/>
              <a:pathLst>
                <a:path w="531" h="531" extrusionOk="0">
                  <a:moveTo>
                    <a:pt x="266" y="0"/>
                  </a:moveTo>
                  <a:cubicBezTo>
                    <a:pt x="123" y="0"/>
                    <a:pt x="1" y="122"/>
                    <a:pt x="1" y="265"/>
                  </a:cubicBezTo>
                  <a:cubicBezTo>
                    <a:pt x="1" y="419"/>
                    <a:pt x="123" y="530"/>
                    <a:pt x="266" y="530"/>
                  </a:cubicBezTo>
                  <a:cubicBezTo>
                    <a:pt x="420" y="530"/>
                    <a:pt x="531" y="419"/>
                    <a:pt x="531" y="265"/>
                  </a:cubicBezTo>
                  <a:cubicBezTo>
                    <a:pt x="531" y="122"/>
                    <a:pt x="420" y="0"/>
                    <a:pt x="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40"/>
            <p:cNvSpPr/>
            <p:nvPr/>
          </p:nvSpPr>
          <p:spPr>
            <a:xfrm>
              <a:off x="2224525" y="3692900"/>
              <a:ext cx="39500" cy="17975"/>
            </a:xfrm>
            <a:custGeom>
              <a:avLst/>
              <a:gdLst/>
              <a:ahLst/>
              <a:cxnLst/>
              <a:rect l="l" t="t" r="r" b="b"/>
              <a:pathLst>
                <a:path w="1580" h="719" extrusionOk="0">
                  <a:moveTo>
                    <a:pt x="796" y="0"/>
                  </a:moveTo>
                  <a:cubicBezTo>
                    <a:pt x="353" y="0"/>
                    <a:pt x="1" y="154"/>
                    <a:pt x="1" y="353"/>
                  </a:cubicBezTo>
                  <a:cubicBezTo>
                    <a:pt x="1" y="562"/>
                    <a:pt x="353" y="718"/>
                    <a:pt x="796" y="718"/>
                  </a:cubicBezTo>
                  <a:cubicBezTo>
                    <a:pt x="1225" y="718"/>
                    <a:pt x="1580" y="562"/>
                    <a:pt x="1580" y="353"/>
                  </a:cubicBezTo>
                  <a:cubicBezTo>
                    <a:pt x="1580" y="154"/>
                    <a:pt x="1225" y="0"/>
                    <a:pt x="796"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40"/>
            <p:cNvSpPr/>
            <p:nvPr/>
          </p:nvSpPr>
          <p:spPr>
            <a:xfrm>
              <a:off x="2378525" y="3692900"/>
              <a:ext cx="39500" cy="17975"/>
            </a:xfrm>
            <a:custGeom>
              <a:avLst/>
              <a:gdLst/>
              <a:ahLst/>
              <a:cxnLst/>
              <a:rect l="l" t="t" r="r" b="b"/>
              <a:pathLst>
                <a:path w="1580" h="719" extrusionOk="0">
                  <a:moveTo>
                    <a:pt x="785" y="0"/>
                  </a:moveTo>
                  <a:cubicBezTo>
                    <a:pt x="353" y="0"/>
                    <a:pt x="0" y="154"/>
                    <a:pt x="0" y="353"/>
                  </a:cubicBezTo>
                  <a:cubicBezTo>
                    <a:pt x="0" y="562"/>
                    <a:pt x="353" y="718"/>
                    <a:pt x="785" y="718"/>
                  </a:cubicBezTo>
                  <a:cubicBezTo>
                    <a:pt x="1224" y="718"/>
                    <a:pt x="1579" y="562"/>
                    <a:pt x="1579" y="353"/>
                  </a:cubicBezTo>
                  <a:cubicBezTo>
                    <a:pt x="1579" y="154"/>
                    <a:pt x="1224" y="0"/>
                    <a:pt x="785" y="0"/>
                  </a:cubicBezTo>
                  <a:close/>
                </a:path>
              </a:pathLst>
            </a:custGeom>
            <a:solidFill>
              <a:srgbClr val="DFE8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40"/>
            <p:cNvSpPr/>
            <p:nvPr/>
          </p:nvSpPr>
          <p:spPr>
            <a:xfrm>
              <a:off x="2217650" y="3598225"/>
              <a:ext cx="51025" cy="21850"/>
            </a:xfrm>
            <a:custGeom>
              <a:avLst/>
              <a:gdLst/>
              <a:ahLst/>
              <a:cxnLst/>
              <a:rect l="l" t="t" r="r" b="b"/>
              <a:pathLst>
                <a:path w="2041" h="874" extrusionOk="0">
                  <a:moveTo>
                    <a:pt x="1869" y="1"/>
                  </a:moveTo>
                  <a:cubicBezTo>
                    <a:pt x="1850" y="1"/>
                    <a:pt x="1830" y="4"/>
                    <a:pt x="1810" y="12"/>
                  </a:cubicBezTo>
                  <a:lnTo>
                    <a:pt x="133" y="563"/>
                  </a:lnTo>
                  <a:cubicBezTo>
                    <a:pt x="43" y="587"/>
                    <a:pt x="0" y="674"/>
                    <a:pt x="22" y="762"/>
                  </a:cubicBezTo>
                  <a:cubicBezTo>
                    <a:pt x="46" y="832"/>
                    <a:pt x="106" y="873"/>
                    <a:pt x="173" y="873"/>
                  </a:cubicBezTo>
                  <a:cubicBezTo>
                    <a:pt x="192" y="873"/>
                    <a:pt x="211" y="870"/>
                    <a:pt x="231" y="863"/>
                  </a:cubicBezTo>
                  <a:lnTo>
                    <a:pt x="1921" y="309"/>
                  </a:lnTo>
                  <a:cubicBezTo>
                    <a:pt x="1998" y="288"/>
                    <a:pt x="2040" y="200"/>
                    <a:pt x="2019" y="110"/>
                  </a:cubicBezTo>
                  <a:cubicBezTo>
                    <a:pt x="1995" y="43"/>
                    <a:pt x="1935" y="1"/>
                    <a:pt x="1869" y="1"/>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40"/>
            <p:cNvSpPr/>
            <p:nvPr/>
          </p:nvSpPr>
          <p:spPr>
            <a:xfrm>
              <a:off x="2374075" y="3598225"/>
              <a:ext cx="51100" cy="21850"/>
            </a:xfrm>
            <a:custGeom>
              <a:avLst/>
              <a:gdLst/>
              <a:ahLst/>
              <a:cxnLst/>
              <a:rect l="l" t="t" r="r" b="b"/>
              <a:pathLst>
                <a:path w="2044" h="874" extrusionOk="0">
                  <a:moveTo>
                    <a:pt x="167" y="1"/>
                  </a:moveTo>
                  <a:cubicBezTo>
                    <a:pt x="107" y="1"/>
                    <a:pt x="49" y="43"/>
                    <a:pt x="22" y="110"/>
                  </a:cubicBezTo>
                  <a:cubicBezTo>
                    <a:pt x="1" y="200"/>
                    <a:pt x="46" y="288"/>
                    <a:pt x="123" y="309"/>
                  </a:cubicBezTo>
                  <a:lnTo>
                    <a:pt x="1810" y="863"/>
                  </a:lnTo>
                  <a:cubicBezTo>
                    <a:pt x="1830" y="870"/>
                    <a:pt x="1850" y="873"/>
                    <a:pt x="1870" y="873"/>
                  </a:cubicBezTo>
                  <a:cubicBezTo>
                    <a:pt x="1937" y="873"/>
                    <a:pt x="1996" y="832"/>
                    <a:pt x="2022" y="762"/>
                  </a:cubicBezTo>
                  <a:cubicBezTo>
                    <a:pt x="2043" y="674"/>
                    <a:pt x="1998" y="587"/>
                    <a:pt x="1911" y="563"/>
                  </a:cubicBezTo>
                  <a:lnTo>
                    <a:pt x="221" y="12"/>
                  </a:lnTo>
                  <a:cubicBezTo>
                    <a:pt x="203" y="4"/>
                    <a:pt x="185" y="1"/>
                    <a:pt x="167" y="1"/>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40"/>
            <p:cNvSpPr/>
            <p:nvPr/>
          </p:nvSpPr>
          <p:spPr>
            <a:xfrm>
              <a:off x="2304275" y="3673300"/>
              <a:ext cx="31475" cy="50550"/>
            </a:xfrm>
            <a:custGeom>
              <a:avLst/>
              <a:gdLst/>
              <a:ahLst/>
              <a:cxnLst/>
              <a:rect l="l" t="t" r="r" b="b"/>
              <a:pathLst>
                <a:path w="1259" h="2022" extrusionOk="0">
                  <a:moveTo>
                    <a:pt x="99" y="0"/>
                  </a:moveTo>
                  <a:cubicBezTo>
                    <a:pt x="46" y="0"/>
                    <a:pt x="1" y="45"/>
                    <a:pt x="1" y="101"/>
                  </a:cubicBezTo>
                  <a:lnTo>
                    <a:pt x="1" y="1921"/>
                  </a:lnTo>
                  <a:cubicBezTo>
                    <a:pt x="1" y="1977"/>
                    <a:pt x="46" y="2022"/>
                    <a:pt x="99" y="2022"/>
                  </a:cubicBezTo>
                  <a:lnTo>
                    <a:pt x="1148" y="2022"/>
                  </a:lnTo>
                  <a:cubicBezTo>
                    <a:pt x="1203" y="2022"/>
                    <a:pt x="1259" y="1977"/>
                    <a:pt x="1259" y="1921"/>
                  </a:cubicBezTo>
                  <a:lnTo>
                    <a:pt x="1259" y="101"/>
                  </a:lnTo>
                  <a:cubicBezTo>
                    <a:pt x="1259" y="45"/>
                    <a:pt x="1203" y="0"/>
                    <a:pt x="1148" y="0"/>
                  </a:cubicBezTo>
                  <a:close/>
                </a:path>
              </a:pathLst>
            </a:custGeom>
            <a:solidFill>
              <a:srgbClr val="333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40"/>
            <p:cNvSpPr/>
            <p:nvPr/>
          </p:nvSpPr>
          <p:spPr>
            <a:xfrm>
              <a:off x="2129025" y="3547200"/>
              <a:ext cx="387750" cy="392700"/>
            </a:xfrm>
            <a:custGeom>
              <a:avLst/>
              <a:gdLst/>
              <a:ahLst/>
              <a:cxnLst/>
              <a:rect l="l" t="t" r="r" b="b"/>
              <a:pathLst>
                <a:path w="15510" h="15708" extrusionOk="0">
                  <a:moveTo>
                    <a:pt x="1238" y="0"/>
                  </a:moveTo>
                  <a:cubicBezTo>
                    <a:pt x="1" y="9847"/>
                    <a:pt x="2022" y="15707"/>
                    <a:pt x="7750" y="15707"/>
                  </a:cubicBezTo>
                  <a:cubicBezTo>
                    <a:pt x="13491" y="15707"/>
                    <a:pt x="15509" y="9847"/>
                    <a:pt x="142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40"/>
            <p:cNvSpPr/>
            <p:nvPr/>
          </p:nvSpPr>
          <p:spPr>
            <a:xfrm>
              <a:off x="2135646" y="3494726"/>
              <a:ext cx="371450" cy="64581"/>
            </a:xfrm>
            <a:custGeom>
              <a:avLst/>
              <a:gdLst/>
              <a:ahLst/>
              <a:cxnLst/>
              <a:rect l="l" t="t" r="r" b="b"/>
              <a:pathLst>
                <a:path w="14858" h="2099" extrusionOk="0">
                  <a:moveTo>
                    <a:pt x="485" y="1"/>
                  </a:moveTo>
                  <a:cubicBezTo>
                    <a:pt x="220" y="1"/>
                    <a:pt x="1" y="223"/>
                    <a:pt x="1" y="488"/>
                  </a:cubicBezTo>
                  <a:lnTo>
                    <a:pt x="1" y="1614"/>
                  </a:lnTo>
                  <a:cubicBezTo>
                    <a:pt x="1" y="1879"/>
                    <a:pt x="220" y="2099"/>
                    <a:pt x="485" y="2099"/>
                  </a:cubicBezTo>
                  <a:lnTo>
                    <a:pt x="14362" y="2099"/>
                  </a:lnTo>
                  <a:cubicBezTo>
                    <a:pt x="14638" y="2099"/>
                    <a:pt x="14858" y="1879"/>
                    <a:pt x="14858" y="1614"/>
                  </a:cubicBezTo>
                  <a:lnTo>
                    <a:pt x="14858" y="488"/>
                  </a:lnTo>
                  <a:cubicBezTo>
                    <a:pt x="14858" y="223"/>
                    <a:pt x="14638" y="1"/>
                    <a:pt x="14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40"/>
            <p:cNvSpPr/>
            <p:nvPr/>
          </p:nvSpPr>
          <p:spPr>
            <a:xfrm>
              <a:off x="2182875" y="3579450"/>
              <a:ext cx="279850" cy="328200"/>
            </a:xfrm>
            <a:custGeom>
              <a:avLst/>
              <a:gdLst/>
              <a:ahLst/>
              <a:cxnLst/>
              <a:rect l="l" t="t" r="r" b="b"/>
              <a:pathLst>
                <a:path w="11194" h="13128" extrusionOk="0">
                  <a:moveTo>
                    <a:pt x="231" y="0"/>
                  </a:moveTo>
                  <a:cubicBezTo>
                    <a:pt x="175" y="564"/>
                    <a:pt x="120" y="1105"/>
                    <a:pt x="88" y="1635"/>
                  </a:cubicBezTo>
                  <a:cubicBezTo>
                    <a:pt x="22" y="2771"/>
                    <a:pt x="0" y="3831"/>
                    <a:pt x="32" y="4803"/>
                  </a:cubicBezTo>
                  <a:cubicBezTo>
                    <a:pt x="43" y="5232"/>
                    <a:pt x="77" y="5664"/>
                    <a:pt x="109" y="6062"/>
                  </a:cubicBezTo>
                  <a:cubicBezTo>
                    <a:pt x="144" y="6459"/>
                    <a:pt x="199" y="6846"/>
                    <a:pt x="252" y="7209"/>
                  </a:cubicBezTo>
                  <a:cubicBezTo>
                    <a:pt x="318" y="7641"/>
                    <a:pt x="398" y="8038"/>
                    <a:pt x="485" y="8412"/>
                  </a:cubicBezTo>
                  <a:cubicBezTo>
                    <a:pt x="827" y="9781"/>
                    <a:pt x="1336" y="10875"/>
                    <a:pt x="2019" y="11646"/>
                  </a:cubicBezTo>
                  <a:cubicBezTo>
                    <a:pt x="2901" y="12640"/>
                    <a:pt x="4072" y="13127"/>
                    <a:pt x="5596" y="13127"/>
                  </a:cubicBezTo>
                  <a:cubicBezTo>
                    <a:pt x="7119" y="13127"/>
                    <a:pt x="8290" y="12640"/>
                    <a:pt x="9172" y="11646"/>
                  </a:cubicBezTo>
                  <a:cubicBezTo>
                    <a:pt x="9856" y="10875"/>
                    <a:pt x="10364" y="9781"/>
                    <a:pt x="10706" y="8412"/>
                  </a:cubicBezTo>
                  <a:cubicBezTo>
                    <a:pt x="10796" y="8038"/>
                    <a:pt x="10873" y="7630"/>
                    <a:pt x="10939" y="7209"/>
                  </a:cubicBezTo>
                  <a:cubicBezTo>
                    <a:pt x="10995" y="6846"/>
                    <a:pt x="11048" y="6459"/>
                    <a:pt x="11082" y="6062"/>
                  </a:cubicBezTo>
                  <a:cubicBezTo>
                    <a:pt x="11114" y="5664"/>
                    <a:pt x="11138" y="5232"/>
                    <a:pt x="11159" y="4803"/>
                  </a:cubicBezTo>
                  <a:cubicBezTo>
                    <a:pt x="11194" y="3820"/>
                    <a:pt x="11170" y="2750"/>
                    <a:pt x="11104" y="1603"/>
                  </a:cubicBezTo>
                  <a:cubicBezTo>
                    <a:pt x="11061" y="1084"/>
                    <a:pt x="11016" y="554"/>
                    <a:pt x="109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40"/>
            <p:cNvSpPr/>
            <p:nvPr/>
          </p:nvSpPr>
          <p:spPr>
            <a:xfrm>
              <a:off x="2189175" y="3759650"/>
              <a:ext cx="267200" cy="148000"/>
            </a:xfrm>
            <a:custGeom>
              <a:avLst/>
              <a:gdLst/>
              <a:ahLst/>
              <a:cxnLst/>
              <a:rect l="l" t="t" r="r" b="b"/>
              <a:pathLst>
                <a:path w="10688" h="5920" extrusionOk="0">
                  <a:moveTo>
                    <a:pt x="0" y="1"/>
                  </a:moveTo>
                  <a:cubicBezTo>
                    <a:pt x="299" y="1956"/>
                    <a:pt x="896" y="3445"/>
                    <a:pt x="1767" y="4438"/>
                  </a:cubicBezTo>
                  <a:cubicBezTo>
                    <a:pt x="2649" y="5432"/>
                    <a:pt x="3820" y="5919"/>
                    <a:pt x="5344" y="5919"/>
                  </a:cubicBezTo>
                  <a:cubicBezTo>
                    <a:pt x="6867" y="5919"/>
                    <a:pt x="8038" y="5432"/>
                    <a:pt x="8920" y="4438"/>
                  </a:cubicBezTo>
                  <a:cubicBezTo>
                    <a:pt x="9792" y="3445"/>
                    <a:pt x="10388" y="1956"/>
                    <a:pt x="106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40"/>
            <p:cNvSpPr/>
            <p:nvPr/>
          </p:nvSpPr>
          <p:spPr>
            <a:xfrm>
              <a:off x="2185050" y="3579450"/>
              <a:ext cx="275425" cy="87125"/>
            </a:xfrm>
            <a:custGeom>
              <a:avLst/>
              <a:gdLst/>
              <a:ahLst/>
              <a:cxnLst/>
              <a:rect l="l" t="t" r="r" b="b"/>
              <a:pathLst>
                <a:path w="11017" h="3485" extrusionOk="0">
                  <a:moveTo>
                    <a:pt x="144" y="0"/>
                  </a:moveTo>
                  <a:cubicBezTo>
                    <a:pt x="88" y="564"/>
                    <a:pt x="33" y="1105"/>
                    <a:pt x="1" y="1635"/>
                  </a:cubicBezTo>
                  <a:cubicBezTo>
                    <a:pt x="707" y="3003"/>
                    <a:pt x="1434" y="3485"/>
                    <a:pt x="2192" y="3485"/>
                  </a:cubicBezTo>
                  <a:cubicBezTo>
                    <a:pt x="4000" y="3485"/>
                    <a:pt x="5981" y="737"/>
                    <a:pt x="8249" y="737"/>
                  </a:cubicBezTo>
                  <a:cubicBezTo>
                    <a:pt x="8672" y="737"/>
                    <a:pt x="9105" y="833"/>
                    <a:pt x="9549" y="1060"/>
                  </a:cubicBezTo>
                  <a:cubicBezTo>
                    <a:pt x="10100" y="1349"/>
                    <a:pt x="10587" y="1513"/>
                    <a:pt x="11017" y="1603"/>
                  </a:cubicBezTo>
                  <a:cubicBezTo>
                    <a:pt x="10974" y="1084"/>
                    <a:pt x="10929" y="554"/>
                    <a:pt x="108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40"/>
            <p:cNvSpPr/>
            <p:nvPr/>
          </p:nvSpPr>
          <p:spPr>
            <a:xfrm>
              <a:off x="2221875" y="3777375"/>
              <a:ext cx="52225" cy="39475"/>
            </a:xfrm>
            <a:custGeom>
              <a:avLst/>
              <a:gdLst/>
              <a:ahLst/>
              <a:cxnLst/>
              <a:rect l="l" t="t" r="r" b="b"/>
              <a:pathLst>
                <a:path w="2089" h="1579" extrusionOk="0">
                  <a:moveTo>
                    <a:pt x="1051" y="0"/>
                  </a:moveTo>
                  <a:cubicBezTo>
                    <a:pt x="449" y="0"/>
                    <a:pt x="1" y="668"/>
                    <a:pt x="427" y="1303"/>
                  </a:cubicBezTo>
                  <a:cubicBezTo>
                    <a:pt x="449" y="1345"/>
                    <a:pt x="494" y="1390"/>
                    <a:pt x="536" y="1411"/>
                  </a:cubicBezTo>
                  <a:cubicBezTo>
                    <a:pt x="710" y="1528"/>
                    <a:pt x="886" y="1579"/>
                    <a:pt x="1050" y="1579"/>
                  </a:cubicBezTo>
                  <a:cubicBezTo>
                    <a:pt x="1648" y="1579"/>
                    <a:pt x="2088" y="906"/>
                    <a:pt x="1673" y="275"/>
                  </a:cubicBezTo>
                  <a:cubicBezTo>
                    <a:pt x="1641" y="230"/>
                    <a:pt x="1606" y="198"/>
                    <a:pt x="1564" y="163"/>
                  </a:cubicBezTo>
                  <a:cubicBezTo>
                    <a:pt x="1391" y="50"/>
                    <a:pt x="1216" y="0"/>
                    <a:pt x="1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40"/>
            <p:cNvSpPr/>
            <p:nvPr/>
          </p:nvSpPr>
          <p:spPr>
            <a:xfrm>
              <a:off x="2268800" y="3815350"/>
              <a:ext cx="62925" cy="47650"/>
            </a:xfrm>
            <a:custGeom>
              <a:avLst/>
              <a:gdLst/>
              <a:ahLst/>
              <a:cxnLst/>
              <a:rect l="l" t="t" r="r" b="b"/>
              <a:pathLst>
                <a:path w="2517" h="1906" extrusionOk="0">
                  <a:moveTo>
                    <a:pt x="1260" y="0"/>
                  </a:moveTo>
                  <a:cubicBezTo>
                    <a:pt x="537" y="0"/>
                    <a:pt x="0" y="810"/>
                    <a:pt x="503" y="1572"/>
                  </a:cubicBezTo>
                  <a:cubicBezTo>
                    <a:pt x="537" y="1625"/>
                    <a:pt x="580" y="1670"/>
                    <a:pt x="635" y="1704"/>
                  </a:cubicBezTo>
                  <a:cubicBezTo>
                    <a:pt x="845" y="1844"/>
                    <a:pt x="1058" y="1905"/>
                    <a:pt x="1257" y="1905"/>
                  </a:cubicBezTo>
                  <a:cubicBezTo>
                    <a:pt x="1981" y="1905"/>
                    <a:pt x="2516" y="1097"/>
                    <a:pt x="2005" y="335"/>
                  </a:cubicBezTo>
                  <a:cubicBezTo>
                    <a:pt x="1971" y="279"/>
                    <a:pt x="1928" y="234"/>
                    <a:pt x="1883" y="202"/>
                  </a:cubicBezTo>
                  <a:cubicBezTo>
                    <a:pt x="1673" y="61"/>
                    <a:pt x="1460" y="0"/>
                    <a:pt x="12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40"/>
            <p:cNvSpPr/>
            <p:nvPr/>
          </p:nvSpPr>
          <p:spPr>
            <a:xfrm>
              <a:off x="2303425" y="3779000"/>
              <a:ext cx="20475" cy="20425"/>
            </a:xfrm>
            <a:custGeom>
              <a:avLst/>
              <a:gdLst/>
              <a:ahLst/>
              <a:cxnLst/>
              <a:rect l="l" t="t" r="r" b="b"/>
              <a:pathLst>
                <a:path w="819" h="817" extrusionOk="0">
                  <a:moveTo>
                    <a:pt x="411" y="0"/>
                  </a:moveTo>
                  <a:cubicBezTo>
                    <a:pt x="188" y="0"/>
                    <a:pt x="0" y="178"/>
                    <a:pt x="0" y="408"/>
                  </a:cubicBezTo>
                  <a:cubicBezTo>
                    <a:pt x="0" y="628"/>
                    <a:pt x="188" y="816"/>
                    <a:pt x="411" y="816"/>
                  </a:cubicBezTo>
                  <a:cubicBezTo>
                    <a:pt x="641" y="816"/>
                    <a:pt x="819" y="628"/>
                    <a:pt x="819" y="408"/>
                  </a:cubicBezTo>
                  <a:cubicBezTo>
                    <a:pt x="819" y="178"/>
                    <a:pt x="641" y="0"/>
                    <a:pt x="4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40"/>
            <p:cNvSpPr/>
            <p:nvPr/>
          </p:nvSpPr>
          <p:spPr>
            <a:xfrm>
              <a:off x="2334300" y="3782600"/>
              <a:ext cx="59200" cy="44700"/>
            </a:xfrm>
            <a:custGeom>
              <a:avLst/>
              <a:gdLst/>
              <a:ahLst/>
              <a:cxnLst/>
              <a:rect l="l" t="t" r="r" b="b"/>
              <a:pathLst>
                <a:path w="2368" h="1788" extrusionOk="0">
                  <a:moveTo>
                    <a:pt x="1185" y="0"/>
                  </a:moveTo>
                  <a:cubicBezTo>
                    <a:pt x="503" y="0"/>
                    <a:pt x="0" y="758"/>
                    <a:pt x="477" y="1467"/>
                  </a:cubicBezTo>
                  <a:cubicBezTo>
                    <a:pt x="511" y="1523"/>
                    <a:pt x="553" y="1568"/>
                    <a:pt x="598" y="1600"/>
                  </a:cubicBezTo>
                  <a:cubicBezTo>
                    <a:pt x="796" y="1730"/>
                    <a:pt x="996" y="1787"/>
                    <a:pt x="1183" y="1787"/>
                  </a:cubicBezTo>
                  <a:cubicBezTo>
                    <a:pt x="1865" y="1787"/>
                    <a:pt x="2367" y="1029"/>
                    <a:pt x="1891" y="309"/>
                  </a:cubicBezTo>
                  <a:cubicBezTo>
                    <a:pt x="1857" y="254"/>
                    <a:pt x="1812" y="219"/>
                    <a:pt x="1769" y="188"/>
                  </a:cubicBezTo>
                  <a:cubicBezTo>
                    <a:pt x="1572" y="57"/>
                    <a:pt x="1372" y="0"/>
                    <a:pt x="11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40"/>
            <p:cNvSpPr/>
            <p:nvPr/>
          </p:nvSpPr>
          <p:spPr>
            <a:xfrm>
              <a:off x="2334900" y="3844550"/>
              <a:ext cx="54225" cy="41075"/>
            </a:xfrm>
            <a:custGeom>
              <a:avLst/>
              <a:gdLst/>
              <a:ahLst/>
              <a:cxnLst/>
              <a:rect l="l" t="t" r="r" b="b"/>
              <a:pathLst>
                <a:path w="2169" h="1643" extrusionOk="0">
                  <a:moveTo>
                    <a:pt x="1089" y="1"/>
                  </a:moveTo>
                  <a:cubicBezTo>
                    <a:pt x="463" y="1"/>
                    <a:pt x="1" y="693"/>
                    <a:pt x="442" y="1352"/>
                  </a:cubicBezTo>
                  <a:cubicBezTo>
                    <a:pt x="463" y="1397"/>
                    <a:pt x="508" y="1440"/>
                    <a:pt x="553" y="1474"/>
                  </a:cubicBezTo>
                  <a:cubicBezTo>
                    <a:pt x="731" y="1591"/>
                    <a:pt x="912" y="1643"/>
                    <a:pt x="1081" y="1643"/>
                  </a:cubicBezTo>
                  <a:cubicBezTo>
                    <a:pt x="1706" y="1643"/>
                    <a:pt x="2169" y="941"/>
                    <a:pt x="1735" y="282"/>
                  </a:cubicBezTo>
                  <a:cubicBezTo>
                    <a:pt x="1700" y="237"/>
                    <a:pt x="1669" y="205"/>
                    <a:pt x="1624" y="171"/>
                  </a:cubicBezTo>
                  <a:cubicBezTo>
                    <a:pt x="1443" y="52"/>
                    <a:pt x="1260" y="1"/>
                    <a:pt x="10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40"/>
            <p:cNvSpPr/>
            <p:nvPr/>
          </p:nvSpPr>
          <p:spPr>
            <a:xfrm>
              <a:off x="2415225" y="3777350"/>
              <a:ext cx="23725" cy="23725"/>
            </a:xfrm>
            <a:custGeom>
              <a:avLst/>
              <a:gdLst/>
              <a:ahLst/>
              <a:cxnLst/>
              <a:rect l="l" t="t" r="r" b="b"/>
              <a:pathLst>
                <a:path w="949" h="949" extrusionOk="0">
                  <a:moveTo>
                    <a:pt x="474" y="0"/>
                  </a:moveTo>
                  <a:cubicBezTo>
                    <a:pt x="209" y="0"/>
                    <a:pt x="0" y="209"/>
                    <a:pt x="0" y="474"/>
                  </a:cubicBezTo>
                  <a:cubicBezTo>
                    <a:pt x="0" y="729"/>
                    <a:pt x="209" y="949"/>
                    <a:pt x="474" y="949"/>
                  </a:cubicBezTo>
                  <a:cubicBezTo>
                    <a:pt x="729" y="949"/>
                    <a:pt x="949" y="729"/>
                    <a:pt x="949" y="474"/>
                  </a:cubicBezTo>
                  <a:cubicBezTo>
                    <a:pt x="949" y="209"/>
                    <a:pt x="729" y="0"/>
                    <a:pt x="4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40"/>
            <p:cNvSpPr/>
            <p:nvPr/>
          </p:nvSpPr>
          <p:spPr>
            <a:xfrm>
              <a:off x="2238050" y="3840250"/>
              <a:ext cx="19900" cy="20175"/>
            </a:xfrm>
            <a:custGeom>
              <a:avLst/>
              <a:gdLst/>
              <a:ahLst/>
              <a:cxnLst/>
              <a:rect l="l" t="t" r="r" b="b"/>
              <a:pathLst>
                <a:path w="796" h="807" extrusionOk="0">
                  <a:moveTo>
                    <a:pt x="398" y="1"/>
                  </a:moveTo>
                  <a:cubicBezTo>
                    <a:pt x="178" y="1"/>
                    <a:pt x="0" y="189"/>
                    <a:pt x="0" y="409"/>
                  </a:cubicBezTo>
                  <a:cubicBezTo>
                    <a:pt x="0" y="629"/>
                    <a:pt x="178" y="806"/>
                    <a:pt x="398" y="806"/>
                  </a:cubicBezTo>
                  <a:cubicBezTo>
                    <a:pt x="618" y="806"/>
                    <a:pt x="795" y="629"/>
                    <a:pt x="795" y="409"/>
                  </a:cubicBezTo>
                  <a:cubicBezTo>
                    <a:pt x="795" y="189"/>
                    <a:pt x="618" y="1"/>
                    <a:pt x="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40"/>
            <p:cNvSpPr/>
            <p:nvPr/>
          </p:nvSpPr>
          <p:spPr>
            <a:xfrm>
              <a:off x="2309775" y="3874775"/>
              <a:ext cx="20500" cy="20675"/>
            </a:xfrm>
            <a:custGeom>
              <a:avLst/>
              <a:gdLst/>
              <a:ahLst/>
              <a:cxnLst/>
              <a:rect l="l" t="t" r="r" b="b"/>
              <a:pathLst>
                <a:path w="820" h="827" extrusionOk="0">
                  <a:moveTo>
                    <a:pt x="408" y="0"/>
                  </a:moveTo>
                  <a:cubicBezTo>
                    <a:pt x="178" y="0"/>
                    <a:pt x="0" y="188"/>
                    <a:pt x="0" y="408"/>
                  </a:cubicBezTo>
                  <a:cubicBezTo>
                    <a:pt x="0" y="639"/>
                    <a:pt x="178" y="827"/>
                    <a:pt x="408" y="827"/>
                  </a:cubicBezTo>
                  <a:cubicBezTo>
                    <a:pt x="631" y="827"/>
                    <a:pt x="819" y="639"/>
                    <a:pt x="819" y="408"/>
                  </a:cubicBezTo>
                  <a:cubicBezTo>
                    <a:pt x="819" y="188"/>
                    <a:pt x="631" y="0"/>
                    <a:pt x="4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40"/>
            <p:cNvSpPr/>
            <p:nvPr/>
          </p:nvSpPr>
          <p:spPr>
            <a:xfrm>
              <a:off x="2395075" y="3819850"/>
              <a:ext cx="20700" cy="20425"/>
            </a:xfrm>
            <a:custGeom>
              <a:avLst/>
              <a:gdLst/>
              <a:ahLst/>
              <a:cxnLst/>
              <a:rect l="l" t="t" r="r" b="b"/>
              <a:pathLst>
                <a:path w="828" h="817" extrusionOk="0">
                  <a:moveTo>
                    <a:pt x="409" y="1"/>
                  </a:moveTo>
                  <a:cubicBezTo>
                    <a:pt x="189" y="1"/>
                    <a:pt x="1" y="186"/>
                    <a:pt x="1" y="409"/>
                  </a:cubicBezTo>
                  <a:cubicBezTo>
                    <a:pt x="1" y="639"/>
                    <a:pt x="189" y="817"/>
                    <a:pt x="409" y="817"/>
                  </a:cubicBezTo>
                  <a:cubicBezTo>
                    <a:pt x="639" y="817"/>
                    <a:pt x="827" y="639"/>
                    <a:pt x="827" y="409"/>
                  </a:cubicBezTo>
                  <a:cubicBezTo>
                    <a:pt x="827" y="186"/>
                    <a:pt x="639" y="1"/>
                    <a:pt x="4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40"/>
            <p:cNvSpPr/>
            <p:nvPr/>
          </p:nvSpPr>
          <p:spPr>
            <a:xfrm>
              <a:off x="2214325" y="3466325"/>
              <a:ext cx="214150" cy="28425"/>
            </a:xfrm>
            <a:custGeom>
              <a:avLst/>
              <a:gdLst/>
              <a:ahLst/>
              <a:cxnLst/>
              <a:rect l="l" t="t" r="r" b="b"/>
              <a:pathLst>
                <a:path w="8566" h="1137" extrusionOk="0">
                  <a:moveTo>
                    <a:pt x="1137" y="0"/>
                  </a:moveTo>
                  <a:cubicBezTo>
                    <a:pt x="507" y="0"/>
                    <a:pt x="1" y="509"/>
                    <a:pt x="1" y="1137"/>
                  </a:cubicBezTo>
                  <a:lnTo>
                    <a:pt x="8566" y="1137"/>
                  </a:lnTo>
                  <a:cubicBezTo>
                    <a:pt x="8566" y="509"/>
                    <a:pt x="8057" y="0"/>
                    <a:pt x="7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40"/>
            <p:cNvSpPr/>
            <p:nvPr/>
          </p:nvSpPr>
          <p:spPr>
            <a:xfrm>
              <a:off x="2239700" y="3437900"/>
              <a:ext cx="155150" cy="28450"/>
            </a:xfrm>
            <a:custGeom>
              <a:avLst/>
              <a:gdLst/>
              <a:ahLst/>
              <a:cxnLst/>
              <a:rect l="l" t="t" r="r" b="b"/>
              <a:pathLst>
                <a:path w="6206" h="1138" extrusionOk="0">
                  <a:moveTo>
                    <a:pt x="1137" y="1"/>
                  </a:moveTo>
                  <a:cubicBezTo>
                    <a:pt x="509" y="1"/>
                    <a:pt x="1" y="509"/>
                    <a:pt x="1" y="1137"/>
                  </a:cubicBezTo>
                  <a:lnTo>
                    <a:pt x="6205" y="1137"/>
                  </a:lnTo>
                  <a:cubicBezTo>
                    <a:pt x="6205" y="509"/>
                    <a:pt x="5686" y="1"/>
                    <a:pt x="50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3" name="Google Shape;883;p40"/>
          <p:cNvGrpSpPr/>
          <p:nvPr/>
        </p:nvGrpSpPr>
        <p:grpSpPr>
          <a:xfrm>
            <a:off x="1203789" y="1970895"/>
            <a:ext cx="739428" cy="739428"/>
            <a:chOff x="6402975" y="3654449"/>
            <a:chExt cx="958181" cy="958181"/>
          </a:xfrm>
        </p:grpSpPr>
        <p:sp>
          <p:nvSpPr>
            <p:cNvPr id="884" name="Google Shape;884;p40"/>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40"/>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6" name="Google Shape;886;p40"/>
          <p:cNvGrpSpPr/>
          <p:nvPr/>
        </p:nvGrpSpPr>
        <p:grpSpPr>
          <a:xfrm>
            <a:off x="2155385" y="2097173"/>
            <a:ext cx="437505" cy="437505"/>
            <a:chOff x="6402975" y="3654449"/>
            <a:chExt cx="958181" cy="958181"/>
          </a:xfrm>
        </p:grpSpPr>
        <p:sp>
          <p:nvSpPr>
            <p:cNvPr id="887" name="Google Shape;887;p40"/>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40"/>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9" name="Google Shape;889;p40"/>
          <p:cNvGrpSpPr/>
          <p:nvPr/>
        </p:nvGrpSpPr>
        <p:grpSpPr>
          <a:xfrm>
            <a:off x="6878908" y="2137912"/>
            <a:ext cx="572417" cy="572417"/>
            <a:chOff x="6402975" y="3654449"/>
            <a:chExt cx="958181" cy="958181"/>
          </a:xfrm>
        </p:grpSpPr>
        <p:sp>
          <p:nvSpPr>
            <p:cNvPr id="890" name="Google Shape;890;p40"/>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40"/>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2" name="Google Shape;892;p40"/>
          <p:cNvGrpSpPr/>
          <p:nvPr/>
        </p:nvGrpSpPr>
        <p:grpSpPr>
          <a:xfrm>
            <a:off x="1750108" y="1344962"/>
            <a:ext cx="572417" cy="572417"/>
            <a:chOff x="6402975" y="3654449"/>
            <a:chExt cx="958181" cy="958181"/>
          </a:xfrm>
        </p:grpSpPr>
        <p:sp>
          <p:nvSpPr>
            <p:cNvPr id="893" name="Google Shape;893;p40"/>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40"/>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5" name="Google Shape;895;p40"/>
          <p:cNvGrpSpPr/>
          <p:nvPr/>
        </p:nvGrpSpPr>
        <p:grpSpPr>
          <a:xfrm>
            <a:off x="7466848" y="1646860"/>
            <a:ext cx="437505" cy="437505"/>
            <a:chOff x="6402975" y="3654449"/>
            <a:chExt cx="958181" cy="958181"/>
          </a:xfrm>
        </p:grpSpPr>
        <p:sp>
          <p:nvSpPr>
            <p:cNvPr id="896" name="Google Shape;896;p40"/>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40"/>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8" name="Google Shape;898;p40"/>
          <p:cNvGrpSpPr/>
          <p:nvPr/>
        </p:nvGrpSpPr>
        <p:grpSpPr>
          <a:xfrm>
            <a:off x="6790733" y="1344962"/>
            <a:ext cx="572417" cy="572417"/>
            <a:chOff x="6402975" y="3654449"/>
            <a:chExt cx="958181" cy="958181"/>
          </a:xfrm>
        </p:grpSpPr>
        <p:sp>
          <p:nvSpPr>
            <p:cNvPr id="899" name="Google Shape;899;p40"/>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40"/>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0"/>
                                        </p:tgtEl>
                                        <p:attrNameLst>
                                          <p:attrName>style.visibility</p:attrName>
                                        </p:attrNameLst>
                                      </p:cBhvr>
                                      <p:to>
                                        <p:strVal val="visible"/>
                                      </p:to>
                                    </p:set>
                                    <p:animEffect transition="in" filter="fade">
                                      <p:cBhvr>
                                        <p:cTn id="7" dur="500"/>
                                        <p:tgtEl>
                                          <p:spTgt spid="7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31"/>
                                        </p:tgtEl>
                                        <p:attrNameLst>
                                          <p:attrName>style.visibility</p:attrName>
                                        </p:attrNameLst>
                                      </p:cBhvr>
                                      <p:to>
                                        <p:strVal val="visible"/>
                                      </p:to>
                                    </p:set>
                                    <p:animEffect transition="in" filter="fade">
                                      <p:cBhvr>
                                        <p:cTn id="10" dur="500"/>
                                        <p:tgtEl>
                                          <p:spTgt spid="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 grpId="0" animBg="1"/>
      <p:bldP spid="7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grpSp>
        <p:nvGrpSpPr>
          <p:cNvPr id="905" name="Google Shape;905;p41"/>
          <p:cNvGrpSpPr/>
          <p:nvPr/>
        </p:nvGrpSpPr>
        <p:grpSpPr>
          <a:xfrm>
            <a:off x="7607439" y="105508"/>
            <a:ext cx="739428" cy="739428"/>
            <a:chOff x="6402975" y="3654449"/>
            <a:chExt cx="958181" cy="958181"/>
          </a:xfrm>
        </p:grpSpPr>
        <p:sp>
          <p:nvSpPr>
            <p:cNvPr id="906" name="Google Shape;906;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8" name="Google Shape;908;p41"/>
          <p:cNvGrpSpPr/>
          <p:nvPr/>
        </p:nvGrpSpPr>
        <p:grpSpPr>
          <a:xfrm>
            <a:off x="5318660" y="3773773"/>
            <a:ext cx="437505" cy="437505"/>
            <a:chOff x="6402975" y="3654449"/>
            <a:chExt cx="958181" cy="958181"/>
          </a:xfrm>
        </p:grpSpPr>
        <p:sp>
          <p:nvSpPr>
            <p:cNvPr id="909" name="Google Shape;909;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1" name="Google Shape;911;p41"/>
          <p:cNvGrpSpPr/>
          <p:nvPr/>
        </p:nvGrpSpPr>
        <p:grpSpPr>
          <a:xfrm>
            <a:off x="6883033" y="253799"/>
            <a:ext cx="572417" cy="572417"/>
            <a:chOff x="6402975" y="3654449"/>
            <a:chExt cx="958181" cy="958181"/>
          </a:xfrm>
        </p:grpSpPr>
        <p:sp>
          <p:nvSpPr>
            <p:cNvPr id="912" name="Google Shape;912;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4" name="Google Shape;914;p41"/>
          <p:cNvSpPr txBox="1">
            <a:spLocks noGrp="1"/>
          </p:cNvSpPr>
          <p:nvPr>
            <p:ph type="title"/>
          </p:nvPr>
        </p:nvSpPr>
        <p:spPr>
          <a:xfrm>
            <a:off x="713450" y="1170213"/>
            <a:ext cx="3764100" cy="806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GB" b="1" dirty="0">
                <a:latin typeface="Aptos Display" panose="020B0004020202020204" pitchFamily="34" charset="0"/>
              </a:rPr>
              <a:t>GIỚI THIỆU</a:t>
            </a:r>
            <a:endParaRPr b="1" dirty="0">
              <a:solidFill>
                <a:schemeClr val="lt1"/>
              </a:solidFill>
              <a:latin typeface="Aptos Display" panose="020B0004020202020204" pitchFamily="34" charset="0"/>
            </a:endParaRPr>
          </a:p>
        </p:txBody>
      </p:sp>
      <p:sp>
        <p:nvSpPr>
          <p:cNvPr id="915" name="Google Shape;915;p41"/>
          <p:cNvSpPr txBox="1">
            <a:spLocks noGrp="1"/>
          </p:cNvSpPr>
          <p:nvPr>
            <p:ph type="subTitle" idx="1"/>
          </p:nvPr>
        </p:nvSpPr>
        <p:spPr>
          <a:xfrm>
            <a:off x="713100" y="1826895"/>
            <a:ext cx="3764100" cy="2062800"/>
          </a:xfrm>
          <a:prstGeom prst="rect">
            <a:avLst/>
          </a:prstGeom>
        </p:spPr>
        <p:txBody>
          <a:bodyPr spcFirstLastPara="1" wrap="square" lIns="91425" tIns="91425" rIns="91425" bIns="91425" anchor="t" anchorCtr="0">
            <a:noAutofit/>
          </a:bodyPr>
          <a:lstStyle/>
          <a:p>
            <a:pPr marL="0" lvl="0" indent="0" algn="just"/>
            <a:r>
              <a:rPr lang="vi-VN" dirty="0">
                <a:latin typeface="+mj-lt"/>
              </a:rPr>
              <a:t>Ngành </a:t>
            </a:r>
            <a:r>
              <a:rPr lang="en-US" altLang="en-US" dirty="0">
                <a:latin typeface="+mj-lt"/>
              </a:rPr>
              <a:t>Food và Beverage</a:t>
            </a:r>
            <a:r>
              <a:rPr lang="vi-VN" dirty="0">
                <a:latin typeface="+mj-lt"/>
              </a:rPr>
              <a:t> tại Việt Nam đang phát triển mạnh mẽ, trong đó kinh doanh trà sữa đã trở thành xu hướng phổ biến, đặc biệt thu hút giới trẻ. Tuy nhiên, nhiều cửa hàng trà sữa vẫn sử dụng phương pháp quản lý truyền thống như ghi chép thủ công hoặc sử dụng Excel, dẫn đến sai sót, khó khăn trong việc kiểm soát tồn kho và chi phí, ảnh hưởng đến hiệu quả kinh doanh và chất lượng dịch vụ.</a:t>
            </a:r>
            <a:endParaRPr dirty="0">
              <a:latin typeface="+mj-lt"/>
            </a:endParaRPr>
          </a:p>
        </p:txBody>
      </p:sp>
      <p:grpSp>
        <p:nvGrpSpPr>
          <p:cNvPr id="916" name="Google Shape;916;p41"/>
          <p:cNvGrpSpPr/>
          <p:nvPr/>
        </p:nvGrpSpPr>
        <p:grpSpPr>
          <a:xfrm>
            <a:off x="5650903" y="883467"/>
            <a:ext cx="2071338" cy="3376567"/>
            <a:chOff x="2905600" y="3157225"/>
            <a:chExt cx="381125" cy="621275"/>
          </a:xfrm>
        </p:grpSpPr>
        <p:sp>
          <p:nvSpPr>
            <p:cNvPr id="917" name="Google Shape;917;p41"/>
            <p:cNvSpPr/>
            <p:nvPr/>
          </p:nvSpPr>
          <p:spPr>
            <a:xfrm>
              <a:off x="2977050" y="3742825"/>
              <a:ext cx="231325" cy="35675"/>
            </a:xfrm>
            <a:custGeom>
              <a:avLst/>
              <a:gdLst/>
              <a:ahLst/>
              <a:cxnLst/>
              <a:rect l="l" t="t" r="r" b="b"/>
              <a:pathLst>
                <a:path w="9253" h="1427" extrusionOk="0">
                  <a:moveTo>
                    <a:pt x="4626" y="1"/>
                  </a:moveTo>
                  <a:cubicBezTo>
                    <a:pt x="2078" y="1"/>
                    <a:pt x="1" y="321"/>
                    <a:pt x="1" y="708"/>
                  </a:cubicBezTo>
                  <a:cubicBezTo>
                    <a:pt x="1" y="1106"/>
                    <a:pt x="2078" y="1426"/>
                    <a:pt x="4626" y="1426"/>
                  </a:cubicBezTo>
                  <a:cubicBezTo>
                    <a:pt x="7178" y="1426"/>
                    <a:pt x="9252" y="1106"/>
                    <a:pt x="9252" y="708"/>
                  </a:cubicBezTo>
                  <a:cubicBezTo>
                    <a:pt x="9252" y="321"/>
                    <a:pt x="7178" y="1"/>
                    <a:pt x="4626" y="1"/>
                  </a:cubicBezTo>
                  <a:close/>
                </a:path>
              </a:pathLst>
            </a:custGeom>
            <a:solidFill>
              <a:srgbClr val="54486B">
                <a:alpha val="18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41"/>
            <p:cNvSpPr/>
            <p:nvPr/>
          </p:nvSpPr>
          <p:spPr>
            <a:xfrm>
              <a:off x="3000500" y="3687075"/>
              <a:ext cx="185200" cy="76525"/>
            </a:xfrm>
            <a:custGeom>
              <a:avLst/>
              <a:gdLst/>
              <a:ahLst/>
              <a:cxnLst/>
              <a:rect l="l" t="t" r="r" b="b"/>
              <a:pathLst>
                <a:path w="7408" h="3061" extrusionOk="0">
                  <a:moveTo>
                    <a:pt x="2332" y="0"/>
                  </a:moveTo>
                  <a:lnTo>
                    <a:pt x="2332" y="1524"/>
                  </a:lnTo>
                  <a:lnTo>
                    <a:pt x="764" y="1524"/>
                  </a:lnTo>
                  <a:cubicBezTo>
                    <a:pt x="345" y="1524"/>
                    <a:pt x="1" y="1868"/>
                    <a:pt x="1" y="2287"/>
                  </a:cubicBezTo>
                  <a:cubicBezTo>
                    <a:pt x="1" y="2716"/>
                    <a:pt x="345" y="3060"/>
                    <a:pt x="764" y="3060"/>
                  </a:cubicBezTo>
                  <a:lnTo>
                    <a:pt x="6648" y="3060"/>
                  </a:lnTo>
                  <a:cubicBezTo>
                    <a:pt x="7066" y="3060"/>
                    <a:pt x="7408" y="2716"/>
                    <a:pt x="7408" y="2287"/>
                  </a:cubicBezTo>
                  <a:cubicBezTo>
                    <a:pt x="7408" y="1868"/>
                    <a:pt x="7066" y="1524"/>
                    <a:pt x="6648" y="1524"/>
                  </a:cubicBezTo>
                  <a:lnTo>
                    <a:pt x="5079" y="1524"/>
                  </a:lnTo>
                  <a:lnTo>
                    <a:pt x="50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41"/>
            <p:cNvSpPr/>
            <p:nvPr/>
          </p:nvSpPr>
          <p:spPr>
            <a:xfrm>
              <a:off x="2920750" y="3317025"/>
              <a:ext cx="365975" cy="392450"/>
            </a:xfrm>
            <a:custGeom>
              <a:avLst/>
              <a:gdLst/>
              <a:ahLst/>
              <a:cxnLst/>
              <a:rect l="l" t="t" r="r" b="b"/>
              <a:pathLst>
                <a:path w="14639" h="15698" extrusionOk="0">
                  <a:moveTo>
                    <a:pt x="367" y="1"/>
                  </a:moveTo>
                  <a:cubicBezTo>
                    <a:pt x="133" y="1821"/>
                    <a:pt x="25" y="3501"/>
                    <a:pt x="25" y="5045"/>
                  </a:cubicBezTo>
                  <a:cubicBezTo>
                    <a:pt x="1" y="11811"/>
                    <a:pt x="2210" y="15698"/>
                    <a:pt x="6889" y="15698"/>
                  </a:cubicBezTo>
                  <a:cubicBezTo>
                    <a:pt x="12619" y="15698"/>
                    <a:pt x="14638" y="9848"/>
                    <a:pt x="13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41"/>
            <p:cNvSpPr/>
            <p:nvPr/>
          </p:nvSpPr>
          <p:spPr>
            <a:xfrm>
              <a:off x="2905600" y="3264325"/>
              <a:ext cx="371775" cy="52725"/>
            </a:xfrm>
            <a:custGeom>
              <a:avLst/>
              <a:gdLst/>
              <a:ahLst/>
              <a:cxnLst/>
              <a:rect l="l" t="t" r="r" b="b"/>
              <a:pathLst>
                <a:path w="14871" h="2109" extrusionOk="0">
                  <a:moveTo>
                    <a:pt x="1060" y="0"/>
                  </a:moveTo>
                  <a:cubicBezTo>
                    <a:pt x="474" y="0"/>
                    <a:pt x="0" y="474"/>
                    <a:pt x="0" y="1060"/>
                  </a:cubicBezTo>
                  <a:cubicBezTo>
                    <a:pt x="0" y="1635"/>
                    <a:pt x="474" y="2109"/>
                    <a:pt x="1060" y="2109"/>
                  </a:cubicBezTo>
                  <a:lnTo>
                    <a:pt x="13811" y="2109"/>
                  </a:lnTo>
                  <a:cubicBezTo>
                    <a:pt x="14394" y="2109"/>
                    <a:pt x="14871" y="1635"/>
                    <a:pt x="14871" y="1060"/>
                  </a:cubicBezTo>
                  <a:cubicBezTo>
                    <a:pt x="14871" y="474"/>
                    <a:pt x="14394" y="0"/>
                    <a:pt x="13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41"/>
            <p:cNvSpPr/>
            <p:nvPr/>
          </p:nvSpPr>
          <p:spPr>
            <a:xfrm>
              <a:off x="2947850" y="3157225"/>
              <a:ext cx="287525" cy="107125"/>
            </a:xfrm>
            <a:custGeom>
              <a:avLst/>
              <a:gdLst/>
              <a:ahLst/>
              <a:cxnLst/>
              <a:rect l="l" t="t" r="r" b="b"/>
              <a:pathLst>
                <a:path w="11501" h="4285" extrusionOk="0">
                  <a:moveTo>
                    <a:pt x="5739" y="0"/>
                  </a:moveTo>
                  <a:cubicBezTo>
                    <a:pt x="3034" y="0"/>
                    <a:pt x="740" y="1812"/>
                    <a:pt x="0" y="4284"/>
                  </a:cubicBezTo>
                  <a:lnTo>
                    <a:pt x="11501" y="4284"/>
                  </a:lnTo>
                  <a:cubicBezTo>
                    <a:pt x="11292" y="3555"/>
                    <a:pt x="10961" y="2806"/>
                    <a:pt x="10465" y="2067"/>
                  </a:cubicBezTo>
                  <a:cubicBezTo>
                    <a:pt x="10253" y="1757"/>
                    <a:pt x="9988" y="1492"/>
                    <a:pt x="9670" y="1282"/>
                  </a:cubicBezTo>
                  <a:cubicBezTo>
                    <a:pt x="8346" y="387"/>
                    <a:pt x="6997" y="0"/>
                    <a:pt x="5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41"/>
            <p:cNvSpPr/>
            <p:nvPr/>
          </p:nvSpPr>
          <p:spPr>
            <a:xfrm>
              <a:off x="2952225" y="3349300"/>
              <a:ext cx="280700" cy="328200"/>
            </a:xfrm>
            <a:custGeom>
              <a:avLst/>
              <a:gdLst/>
              <a:ahLst/>
              <a:cxnLst/>
              <a:rect l="l" t="t" r="r" b="b"/>
              <a:pathLst>
                <a:path w="11228" h="13128" extrusionOk="0">
                  <a:moveTo>
                    <a:pt x="255" y="0"/>
                  </a:moveTo>
                  <a:cubicBezTo>
                    <a:pt x="67" y="1900"/>
                    <a:pt x="0" y="3622"/>
                    <a:pt x="77" y="5134"/>
                  </a:cubicBezTo>
                  <a:cubicBezTo>
                    <a:pt x="112" y="5873"/>
                    <a:pt x="178" y="6570"/>
                    <a:pt x="276" y="7209"/>
                  </a:cubicBezTo>
                  <a:cubicBezTo>
                    <a:pt x="586" y="9153"/>
                    <a:pt x="1171" y="10653"/>
                    <a:pt x="2054" y="11646"/>
                  </a:cubicBezTo>
                  <a:cubicBezTo>
                    <a:pt x="2925" y="12640"/>
                    <a:pt x="4096" y="13127"/>
                    <a:pt x="5630" y="13127"/>
                  </a:cubicBezTo>
                  <a:cubicBezTo>
                    <a:pt x="7153" y="13127"/>
                    <a:pt x="8324" y="12640"/>
                    <a:pt x="9207" y="11646"/>
                  </a:cubicBezTo>
                  <a:cubicBezTo>
                    <a:pt x="10078" y="10653"/>
                    <a:pt x="10674" y="9153"/>
                    <a:pt x="10974" y="7209"/>
                  </a:cubicBezTo>
                  <a:cubicBezTo>
                    <a:pt x="11151" y="6040"/>
                    <a:pt x="11228" y="4692"/>
                    <a:pt x="11193" y="3203"/>
                  </a:cubicBezTo>
                  <a:cubicBezTo>
                    <a:pt x="11183" y="2199"/>
                    <a:pt x="11106" y="1139"/>
                    <a:pt x="109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41"/>
            <p:cNvSpPr/>
            <p:nvPr/>
          </p:nvSpPr>
          <p:spPr>
            <a:xfrm>
              <a:off x="3240600" y="3317025"/>
              <a:ext cx="10275" cy="3875"/>
            </a:xfrm>
            <a:custGeom>
              <a:avLst/>
              <a:gdLst/>
              <a:ahLst/>
              <a:cxnLst/>
              <a:rect l="l" t="t" r="r" b="b"/>
              <a:pathLst>
                <a:path w="411" h="155" extrusionOk="0">
                  <a:moveTo>
                    <a:pt x="13" y="1"/>
                  </a:moveTo>
                  <a:cubicBezTo>
                    <a:pt x="13" y="56"/>
                    <a:pt x="0" y="112"/>
                    <a:pt x="0" y="155"/>
                  </a:cubicBezTo>
                  <a:lnTo>
                    <a:pt x="411" y="1"/>
                  </a:lnTo>
                  <a:close/>
                </a:path>
              </a:pathLst>
            </a:custGeom>
            <a:solidFill>
              <a:srgbClr val="FAE5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41"/>
            <p:cNvSpPr/>
            <p:nvPr/>
          </p:nvSpPr>
          <p:spPr>
            <a:xfrm>
              <a:off x="2953875" y="3382400"/>
              <a:ext cx="1950" cy="37050"/>
            </a:xfrm>
            <a:custGeom>
              <a:avLst/>
              <a:gdLst/>
              <a:ahLst/>
              <a:cxnLst/>
              <a:rect l="l" t="t" r="r" b="b"/>
              <a:pathLst>
                <a:path w="78" h="1482" extrusionOk="0">
                  <a:moveTo>
                    <a:pt x="77" y="1"/>
                  </a:moveTo>
                  <a:cubicBezTo>
                    <a:pt x="35" y="509"/>
                    <a:pt x="11" y="1007"/>
                    <a:pt x="1" y="1482"/>
                  </a:cubicBezTo>
                  <a:cubicBezTo>
                    <a:pt x="11" y="1150"/>
                    <a:pt x="24" y="819"/>
                    <a:pt x="46" y="464"/>
                  </a:cubicBezTo>
                  <a:cubicBezTo>
                    <a:pt x="56" y="321"/>
                    <a:pt x="67" y="168"/>
                    <a:pt x="77" y="1"/>
                  </a:cubicBezTo>
                  <a:close/>
                </a:path>
              </a:pathLst>
            </a:custGeom>
            <a:solidFill>
              <a:srgbClr val="97A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41"/>
            <p:cNvSpPr/>
            <p:nvPr/>
          </p:nvSpPr>
          <p:spPr>
            <a:xfrm>
              <a:off x="2952825" y="3349300"/>
              <a:ext cx="279250" cy="132575"/>
            </a:xfrm>
            <a:custGeom>
              <a:avLst/>
              <a:gdLst/>
              <a:ahLst/>
              <a:cxnLst/>
              <a:rect l="l" t="t" r="r" b="b"/>
              <a:pathLst>
                <a:path w="11170" h="5303" extrusionOk="0">
                  <a:moveTo>
                    <a:pt x="231" y="0"/>
                  </a:moveTo>
                  <a:cubicBezTo>
                    <a:pt x="175" y="620"/>
                    <a:pt x="119" y="1216"/>
                    <a:pt x="88" y="1788"/>
                  </a:cubicBezTo>
                  <a:cubicBezTo>
                    <a:pt x="11" y="2994"/>
                    <a:pt x="0" y="4106"/>
                    <a:pt x="53" y="5134"/>
                  </a:cubicBezTo>
                  <a:cubicBezTo>
                    <a:pt x="377" y="5251"/>
                    <a:pt x="682" y="5303"/>
                    <a:pt x="972" y="5303"/>
                  </a:cubicBezTo>
                  <a:cubicBezTo>
                    <a:pt x="2901" y="5303"/>
                    <a:pt x="4127" y="2995"/>
                    <a:pt x="5585" y="2119"/>
                  </a:cubicBezTo>
                  <a:cubicBezTo>
                    <a:pt x="5606" y="2109"/>
                    <a:pt x="5617" y="2098"/>
                    <a:pt x="5640" y="2098"/>
                  </a:cubicBezTo>
                  <a:cubicBezTo>
                    <a:pt x="5662" y="2077"/>
                    <a:pt x="5683" y="2066"/>
                    <a:pt x="5707" y="2053"/>
                  </a:cubicBezTo>
                  <a:cubicBezTo>
                    <a:pt x="5717" y="2043"/>
                    <a:pt x="5728" y="2043"/>
                    <a:pt x="5728" y="2043"/>
                  </a:cubicBezTo>
                  <a:cubicBezTo>
                    <a:pt x="6021" y="1890"/>
                    <a:pt x="6323" y="1800"/>
                    <a:pt x="6643" y="1800"/>
                  </a:cubicBezTo>
                  <a:cubicBezTo>
                    <a:pt x="7156" y="1800"/>
                    <a:pt x="7716" y="2033"/>
                    <a:pt x="8356" y="2617"/>
                  </a:cubicBezTo>
                  <a:cubicBezTo>
                    <a:pt x="9051" y="3253"/>
                    <a:pt x="9662" y="3512"/>
                    <a:pt x="10198" y="3512"/>
                  </a:cubicBezTo>
                  <a:cubicBezTo>
                    <a:pt x="10555" y="3512"/>
                    <a:pt x="10878" y="3397"/>
                    <a:pt x="11169" y="3203"/>
                  </a:cubicBezTo>
                  <a:cubicBezTo>
                    <a:pt x="11159" y="2199"/>
                    <a:pt x="11082" y="1139"/>
                    <a:pt x="109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41"/>
            <p:cNvSpPr/>
            <p:nvPr/>
          </p:nvSpPr>
          <p:spPr>
            <a:xfrm>
              <a:off x="2953350" y="3394000"/>
              <a:ext cx="139100" cy="87775"/>
            </a:xfrm>
            <a:custGeom>
              <a:avLst/>
              <a:gdLst/>
              <a:ahLst/>
              <a:cxnLst/>
              <a:rect l="l" t="t" r="r" b="b"/>
              <a:pathLst>
                <a:path w="5564" h="3511" extrusionOk="0">
                  <a:moveTo>
                    <a:pt x="67" y="0"/>
                  </a:moveTo>
                  <a:cubicBezTo>
                    <a:pt x="22" y="708"/>
                    <a:pt x="0" y="1381"/>
                    <a:pt x="0" y="2032"/>
                  </a:cubicBezTo>
                  <a:cubicBezTo>
                    <a:pt x="0" y="2485"/>
                    <a:pt x="11" y="2928"/>
                    <a:pt x="32" y="3346"/>
                  </a:cubicBezTo>
                  <a:cubicBezTo>
                    <a:pt x="353" y="3468"/>
                    <a:pt x="663" y="3511"/>
                    <a:pt x="949" y="3511"/>
                  </a:cubicBezTo>
                  <a:cubicBezTo>
                    <a:pt x="2880" y="3511"/>
                    <a:pt x="4107" y="1206"/>
                    <a:pt x="5564" y="331"/>
                  </a:cubicBezTo>
                  <a:lnTo>
                    <a:pt x="5564" y="331"/>
                  </a:lnTo>
                  <a:cubicBezTo>
                    <a:pt x="5188" y="530"/>
                    <a:pt x="4107" y="1018"/>
                    <a:pt x="2838" y="1018"/>
                  </a:cubicBezTo>
                  <a:cubicBezTo>
                    <a:pt x="1942" y="1018"/>
                    <a:pt x="959" y="774"/>
                    <a:pt x="67" y="0"/>
                  </a:cubicBezTo>
                  <a:close/>
                </a:path>
              </a:pathLst>
            </a:custGeom>
            <a:solidFill>
              <a:srgbClr val="FFFEFB">
                <a:alpha val="273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41"/>
            <p:cNvSpPr/>
            <p:nvPr/>
          </p:nvSpPr>
          <p:spPr>
            <a:xfrm>
              <a:off x="2983150" y="3236175"/>
              <a:ext cx="214150" cy="28425"/>
            </a:xfrm>
            <a:custGeom>
              <a:avLst/>
              <a:gdLst/>
              <a:ahLst/>
              <a:cxnLst/>
              <a:rect l="l" t="t" r="r" b="b"/>
              <a:pathLst>
                <a:path w="8566" h="1137" extrusionOk="0">
                  <a:moveTo>
                    <a:pt x="1137" y="0"/>
                  </a:moveTo>
                  <a:cubicBezTo>
                    <a:pt x="509" y="0"/>
                    <a:pt x="1" y="509"/>
                    <a:pt x="1" y="1137"/>
                  </a:cubicBezTo>
                  <a:lnTo>
                    <a:pt x="8566" y="1137"/>
                  </a:lnTo>
                  <a:cubicBezTo>
                    <a:pt x="8566" y="509"/>
                    <a:pt x="8060" y="0"/>
                    <a:pt x="74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41"/>
            <p:cNvSpPr/>
            <p:nvPr/>
          </p:nvSpPr>
          <p:spPr>
            <a:xfrm>
              <a:off x="3041700" y="3179800"/>
              <a:ext cx="88775" cy="66925"/>
            </a:xfrm>
            <a:custGeom>
              <a:avLst/>
              <a:gdLst/>
              <a:ahLst/>
              <a:cxnLst/>
              <a:rect l="l" t="t" r="r" b="b"/>
              <a:pathLst>
                <a:path w="3551" h="2677" extrusionOk="0">
                  <a:moveTo>
                    <a:pt x="1772" y="0"/>
                  </a:moveTo>
                  <a:cubicBezTo>
                    <a:pt x="751" y="0"/>
                    <a:pt x="0" y="1143"/>
                    <a:pt x="726" y="2223"/>
                  </a:cubicBezTo>
                  <a:cubicBezTo>
                    <a:pt x="771" y="2290"/>
                    <a:pt x="827" y="2343"/>
                    <a:pt x="893" y="2388"/>
                  </a:cubicBezTo>
                  <a:cubicBezTo>
                    <a:pt x="1193" y="2589"/>
                    <a:pt x="1498" y="2677"/>
                    <a:pt x="1781" y="2677"/>
                  </a:cubicBezTo>
                  <a:cubicBezTo>
                    <a:pt x="2802" y="2677"/>
                    <a:pt x="3550" y="1537"/>
                    <a:pt x="2825" y="456"/>
                  </a:cubicBezTo>
                  <a:cubicBezTo>
                    <a:pt x="2780" y="390"/>
                    <a:pt x="2724" y="334"/>
                    <a:pt x="2658" y="289"/>
                  </a:cubicBezTo>
                  <a:cubicBezTo>
                    <a:pt x="2359" y="88"/>
                    <a:pt x="2055" y="0"/>
                    <a:pt x="1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41"/>
            <p:cNvSpPr/>
            <p:nvPr/>
          </p:nvSpPr>
          <p:spPr>
            <a:xfrm>
              <a:off x="3008525" y="3207475"/>
              <a:ext cx="155125" cy="28725"/>
            </a:xfrm>
            <a:custGeom>
              <a:avLst/>
              <a:gdLst/>
              <a:ahLst/>
              <a:cxnLst/>
              <a:rect l="l" t="t" r="r" b="b"/>
              <a:pathLst>
                <a:path w="6205" h="1149" extrusionOk="0">
                  <a:moveTo>
                    <a:pt x="1137" y="1"/>
                  </a:moveTo>
                  <a:cubicBezTo>
                    <a:pt x="509" y="1"/>
                    <a:pt x="0" y="520"/>
                    <a:pt x="0" y="1148"/>
                  </a:cubicBezTo>
                  <a:lnTo>
                    <a:pt x="6205" y="1148"/>
                  </a:lnTo>
                  <a:cubicBezTo>
                    <a:pt x="6205" y="520"/>
                    <a:pt x="5696" y="1"/>
                    <a:pt x="50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41"/>
            <p:cNvSpPr/>
            <p:nvPr/>
          </p:nvSpPr>
          <p:spPr>
            <a:xfrm>
              <a:off x="2959100" y="3529500"/>
              <a:ext cx="267475" cy="148000"/>
            </a:xfrm>
            <a:custGeom>
              <a:avLst/>
              <a:gdLst/>
              <a:ahLst/>
              <a:cxnLst/>
              <a:rect l="l" t="t" r="r" b="b"/>
              <a:pathLst>
                <a:path w="10699" h="5920" extrusionOk="0">
                  <a:moveTo>
                    <a:pt x="1" y="1"/>
                  </a:moveTo>
                  <a:cubicBezTo>
                    <a:pt x="311" y="1945"/>
                    <a:pt x="896" y="3445"/>
                    <a:pt x="1779" y="4438"/>
                  </a:cubicBezTo>
                  <a:cubicBezTo>
                    <a:pt x="2650" y="5432"/>
                    <a:pt x="3821" y="5919"/>
                    <a:pt x="5355" y="5919"/>
                  </a:cubicBezTo>
                  <a:cubicBezTo>
                    <a:pt x="6878" y="5919"/>
                    <a:pt x="8049" y="5432"/>
                    <a:pt x="8932" y="4438"/>
                  </a:cubicBezTo>
                  <a:cubicBezTo>
                    <a:pt x="9803" y="3445"/>
                    <a:pt x="10399" y="1945"/>
                    <a:pt x="106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41"/>
            <p:cNvSpPr/>
            <p:nvPr/>
          </p:nvSpPr>
          <p:spPr>
            <a:xfrm>
              <a:off x="2991025" y="3547100"/>
              <a:ext cx="52225" cy="39500"/>
            </a:xfrm>
            <a:custGeom>
              <a:avLst/>
              <a:gdLst/>
              <a:ahLst/>
              <a:cxnLst/>
              <a:rect l="l" t="t" r="r" b="b"/>
              <a:pathLst>
                <a:path w="2089" h="1580" extrusionOk="0">
                  <a:moveTo>
                    <a:pt x="1046" y="1"/>
                  </a:moveTo>
                  <a:cubicBezTo>
                    <a:pt x="446" y="1"/>
                    <a:pt x="1" y="674"/>
                    <a:pt x="425" y="1307"/>
                  </a:cubicBezTo>
                  <a:cubicBezTo>
                    <a:pt x="446" y="1350"/>
                    <a:pt x="491" y="1384"/>
                    <a:pt x="536" y="1416"/>
                  </a:cubicBezTo>
                  <a:cubicBezTo>
                    <a:pt x="709" y="1530"/>
                    <a:pt x="884" y="1579"/>
                    <a:pt x="1047" y="1579"/>
                  </a:cubicBezTo>
                  <a:cubicBezTo>
                    <a:pt x="1647" y="1579"/>
                    <a:pt x="2089" y="912"/>
                    <a:pt x="1672" y="280"/>
                  </a:cubicBezTo>
                  <a:cubicBezTo>
                    <a:pt x="1638" y="234"/>
                    <a:pt x="1606" y="192"/>
                    <a:pt x="1561" y="168"/>
                  </a:cubicBezTo>
                  <a:cubicBezTo>
                    <a:pt x="1388" y="52"/>
                    <a:pt x="1211" y="1"/>
                    <a:pt x="10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41"/>
            <p:cNvSpPr/>
            <p:nvPr/>
          </p:nvSpPr>
          <p:spPr>
            <a:xfrm>
              <a:off x="3037950" y="3585175"/>
              <a:ext cx="62875" cy="47550"/>
            </a:xfrm>
            <a:custGeom>
              <a:avLst/>
              <a:gdLst/>
              <a:ahLst/>
              <a:cxnLst/>
              <a:rect l="l" t="t" r="r" b="b"/>
              <a:pathLst>
                <a:path w="2515" h="1902" extrusionOk="0">
                  <a:moveTo>
                    <a:pt x="1259" y="1"/>
                  </a:moveTo>
                  <a:cubicBezTo>
                    <a:pt x="537" y="1"/>
                    <a:pt x="0" y="810"/>
                    <a:pt x="503" y="1573"/>
                  </a:cubicBezTo>
                  <a:cubicBezTo>
                    <a:pt x="545" y="1626"/>
                    <a:pt x="580" y="1671"/>
                    <a:pt x="635" y="1705"/>
                  </a:cubicBezTo>
                  <a:cubicBezTo>
                    <a:pt x="843" y="1842"/>
                    <a:pt x="1055" y="1902"/>
                    <a:pt x="1252" y="1902"/>
                  </a:cubicBezTo>
                  <a:cubicBezTo>
                    <a:pt x="1977" y="1902"/>
                    <a:pt x="2514" y="1097"/>
                    <a:pt x="2002" y="325"/>
                  </a:cubicBezTo>
                  <a:cubicBezTo>
                    <a:pt x="1971" y="280"/>
                    <a:pt x="1926" y="235"/>
                    <a:pt x="1880" y="203"/>
                  </a:cubicBezTo>
                  <a:cubicBezTo>
                    <a:pt x="1671" y="62"/>
                    <a:pt x="1458" y="1"/>
                    <a:pt x="12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41"/>
            <p:cNvSpPr/>
            <p:nvPr/>
          </p:nvSpPr>
          <p:spPr>
            <a:xfrm>
              <a:off x="3072575" y="3548575"/>
              <a:ext cx="20425" cy="20700"/>
            </a:xfrm>
            <a:custGeom>
              <a:avLst/>
              <a:gdLst/>
              <a:ahLst/>
              <a:cxnLst/>
              <a:rect l="l" t="t" r="r" b="b"/>
              <a:pathLst>
                <a:path w="817" h="828" extrusionOk="0">
                  <a:moveTo>
                    <a:pt x="408" y="1"/>
                  </a:moveTo>
                  <a:cubicBezTo>
                    <a:pt x="188" y="1"/>
                    <a:pt x="0" y="189"/>
                    <a:pt x="0" y="419"/>
                  </a:cubicBezTo>
                  <a:cubicBezTo>
                    <a:pt x="0" y="639"/>
                    <a:pt x="188" y="827"/>
                    <a:pt x="408" y="827"/>
                  </a:cubicBezTo>
                  <a:cubicBezTo>
                    <a:pt x="641" y="827"/>
                    <a:pt x="816" y="639"/>
                    <a:pt x="816" y="419"/>
                  </a:cubicBezTo>
                  <a:cubicBezTo>
                    <a:pt x="816" y="189"/>
                    <a:pt x="641" y="1"/>
                    <a:pt x="4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41"/>
            <p:cNvSpPr/>
            <p:nvPr/>
          </p:nvSpPr>
          <p:spPr>
            <a:xfrm>
              <a:off x="3103425" y="3552275"/>
              <a:ext cx="59150" cy="44600"/>
            </a:xfrm>
            <a:custGeom>
              <a:avLst/>
              <a:gdLst/>
              <a:ahLst/>
              <a:cxnLst/>
              <a:rect l="l" t="t" r="r" b="b"/>
              <a:pathLst>
                <a:path w="2366" h="1784" extrusionOk="0">
                  <a:moveTo>
                    <a:pt x="1187" y="0"/>
                  </a:moveTo>
                  <a:cubicBezTo>
                    <a:pt x="504" y="0"/>
                    <a:pt x="1" y="754"/>
                    <a:pt x="477" y="1474"/>
                  </a:cubicBezTo>
                  <a:cubicBezTo>
                    <a:pt x="509" y="1530"/>
                    <a:pt x="554" y="1564"/>
                    <a:pt x="599" y="1596"/>
                  </a:cubicBezTo>
                  <a:cubicBezTo>
                    <a:pt x="796" y="1726"/>
                    <a:pt x="996" y="1783"/>
                    <a:pt x="1182" y="1783"/>
                  </a:cubicBezTo>
                  <a:cubicBezTo>
                    <a:pt x="1863" y="1783"/>
                    <a:pt x="2366" y="1025"/>
                    <a:pt x="1890" y="316"/>
                  </a:cubicBezTo>
                  <a:cubicBezTo>
                    <a:pt x="1858" y="261"/>
                    <a:pt x="1813" y="216"/>
                    <a:pt x="1768" y="184"/>
                  </a:cubicBezTo>
                  <a:cubicBezTo>
                    <a:pt x="1571" y="56"/>
                    <a:pt x="1372" y="0"/>
                    <a:pt x="11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41"/>
            <p:cNvSpPr/>
            <p:nvPr/>
          </p:nvSpPr>
          <p:spPr>
            <a:xfrm>
              <a:off x="3104025" y="3614300"/>
              <a:ext cx="54150" cy="41050"/>
            </a:xfrm>
            <a:custGeom>
              <a:avLst/>
              <a:gdLst/>
              <a:ahLst/>
              <a:cxnLst/>
              <a:rect l="l" t="t" r="r" b="b"/>
              <a:pathLst>
                <a:path w="2166" h="1642" extrusionOk="0">
                  <a:moveTo>
                    <a:pt x="1085" y="0"/>
                  </a:moveTo>
                  <a:cubicBezTo>
                    <a:pt x="462" y="0"/>
                    <a:pt x="0" y="698"/>
                    <a:pt x="443" y="1356"/>
                  </a:cubicBezTo>
                  <a:cubicBezTo>
                    <a:pt x="464" y="1401"/>
                    <a:pt x="509" y="1444"/>
                    <a:pt x="552" y="1467"/>
                  </a:cubicBezTo>
                  <a:cubicBezTo>
                    <a:pt x="733" y="1589"/>
                    <a:pt x="916" y="1641"/>
                    <a:pt x="1087" y="1641"/>
                  </a:cubicBezTo>
                  <a:cubicBezTo>
                    <a:pt x="1709" y="1641"/>
                    <a:pt x="2165" y="942"/>
                    <a:pt x="1733" y="286"/>
                  </a:cubicBezTo>
                  <a:cubicBezTo>
                    <a:pt x="1701" y="241"/>
                    <a:pt x="1667" y="196"/>
                    <a:pt x="1622" y="175"/>
                  </a:cubicBezTo>
                  <a:cubicBezTo>
                    <a:pt x="1441" y="53"/>
                    <a:pt x="1257" y="0"/>
                    <a:pt x="10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41"/>
            <p:cNvSpPr/>
            <p:nvPr/>
          </p:nvSpPr>
          <p:spPr>
            <a:xfrm>
              <a:off x="3180600" y="3547050"/>
              <a:ext cx="31200" cy="23725"/>
            </a:xfrm>
            <a:custGeom>
              <a:avLst/>
              <a:gdLst/>
              <a:ahLst/>
              <a:cxnLst/>
              <a:rect l="l" t="t" r="r" b="b"/>
              <a:pathLst>
                <a:path w="1248" h="949" extrusionOk="0">
                  <a:moveTo>
                    <a:pt x="621" y="1"/>
                  </a:moveTo>
                  <a:cubicBezTo>
                    <a:pt x="262" y="1"/>
                    <a:pt x="0" y="409"/>
                    <a:pt x="260" y="790"/>
                  </a:cubicBezTo>
                  <a:cubicBezTo>
                    <a:pt x="270" y="811"/>
                    <a:pt x="281" y="833"/>
                    <a:pt x="305" y="846"/>
                  </a:cubicBezTo>
                  <a:cubicBezTo>
                    <a:pt x="410" y="918"/>
                    <a:pt x="517" y="949"/>
                    <a:pt x="617" y="949"/>
                  </a:cubicBezTo>
                  <a:cubicBezTo>
                    <a:pt x="979" y="949"/>
                    <a:pt x="1247" y="541"/>
                    <a:pt x="988" y="160"/>
                  </a:cubicBezTo>
                  <a:cubicBezTo>
                    <a:pt x="978" y="138"/>
                    <a:pt x="956" y="128"/>
                    <a:pt x="933" y="104"/>
                  </a:cubicBezTo>
                  <a:cubicBezTo>
                    <a:pt x="827" y="32"/>
                    <a:pt x="721" y="1"/>
                    <a:pt x="6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41"/>
            <p:cNvSpPr/>
            <p:nvPr/>
          </p:nvSpPr>
          <p:spPr>
            <a:xfrm>
              <a:off x="3007125" y="3610100"/>
              <a:ext cx="19900" cy="20175"/>
            </a:xfrm>
            <a:custGeom>
              <a:avLst/>
              <a:gdLst/>
              <a:ahLst/>
              <a:cxnLst/>
              <a:rect l="l" t="t" r="r" b="b"/>
              <a:pathLst>
                <a:path w="796" h="807" extrusionOk="0">
                  <a:moveTo>
                    <a:pt x="398" y="1"/>
                  </a:moveTo>
                  <a:cubicBezTo>
                    <a:pt x="178" y="1"/>
                    <a:pt x="1" y="178"/>
                    <a:pt x="1" y="409"/>
                  </a:cubicBezTo>
                  <a:cubicBezTo>
                    <a:pt x="1" y="629"/>
                    <a:pt x="178" y="806"/>
                    <a:pt x="398" y="806"/>
                  </a:cubicBezTo>
                  <a:cubicBezTo>
                    <a:pt x="621" y="806"/>
                    <a:pt x="795" y="629"/>
                    <a:pt x="795" y="409"/>
                  </a:cubicBezTo>
                  <a:cubicBezTo>
                    <a:pt x="795" y="178"/>
                    <a:pt x="621" y="1"/>
                    <a:pt x="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41"/>
            <p:cNvSpPr/>
            <p:nvPr/>
          </p:nvSpPr>
          <p:spPr>
            <a:xfrm>
              <a:off x="3078925" y="3644625"/>
              <a:ext cx="20425" cy="20675"/>
            </a:xfrm>
            <a:custGeom>
              <a:avLst/>
              <a:gdLst/>
              <a:ahLst/>
              <a:cxnLst/>
              <a:rect l="l" t="t" r="r" b="b"/>
              <a:pathLst>
                <a:path w="817" h="827" extrusionOk="0">
                  <a:moveTo>
                    <a:pt x="408" y="0"/>
                  </a:moveTo>
                  <a:cubicBezTo>
                    <a:pt x="175" y="0"/>
                    <a:pt x="0" y="188"/>
                    <a:pt x="0" y="408"/>
                  </a:cubicBezTo>
                  <a:cubicBezTo>
                    <a:pt x="0" y="639"/>
                    <a:pt x="175" y="827"/>
                    <a:pt x="408" y="827"/>
                  </a:cubicBezTo>
                  <a:cubicBezTo>
                    <a:pt x="628" y="827"/>
                    <a:pt x="816" y="639"/>
                    <a:pt x="816" y="408"/>
                  </a:cubicBezTo>
                  <a:cubicBezTo>
                    <a:pt x="816" y="188"/>
                    <a:pt x="628" y="0"/>
                    <a:pt x="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41"/>
            <p:cNvSpPr/>
            <p:nvPr/>
          </p:nvSpPr>
          <p:spPr>
            <a:xfrm>
              <a:off x="3164150" y="3589700"/>
              <a:ext cx="20775" cy="20425"/>
            </a:xfrm>
            <a:custGeom>
              <a:avLst/>
              <a:gdLst/>
              <a:ahLst/>
              <a:cxnLst/>
              <a:rect l="l" t="t" r="r" b="b"/>
              <a:pathLst>
                <a:path w="831" h="817" extrusionOk="0">
                  <a:moveTo>
                    <a:pt x="409" y="1"/>
                  </a:moveTo>
                  <a:cubicBezTo>
                    <a:pt x="189" y="1"/>
                    <a:pt x="1" y="176"/>
                    <a:pt x="1" y="409"/>
                  </a:cubicBezTo>
                  <a:cubicBezTo>
                    <a:pt x="1" y="639"/>
                    <a:pt x="189" y="817"/>
                    <a:pt x="409" y="817"/>
                  </a:cubicBezTo>
                  <a:cubicBezTo>
                    <a:pt x="642" y="817"/>
                    <a:pt x="830" y="639"/>
                    <a:pt x="830" y="409"/>
                  </a:cubicBezTo>
                  <a:cubicBezTo>
                    <a:pt x="830" y="176"/>
                    <a:pt x="642" y="1"/>
                    <a:pt x="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0" name="Google Shape;940;p41"/>
          <p:cNvGrpSpPr/>
          <p:nvPr/>
        </p:nvGrpSpPr>
        <p:grpSpPr>
          <a:xfrm>
            <a:off x="4913383" y="3021562"/>
            <a:ext cx="572417" cy="572417"/>
            <a:chOff x="6402975" y="3654449"/>
            <a:chExt cx="958181" cy="958181"/>
          </a:xfrm>
        </p:grpSpPr>
        <p:sp>
          <p:nvSpPr>
            <p:cNvPr id="941" name="Google Shape;941;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3" name="Google Shape;943;p41"/>
          <p:cNvGrpSpPr/>
          <p:nvPr/>
        </p:nvGrpSpPr>
        <p:grpSpPr>
          <a:xfrm>
            <a:off x="7607439" y="3568045"/>
            <a:ext cx="739428" cy="739428"/>
            <a:chOff x="6402975" y="3654449"/>
            <a:chExt cx="958181" cy="958181"/>
          </a:xfrm>
        </p:grpSpPr>
        <p:sp>
          <p:nvSpPr>
            <p:cNvPr id="944" name="Google Shape;944;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6" name="Google Shape;946;p41"/>
          <p:cNvGrpSpPr/>
          <p:nvPr/>
        </p:nvGrpSpPr>
        <p:grpSpPr>
          <a:xfrm>
            <a:off x="7722260" y="1028448"/>
            <a:ext cx="437505" cy="437505"/>
            <a:chOff x="6402975" y="3654449"/>
            <a:chExt cx="958181" cy="958181"/>
          </a:xfrm>
        </p:grpSpPr>
        <p:sp>
          <p:nvSpPr>
            <p:cNvPr id="947" name="Google Shape;947;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14"/>
                                        </p:tgtEl>
                                        <p:attrNameLst>
                                          <p:attrName>style.visibility</p:attrName>
                                        </p:attrNameLst>
                                      </p:cBhvr>
                                      <p:to>
                                        <p:strVal val="visible"/>
                                      </p:to>
                                    </p:set>
                                    <p:animEffect transition="in" filter="fade">
                                      <p:cBhvr>
                                        <p:cTn id="7" dur="1000"/>
                                        <p:tgtEl>
                                          <p:spTgt spid="914"/>
                                        </p:tgtEl>
                                      </p:cBhvr>
                                    </p:animEffect>
                                    <p:anim calcmode="lin" valueType="num">
                                      <p:cBhvr>
                                        <p:cTn id="8" dur="1000" fill="hold"/>
                                        <p:tgtEl>
                                          <p:spTgt spid="914"/>
                                        </p:tgtEl>
                                        <p:attrNameLst>
                                          <p:attrName>ppt_x</p:attrName>
                                        </p:attrNameLst>
                                      </p:cBhvr>
                                      <p:tavLst>
                                        <p:tav tm="0">
                                          <p:val>
                                            <p:strVal val="#ppt_x"/>
                                          </p:val>
                                        </p:tav>
                                        <p:tav tm="100000">
                                          <p:val>
                                            <p:strVal val="#ppt_x"/>
                                          </p:val>
                                        </p:tav>
                                      </p:tavLst>
                                    </p:anim>
                                    <p:anim calcmode="lin" valueType="num">
                                      <p:cBhvr>
                                        <p:cTn id="9" dur="1000" fill="hold"/>
                                        <p:tgtEl>
                                          <p:spTgt spid="9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915">
                                            <p:txEl>
                                              <p:pRg st="0" end="0"/>
                                            </p:txEl>
                                          </p:spTgt>
                                        </p:tgtEl>
                                        <p:attrNameLst>
                                          <p:attrName>style.visibility</p:attrName>
                                        </p:attrNameLst>
                                      </p:cBhvr>
                                      <p:to>
                                        <p:strVal val="visible"/>
                                      </p:to>
                                    </p:set>
                                    <p:anim calcmode="lin" valueType="num">
                                      <p:cBhvr>
                                        <p:cTn id="14" dur="1000" fill="hold"/>
                                        <p:tgtEl>
                                          <p:spTgt spid="915">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915">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915">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915">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916"/>
                                        </p:tgtEl>
                                        <p:attrNameLst>
                                          <p:attrName>style.visibility</p:attrName>
                                        </p:attrNameLst>
                                      </p:cBhvr>
                                      <p:to>
                                        <p:strVal val="visible"/>
                                      </p:to>
                                    </p:set>
                                    <p:anim calcmode="lin" valueType="num">
                                      <p:cBhvr>
                                        <p:cTn id="20" dur="1000" fill="hold"/>
                                        <p:tgtEl>
                                          <p:spTgt spid="916"/>
                                        </p:tgtEl>
                                        <p:attrNameLst>
                                          <p:attrName>ppt_w</p:attrName>
                                        </p:attrNameLst>
                                      </p:cBhvr>
                                      <p:tavLst>
                                        <p:tav tm="0">
                                          <p:val>
                                            <p:fltVal val="0"/>
                                          </p:val>
                                        </p:tav>
                                        <p:tav tm="100000">
                                          <p:val>
                                            <p:strVal val="#ppt_w"/>
                                          </p:val>
                                        </p:tav>
                                      </p:tavLst>
                                    </p:anim>
                                    <p:anim calcmode="lin" valueType="num">
                                      <p:cBhvr>
                                        <p:cTn id="21" dur="1000" fill="hold"/>
                                        <p:tgtEl>
                                          <p:spTgt spid="916"/>
                                        </p:tgtEl>
                                        <p:attrNameLst>
                                          <p:attrName>ppt_h</p:attrName>
                                        </p:attrNameLst>
                                      </p:cBhvr>
                                      <p:tavLst>
                                        <p:tav tm="0">
                                          <p:val>
                                            <p:fltVal val="0"/>
                                          </p:val>
                                        </p:tav>
                                        <p:tav tm="100000">
                                          <p:val>
                                            <p:strVal val="#ppt_h"/>
                                          </p:val>
                                        </p:tav>
                                      </p:tavLst>
                                    </p:anim>
                                    <p:anim calcmode="lin" valueType="num">
                                      <p:cBhvr>
                                        <p:cTn id="22" dur="1000" fill="hold"/>
                                        <p:tgtEl>
                                          <p:spTgt spid="916"/>
                                        </p:tgtEl>
                                        <p:attrNameLst>
                                          <p:attrName>style.rotation</p:attrName>
                                        </p:attrNameLst>
                                      </p:cBhvr>
                                      <p:tavLst>
                                        <p:tav tm="0">
                                          <p:val>
                                            <p:fltVal val="90"/>
                                          </p:val>
                                        </p:tav>
                                        <p:tav tm="100000">
                                          <p:val>
                                            <p:fltVal val="0"/>
                                          </p:val>
                                        </p:tav>
                                      </p:tavLst>
                                    </p:anim>
                                    <p:animEffect transition="in" filter="fade">
                                      <p:cBhvr>
                                        <p:cTn id="23" dur="1000"/>
                                        <p:tgtEl>
                                          <p:spTgt spid="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 grpId="0"/>
      <p:bldP spid="9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90295" y="747395"/>
            <a:ext cx="6792595" cy="806450"/>
          </a:xfrm>
        </p:spPr>
        <p:txBody>
          <a:bodyPr/>
          <a:p>
            <a:pPr algn="ctr"/>
            <a:r>
              <a:rPr lang="en-US" sz="4000" b="1">
                <a:latin typeface="Times New Roman" panose="02020603050405020304" charset="0"/>
                <a:cs typeface="Times New Roman" panose="02020603050405020304" charset="0"/>
              </a:rPr>
              <a:t>Lý Do Chọn Đề Tài</a:t>
            </a:r>
            <a:endParaRPr lang="en-US" sz="4000" b="1">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713105" y="1826895"/>
            <a:ext cx="7931785" cy="2063115"/>
          </a:xfrm>
        </p:spPr>
        <p:txBody>
          <a:bodyPr/>
          <a:p>
            <a:pPr algn="l"/>
            <a:r>
              <a:rPr lang="en-US" altLang="en-US"/>
              <a:t>  Lý do chọn </a:t>
            </a:r>
            <a:r>
              <a:rPr lang="en-US" altLang="en-US"/>
              <a:t>đ</a:t>
            </a:r>
            <a:r>
              <a:rPr lang="en-US" altLang="en-US"/>
              <a:t>ề tài là : Trà sữa hiện </a:t>
            </a:r>
            <a:r>
              <a:rPr lang="en-US" altLang="en-US"/>
              <a:t>đ</a:t>
            </a:r>
            <a:r>
              <a:rPr lang="en-US" altLang="en-US"/>
              <a:t>ang là một trong những loại </a:t>
            </a:r>
            <a:r>
              <a:rPr lang="en-US" altLang="en-US"/>
              <a:t>đ</a:t>
            </a:r>
            <a:r>
              <a:rPr lang="en-US" altLang="en-US"/>
              <a:t>ồ uống phổ biến, </a:t>
            </a:r>
            <a:r>
              <a:rPr lang="en-US" altLang="en-US"/>
              <a:t>đ</a:t>
            </a:r>
            <a:r>
              <a:rPr lang="en-US" altLang="en-US"/>
              <a:t>ặc biệt với giới trẻ.Nhu cầu tiêu thụ cao và thị tr</a:t>
            </a:r>
            <a:r>
              <a:rPr lang="en-US" altLang="en-US"/>
              <a:t>ư</a:t>
            </a:r>
            <a:r>
              <a:rPr lang="en-US" altLang="en-US"/>
              <a:t>ờng không ngừng mở rộng, tạo </a:t>
            </a:r>
            <a:r>
              <a:rPr lang="en-US" altLang="en-US"/>
              <a:t>đ</a:t>
            </a:r>
            <a:r>
              <a:rPr lang="en-US" altLang="en-US"/>
              <a:t>iều kiện thuận lợi cho việc kinh doanh nhờ đó chúng em cảm thấy việc phát triển một website Nhân viên hiệu quả hệ thống bán trà sữa, giúp tối </a:t>
            </a:r>
            <a:r>
              <a:rPr lang="en-US" altLang="en-US"/>
              <a:t>ư</a:t>
            </a:r>
            <a:r>
              <a:rPr lang="en-US" altLang="en-US"/>
              <a:t>u hóa hoạt </a:t>
            </a:r>
            <a:r>
              <a:rPr lang="en-US" altLang="en-US"/>
              <a:t>đ</a:t>
            </a:r>
            <a:r>
              <a:rPr lang="en-US" altLang="en-US"/>
              <a:t>ộng kinh doanh, giảm thiểu sai sót trong Nhân viên, nâng cao chất l</a:t>
            </a:r>
            <a:r>
              <a:rPr lang="en-US" altLang="en-US"/>
              <a:t>ư</a:t>
            </a:r>
            <a:r>
              <a:rPr lang="en-US" altLang="en-US"/>
              <a:t>ợng dịch vụ và </a:t>
            </a:r>
            <a:r>
              <a:rPr lang="en-US" altLang="en-US"/>
              <a:t>đ</a:t>
            </a:r>
            <a:r>
              <a:rPr lang="en-US" altLang="en-US"/>
              <a:t>áp ứng xu thế chuyển </a:t>
            </a:r>
            <a:r>
              <a:rPr lang="en-US" altLang="en-US"/>
              <a:t>đ</a:t>
            </a:r>
            <a:r>
              <a:rPr lang="en-US" altLang="en-US"/>
              <a:t>ổi số trong ngành Food và Beverage hiện nay.</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grpSp>
        <p:nvGrpSpPr>
          <p:cNvPr id="905" name="Google Shape;905;p41"/>
          <p:cNvGrpSpPr/>
          <p:nvPr/>
        </p:nvGrpSpPr>
        <p:grpSpPr>
          <a:xfrm>
            <a:off x="7607439" y="105508"/>
            <a:ext cx="739428" cy="739428"/>
            <a:chOff x="6402975" y="3654449"/>
            <a:chExt cx="958181" cy="958181"/>
          </a:xfrm>
        </p:grpSpPr>
        <p:sp>
          <p:nvSpPr>
            <p:cNvPr id="906" name="Google Shape;906;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1" name="Google Shape;911;p41"/>
          <p:cNvGrpSpPr/>
          <p:nvPr/>
        </p:nvGrpSpPr>
        <p:grpSpPr>
          <a:xfrm>
            <a:off x="6883033" y="253799"/>
            <a:ext cx="572417" cy="572417"/>
            <a:chOff x="6402975" y="3654449"/>
            <a:chExt cx="958181" cy="958181"/>
          </a:xfrm>
        </p:grpSpPr>
        <p:sp>
          <p:nvSpPr>
            <p:cNvPr id="912" name="Google Shape;912;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4" name="Google Shape;914;p41"/>
          <p:cNvSpPr txBox="1">
            <a:spLocks noGrp="1"/>
          </p:cNvSpPr>
          <p:nvPr>
            <p:ph type="title"/>
          </p:nvPr>
        </p:nvSpPr>
        <p:spPr>
          <a:xfrm>
            <a:off x="2625735" y="738593"/>
            <a:ext cx="3764100" cy="80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solidFill>
                  <a:schemeClr val="tx1"/>
                </a:solidFill>
                <a:latin typeface="Aptos Display" panose="020B0004020202020204" pitchFamily="34" charset="0"/>
              </a:rPr>
              <a:t>MỤC TIÊU</a:t>
            </a:r>
            <a:endParaRPr b="1" dirty="0">
              <a:solidFill>
                <a:schemeClr val="tx1"/>
              </a:solidFill>
              <a:latin typeface="Aptos Display" panose="020B0004020202020204" pitchFamily="34" charset="0"/>
            </a:endParaRPr>
          </a:p>
        </p:txBody>
      </p:sp>
      <p:sp>
        <p:nvSpPr>
          <p:cNvPr id="915" name="Google Shape;915;p41"/>
          <p:cNvSpPr txBox="1">
            <a:spLocks noGrp="1"/>
          </p:cNvSpPr>
          <p:nvPr>
            <p:ph type="subTitle" idx="1"/>
          </p:nvPr>
        </p:nvSpPr>
        <p:spPr>
          <a:xfrm>
            <a:off x="0" y="1591665"/>
            <a:ext cx="9144001" cy="3477887"/>
          </a:xfrm>
          <a:prstGeom prst="rect">
            <a:avLst/>
          </a:prstGeom>
        </p:spPr>
        <p:txBody>
          <a:bodyPr spcFirstLastPara="1" wrap="square" lIns="91425" tIns="91425" rIns="91425" bIns="91425" anchor="t" anchorCtr="0">
            <a:noAutofit/>
          </a:bodyPr>
          <a:lstStyle/>
          <a:p>
            <a:pPr marL="482600" indent="-342900" algn="l">
              <a:buFont typeface="+mj-lt"/>
              <a:buAutoNum type="arabicPeriod"/>
            </a:pPr>
            <a:r>
              <a:rPr lang="en-US" sz="2100" b="1" dirty="0" err="1">
                <a:latin typeface="Times New Roman" panose="02020603050405020304" charset="0"/>
                <a:cs typeface="Times New Roman" panose="02020603050405020304" charset="0"/>
              </a:rPr>
              <a:t>Tạo</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nền</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tảng</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trực</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tuyến</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thân</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thiện</a:t>
            </a:r>
            <a:r>
              <a:rPr lang="en-US" sz="2100" b="1" dirty="0">
                <a:latin typeface="Times New Roman" panose="02020603050405020304" charset="0"/>
                <a:cs typeface="Times New Roman" panose="02020603050405020304" charset="0"/>
              </a:rPr>
              <a:t>.</a:t>
            </a:r>
            <a:endParaRPr lang="en-US" sz="2100" b="1" dirty="0">
              <a:latin typeface="Times New Roman" panose="02020603050405020304" charset="0"/>
              <a:cs typeface="Times New Roman" panose="02020603050405020304" charset="0"/>
            </a:endParaRPr>
          </a:p>
          <a:p>
            <a:pPr marL="882650" lvl="1" indent="-285750">
              <a:buFont typeface="Arial" panose="020B0604020202020204" pitchFamily="34" charset="0"/>
              <a:buChar char="•"/>
            </a:pPr>
            <a:r>
              <a:rPr lang="en-US" dirty="0">
                <a:latin typeface="Times New Roman" panose="02020603050405020304" charset="0"/>
                <a:cs typeface="Times New Roman" panose="02020603050405020304" charset="0"/>
              </a:rPr>
              <a:t>Website </a:t>
            </a:r>
            <a:r>
              <a:rPr lang="en-US" dirty="0" err="1">
                <a:latin typeface="Times New Roman" panose="02020603050405020304" charset="0"/>
                <a:cs typeface="Times New Roman" panose="02020603050405020304" charset="0"/>
              </a:rPr>
              <a:t>cần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có</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giao</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diện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dễ</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sử</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dụng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giúp</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khách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hàng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dễ</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dàng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truy</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cập</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tìm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kiếm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và</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đặt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mua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sản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phẩm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trà</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sữa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một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nhanh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chóng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và</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thuận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tiện</a:t>
            </a:r>
            <a:r>
              <a:rPr lang="en-US" dirty="0">
                <a:latin typeface="Times New Roman" panose="02020603050405020304" charset="0"/>
                <a:cs typeface="Times New Roman" panose="02020603050405020304" charset="0"/>
              </a:rPr>
              <a:t>.</a:t>
            </a:r>
            <a:endParaRPr lang="en-US" dirty="0">
              <a:latin typeface="Times New Roman" panose="02020603050405020304" charset="0"/>
              <a:cs typeface="Times New Roman" panose="02020603050405020304" charset="0"/>
            </a:endParaRPr>
          </a:p>
          <a:p>
            <a:pPr marL="482600" indent="-342900" algn="l">
              <a:buFont typeface="+mj-lt"/>
              <a:buAutoNum type="arabicPeriod"/>
            </a:pPr>
            <a:r>
              <a:rPr lang="en-US" sz="2100" b="1" dirty="0">
                <a:latin typeface="Times New Roman" panose="02020603050405020304" charset="0"/>
                <a:cs typeface="Times New Roman" panose="02020603050405020304" charset="0"/>
              </a:rPr>
              <a:t>Cung </a:t>
            </a:r>
            <a:r>
              <a:rPr lang="en-US" sz="2100" b="1" dirty="0" err="1">
                <a:latin typeface="Times New Roman" panose="02020603050405020304" charset="0"/>
                <a:cs typeface="Times New Roman" panose="02020603050405020304" charset="0"/>
              </a:rPr>
              <a:t>cấp</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thông</a:t>
            </a:r>
            <a:r>
              <a:rPr lang="en-US" sz="2100" b="1" dirty="0">
                <a:latin typeface="Times New Roman" panose="02020603050405020304" charset="0"/>
                <a:cs typeface="Times New Roman" panose="02020603050405020304" charset="0"/>
              </a:rPr>
              <a:t> tin </a:t>
            </a:r>
            <a:r>
              <a:rPr lang="en-US" sz="2100" b="1" dirty="0" err="1">
                <a:latin typeface="Times New Roman" panose="02020603050405020304" charset="0"/>
                <a:cs typeface="Times New Roman" panose="02020603050405020304" charset="0"/>
              </a:rPr>
              <a:t>sản</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phẩm</a:t>
            </a:r>
            <a:r>
              <a:rPr lang="en-US" sz="2100" b="1" dirty="0">
                <a:latin typeface="Times New Roman" panose="02020603050405020304" charset="0"/>
                <a:cs typeface="Times New Roman" panose="02020603050405020304" charset="0"/>
              </a:rPr>
              <a:t> chi </a:t>
            </a:r>
            <a:r>
              <a:rPr lang="en-US" sz="2100" b="1" dirty="0" err="1">
                <a:latin typeface="Times New Roman" panose="02020603050405020304" charset="0"/>
                <a:cs typeface="Times New Roman" panose="02020603050405020304" charset="0"/>
              </a:rPr>
              <a:t>tiết</a:t>
            </a:r>
            <a:r>
              <a:rPr lang="en-US" sz="2100" b="1" dirty="0">
                <a:latin typeface="Times New Roman" panose="02020603050405020304" charset="0"/>
                <a:cs typeface="Times New Roman" panose="02020603050405020304" charset="0"/>
              </a:rPr>
              <a:t>.</a:t>
            </a:r>
            <a:endParaRPr lang="en-US" sz="2100" b="1" dirty="0">
              <a:latin typeface="Times New Roman" panose="02020603050405020304" charset="0"/>
              <a:cs typeface="Times New Roman" panose="02020603050405020304" charset="0"/>
            </a:endParaRPr>
          </a:p>
          <a:p>
            <a:pPr marL="882650" lvl="1" indent="-285750">
              <a:buFont typeface="Arial" panose="020B0604020202020204" pitchFamily="34" charset="0"/>
              <a:buChar char="•"/>
            </a:pPr>
            <a:r>
              <a:rPr lang="vi-VN" dirty="0">
                <a:latin typeface="Times New Roman" panose="02020603050405020304" charset="0"/>
                <a:cs typeface="Times New Roman" panose="02020603050405020304" charset="0"/>
              </a:rPr>
              <a:t>Mỗi loại trà sữa sẽ được mô tả rõ ràng về thành phần, giá cả, hình ảnh minh họa. Khách hàng có thể đánh giá sản phẩm và lựa chọn phù hợp với sở thích.</a:t>
            </a:r>
            <a:endParaRPr lang="en-US" dirty="0">
              <a:latin typeface="Times New Roman" panose="02020603050405020304" charset="0"/>
              <a:cs typeface="Times New Roman" panose="02020603050405020304" charset="0"/>
            </a:endParaRPr>
          </a:p>
        </p:txBody>
      </p:sp>
      <p:grpSp>
        <p:nvGrpSpPr>
          <p:cNvPr id="946" name="Google Shape;946;p41"/>
          <p:cNvGrpSpPr/>
          <p:nvPr/>
        </p:nvGrpSpPr>
        <p:grpSpPr>
          <a:xfrm>
            <a:off x="7722260" y="1028448"/>
            <a:ext cx="437505" cy="437505"/>
            <a:chOff x="6402975" y="3654449"/>
            <a:chExt cx="958181" cy="958181"/>
          </a:xfrm>
        </p:grpSpPr>
        <p:sp>
          <p:nvSpPr>
            <p:cNvPr id="947" name="Google Shape;947;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14"/>
                                        </p:tgtEl>
                                        <p:attrNameLst>
                                          <p:attrName>style.visibility</p:attrName>
                                        </p:attrNameLst>
                                      </p:cBhvr>
                                      <p:to>
                                        <p:strVal val="visible"/>
                                      </p:to>
                                    </p:set>
                                    <p:animEffect transition="in" filter="fade">
                                      <p:cBhvr>
                                        <p:cTn id="7" dur="1000"/>
                                        <p:tgtEl>
                                          <p:spTgt spid="914"/>
                                        </p:tgtEl>
                                      </p:cBhvr>
                                    </p:animEffect>
                                    <p:anim calcmode="lin" valueType="num">
                                      <p:cBhvr>
                                        <p:cTn id="8" dur="1000" fill="hold"/>
                                        <p:tgtEl>
                                          <p:spTgt spid="914"/>
                                        </p:tgtEl>
                                        <p:attrNameLst>
                                          <p:attrName>ppt_x</p:attrName>
                                        </p:attrNameLst>
                                      </p:cBhvr>
                                      <p:tavLst>
                                        <p:tav tm="0">
                                          <p:val>
                                            <p:strVal val="#ppt_x"/>
                                          </p:val>
                                        </p:tav>
                                        <p:tav tm="100000">
                                          <p:val>
                                            <p:strVal val="#ppt_x"/>
                                          </p:val>
                                        </p:tav>
                                      </p:tavLst>
                                    </p:anim>
                                    <p:anim calcmode="lin" valueType="num">
                                      <p:cBhvr>
                                        <p:cTn id="9" dur="1000" fill="hold"/>
                                        <p:tgtEl>
                                          <p:spTgt spid="9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915">
                                            <p:txEl>
                                              <p:pRg st="0" end="0"/>
                                            </p:txEl>
                                          </p:spTgt>
                                        </p:tgtEl>
                                        <p:attrNameLst>
                                          <p:attrName>style.visibility</p:attrName>
                                        </p:attrNameLst>
                                      </p:cBhvr>
                                      <p:to>
                                        <p:strVal val="visible"/>
                                      </p:to>
                                    </p:set>
                                    <p:animEffect transition="in" filter="wipe(down)">
                                      <p:cBhvr>
                                        <p:cTn id="14" dur="500"/>
                                        <p:tgtEl>
                                          <p:spTgt spid="915">
                                            <p:txEl>
                                              <p:pRg st="0" end="0"/>
                                            </p:txEl>
                                          </p:spTgt>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915">
                                            <p:txEl>
                                              <p:pRg st="1" end="1"/>
                                            </p:txEl>
                                          </p:spTgt>
                                        </p:tgtEl>
                                        <p:attrNameLst>
                                          <p:attrName>style.visibility</p:attrName>
                                        </p:attrNameLst>
                                      </p:cBhvr>
                                      <p:to>
                                        <p:strVal val="visible"/>
                                      </p:to>
                                    </p:set>
                                    <p:animEffect transition="in" filter="wipe(down)">
                                      <p:cBhvr>
                                        <p:cTn id="17" dur="500"/>
                                        <p:tgtEl>
                                          <p:spTgt spid="9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15">
                                            <p:txEl>
                                              <p:pRg st="2" end="2"/>
                                            </p:txEl>
                                          </p:spTgt>
                                        </p:tgtEl>
                                        <p:attrNameLst>
                                          <p:attrName>style.visibility</p:attrName>
                                        </p:attrNameLst>
                                      </p:cBhvr>
                                      <p:to>
                                        <p:strVal val="visible"/>
                                      </p:to>
                                    </p:set>
                                    <p:animEffect transition="in" filter="wipe(down)">
                                      <p:cBhvr>
                                        <p:cTn id="22" dur="500"/>
                                        <p:tgtEl>
                                          <p:spTgt spid="915">
                                            <p:txEl>
                                              <p:pRg st="2" end="2"/>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915">
                                            <p:txEl>
                                              <p:pRg st="3" end="3"/>
                                            </p:txEl>
                                          </p:spTgt>
                                        </p:tgtEl>
                                        <p:attrNameLst>
                                          <p:attrName>style.visibility</p:attrName>
                                        </p:attrNameLst>
                                      </p:cBhvr>
                                      <p:to>
                                        <p:strVal val="visible"/>
                                      </p:to>
                                    </p:set>
                                    <p:animEffect transition="in" filter="wipe(down)">
                                      <p:cBhvr>
                                        <p:cTn id="25" dur="500"/>
                                        <p:tgtEl>
                                          <p:spTgt spid="9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 grpId="0"/>
      <p:bldP spid="91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grpSp>
        <p:nvGrpSpPr>
          <p:cNvPr id="905" name="Google Shape;905;p41"/>
          <p:cNvGrpSpPr/>
          <p:nvPr/>
        </p:nvGrpSpPr>
        <p:grpSpPr>
          <a:xfrm>
            <a:off x="7607439" y="105508"/>
            <a:ext cx="739428" cy="739428"/>
            <a:chOff x="6402975" y="3654449"/>
            <a:chExt cx="958181" cy="958181"/>
          </a:xfrm>
        </p:grpSpPr>
        <p:sp>
          <p:nvSpPr>
            <p:cNvPr id="906" name="Google Shape;906;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1" name="Google Shape;911;p41"/>
          <p:cNvGrpSpPr/>
          <p:nvPr/>
        </p:nvGrpSpPr>
        <p:grpSpPr>
          <a:xfrm>
            <a:off x="6883033" y="253799"/>
            <a:ext cx="572417" cy="572417"/>
            <a:chOff x="6402975" y="3654449"/>
            <a:chExt cx="958181" cy="958181"/>
          </a:xfrm>
        </p:grpSpPr>
        <p:sp>
          <p:nvSpPr>
            <p:cNvPr id="912" name="Google Shape;912;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4" name="Google Shape;914;p41"/>
          <p:cNvSpPr txBox="1">
            <a:spLocks noGrp="1"/>
          </p:cNvSpPr>
          <p:nvPr>
            <p:ph type="title"/>
          </p:nvPr>
        </p:nvSpPr>
        <p:spPr>
          <a:xfrm>
            <a:off x="2539568" y="671470"/>
            <a:ext cx="3764100" cy="80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solidFill>
                  <a:schemeClr val="tx1"/>
                </a:solidFill>
                <a:latin typeface="Aptos Display" panose="020B0004020202020204" pitchFamily="34" charset="0"/>
              </a:rPr>
              <a:t>MỤC TIÊU</a:t>
            </a:r>
            <a:endParaRPr b="1" dirty="0">
              <a:solidFill>
                <a:schemeClr val="tx1"/>
              </a:solidFill>
              <a:latin typeface="Aptos Display" panose="020B0004020202020204" pitchFamily="34" charset="0"/>
            </a:endParaRPr>
          </a:p>
        </p:txBody>
      </p:sp>
      <p:sp>
        <p:nvSpPr>
          <p:cNvPr id="915" name="Google Shape;915;p41"/>
          <p:cNvSpPr txBox="1">
            <a:spLocks noGrp="1"/>
          </p:cNvSpPr>
          <p:nvPr>
            <p:ph type="subTitle" idx="1"/>
          </p:nvPr>
        </p:nvSpPr>
        <p:spPr>
          <a:xfrm>
            <a:off x="-45383" y="1512325"/>
            <a:ext cx="9189383" cy="1533162"/>
          </a:xfrm>
          <a:prstGeom prst="rect">
            <a:avLst/>
          </a:prstGeom>
        </p:spPr>
        <p:txBody>
          <a:bodyPr spcFirstLastPara="1" wrap="square" lIns="91425" tIns="91425" rIns="91425" bIns="91425" anchor="t" anchorCtr="0">
            <a:noAutofit/>
          </a:bodyPr>
          <a:lstStyle/>
          <a:p>
            <a:pPr marL="482600" indent="-342900" algn="just">
              <a:buFont typeface="+mj-lt"/>
              <a:buAutoNum type="arabicPeriod" startAt="3"/>
            </a:pPr>
            <a:r>
              <a:rPr lang="en-US" sz="2100" b="1" dirty="0">
                <a:latin typeface="Times New Roman" panose="02020603050405020304" charset="0"/>
                <a:cs typeface="Times New Roman" panose="02020603050405020304" charset="0"/>
              </a:rPr>
              <a:t>Quản </a:t>
            </a:r>
            <a:r>
              <a:rPr lang="en-US" sz="2100" b="1" dirty="0" err="1">
                <a:latin typeface="Times New Roman" panose="02020603050405020304" charset="0"/>
                <a:cs typeface="Times New Roman" panose="02020603050405020304" charset="0"/>
              </a:rPr>
              <a:t>lý</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khách</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hàng</a:t>
            </a:r>
            <a:r>
              <a:rPr lang="en-US" sz="2100" b="1" dirty="0">
                <a:latin typeface="Times New Roman" panose="02020603050405020304" charset="0"/>
                <a:cs typeface="Times New Roman" panose="02020603050405020304" charset="0"/>
              </a:rPr>
              <a:t>.</a:t>
            </a:r>
            <a:endParaRPr lang="en-US" sz="2100" b="1" dirty="0">
              <a:latin typeface="Times New Roman" panose="02020603050405020304" charset="0"/>
              <a:cs typeface="Times New Roman" panose="02020603050405020304" charset="0"/>
            </a:endParaRPr>
          </a:p>
          <a:p>
            <a:pPr marL="882650" lvl="1" indent="-285750" algn="just">
              <a:buFont typeface="Arial" panose="020B0604020202020204" pitchFamily="34" charset="0"/>
              <a:buChar char="•"/>
            </a:pPr>
            <a:r>
              <a:rPr lang="vi-VN" dirty="0">
                <a:latin typeface="Times New Roman" panose="02020603050405020304" charset="0"/>
                <a:cs typeface="Times New Roman" panose="02020603050405020304" charset="0"/>
              </a:rPr>
              <a:t>Lưu trữ thông tin và theo dõi lịch sử mua hàng của khách hàng để cửa hàng nắm bắt nhu cầu và cải thiện chất lượng dịch vụ.</a:t>
            </a:r>
            <a:endParaRPr lang="en-US" dirty="0">
              <a:latin typeface="Times New Roman" panose="02020603050405020304" charset="0"/>
              <a:cs typeface="Times New Roman" panose="02020603050405020304" charset="0"/>
            </a:endParaRPr>
          </a:p>
          <a:p>
            <a:pPr marL="482600" indent="-342900" algn="just">
              <a:buFont typeface="+mj-lt"/>
              <a:buAutoNum type="arabicPeriod" startAt="3"/>
            </a:pPr>
            <a:r>
              <a:rPr lang="en-US" sz="2100" b="1" dirty="0">
                <a:latin typeface="Times New Roman" panose="02020603050405020304" charset="0"/>
                <a:cs typeface="Times New Roman" panose="02020603050405020304" charset="0"/>
              </a:rPr>
              <a:t>Quản </a:t>
            </a:r>
            <a:r>
              <a:rPr lang="en-US" sz="2100" b="1" dirty="0" err="1">
                <a:latin typeface="Times New Roman" panose="02020603050405020304" charset="0"/>
                <a:cs typeface="Times New Roman" panose="02020603050405020304" charset="0"/>
              </a:rPr>
              <a:t>lý</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đơn</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hàng</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hiệu</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quả</a:t>
            </a:r>
            <a:r>
              <a:rPr lang="en-US" sz="2100" b="1" dirty="0">
                <a:latin typeface="Times New Roman" panose="02020603050405020304" charset="0"/>
                <a:cs typeface="Times New Roman" panose="02020603050405020304" charset="0"/>
              </a:rPr>
              <a:t>.</a:t>
            </a:r>
            <a:endParaRPr lang="en-US" sz="2100" b="1" dirty="0">
              <a:latin typeface="Times New Roman" panose="02020603050405020304" charset="0"/>
              <a:cs typeface="Times New Roman" panose="02020603050405020304" charset="0"/>
            </a:endParaRPr>
          </a:p>
          <a:p>
            <a:pPr marL="882650" lvl="1" indent="-285750" algn="just">
              <a:buFont typeface="Arial" panose="020B0604020202020204" pitchFamily="34" charset="0"/>
              <a:buChar char="•"/>
            </a:pPr>
            <a:r>
              <a:rPr lang="vi-VN" dirty="0">
                <a:latin typeface="Times New Roman" panose="02020603050405020304" charset="0"/>
                <a:cs typeface="Times New Roman" panose="02020603050405020304" charset="0"/>
              </a:rPr>
              <a:t>Hệ thống giúp chủ cửa hàng theo dõi, xử lý và cập nhật trạng thái đơn hàng kịp thời, đảm bảo giao hàng đúng hẹn.</a:t>
            </a:r>
            <a:endParaRPr lang="en-US" dirty="0">
              <a:latin typeface="Times New Roman" panose="02020603050405020304" charset="0"/>
              <a:cs typeface="Times New Roman" panose="02020603050405020304" charset="0"/>
            </a:endParaRPr>
          </a:p>
          <a:p>
            <a:pPr marL="482600" indent="-342900" algn="just">
              <a:buFont typeface="+mj-lt"/>
              <a:buAutoNum type="arabicPeriod" startAt="3"/>
            </a:pPr>
            <a:r>
              <a:rPr lang="en-US" sz="2100" b="1" dirty="0" err="1">
                <a:latin typeface="Times New Roman" panose="02020603050405020304" charset="0"/>
                <a:cs typeface="Times New Roman" panose="02020603050405020304" charset="0"/>
              </a:rPr>
              <a:t>Thống</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kê</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và</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báo</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cáo</a:t>
            </a:r>
            <a:endParaRPr lang="en-US" sz="2100" b="1" dirty="0">
              <a:latin typeface="Times New Roman" panose="02020603050405020304" charset="0"/>
              <a:cs typeface="Times New Roman" panose="02020603050405020304" charset="0"/>
            </a:endParaRPr>
          </a:p>
          <a:p>
            <a:pPr marL="882650" lvl="1" indent="-285750" algn="just">
              <a:buFont typeface="Arial" panose="020B0604020202020204" pitchFamily="34" charset="0"/>
              <a:buChar char="•"/>
            </a:pPr>
            <a:r>
              <a:rPr lang="vi-VN" dirty="0">
                <a:latin typeface="Times New Roman" panose="02020603050405020304" charset="0"/>
                <a:cs typeface="Times New Roman" panose="02020603050405020304" charset="0"/>
              </a:rPr>
              <a:t>Cung cấp báo cáo doanh thu theo ngày, tháng và các số liệu khác giúp chủ cửa hàng đưa ra quyết định chính xác và kịp thời.</a:t>
            </a:r>
            <a:endParaRPr lang="en-US" dirty="0">
              <a:latin typeface="Times New Roman" panose="02020603050405020304" charset="0"/>
              <a:cs typeface="Times New Roman" panose="02020603050405020304" charset="0"/>
            </a:endParaRPr>
          </a:p>
          <a:p>
            <a:pPr marL="482600" indent="-342900" algn="just">
              <a:buFont typeface="+mj-lt"/>
              <a:buAutoNum type="arabicPeriod" startAt="3"/>
            </a:pPr>
            <a:endParaRPr lang="en-US" sz="2100" dirty="0">
              <a:latin typeface="Times New Roman" panose="02020603050405020304" charset="0"/>
              <a:cs typeface="Times New Roman" panose="02020603050405020304" charset="0"/>
            </a:endParaRPr>
          </a:p>
          <a:p>
            <a:pPr marL="482600" indent="-342900" algn="just">
              <a:buFont typeface="+mj-lt"/>
              <a:buAutoNum type="arabicPeriod" startAt="3"/>
            </a:pPr>
            <a:endParaRPr lang="en-US" sz="2100" dirty="0">
              <a:latin typeface="Times New Roman" panose="02020603050405020304" charset="0"/>
              <a:cs typeface="Times New Roman" panose="02020603050405020304" charset="0"/>
            </a:endParaRPr>
          </a:p>
          <a:p>
            <a:pPr marL="482600" indent="-342900" algn="just">
              <a:buFont typeface="+mj-lt"/>
              <a:buAutoNum type="arabicPeriod" startAt="3"/>
            </a:pPr>
            <a:endParaRPr lang="en-US" sz="2100" dirty="0">
              <a:latin typeface="Times New Roman" panose="02020603050405020304" charset="0"/>
              <a:cs typeface="Times New Roman" panose="02020603050405020304" charset="0"/>
            </a:endParaRPr>
          </a:p>
        </p:txBody>
      </p:sp>
      <p:grpSp>
        <p:nvGrpSpPr>
          <p:cNvPr id="946" name="Google Shape;946;p41"/>
          <p:cNvGrpSpPr/>
          <p:nvPr/>
        </p:nvGrpSpPr>
        <p:grpSpPr>
          <a:xfrm>
            <a:off x="7722260" y="1028448"/>
            <a:ext cx="437505" cy="437505"/>
            <a:chOff x="6402975" y="3654449"/>
            <a:chExt cx="958181" cy="958181"/>
          </a:xfrm>
        </p:grpSpPr>
        <p:sp>
          <p:nvSpPr>
            <p:cNvPr id="947" name="Google Shape;947;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14"/>
                                        </p:tgtEl>
                                        <p:attrNameLst>
                                          <p:attrName>style.visibility</p:attrName>
                                        </p:attrNameLst>
                                      </p:cBhvr>
                                      <p:to>
                                        <p:strVal val="visible"/>
                                      </p:to>
                                    </p:set>
                                    <p:animEffect transition="in" filter="fade">
                                      <p:cBhvr>
                                        <p:cTn id="7" dur="1000"/>
                                        <p:tgtEl>
                                          <p:spTgt spid="914"/>
                                        </p:tgtEl>
                                      </p:cBhvr>
                                    </p:animEffect>
                                    <p:anim calcmode="lin" valueType="num">
                                      <p:cBhvr>
                                        <p:cTn id="8" dur="1000" fill="hold"/>
                                        <p:tgtEl>
                                          <p:spTgt spid="914"/>
                                        </p:tgtEl>
                                        <p:attrNameLst>
                                          <p:attrName>ppt_x</p:attrName>
                                        </p:attrNameLst>
                                      </p:cBhvr>
                                      <p:tavLst>
                                        <p:tav tm="0">
                                          <p:val>
                                            <p:strVal val="#ppt_x"/>
                                          </p:val>
                                        </p:tav>
                                        <p:tav tm="100000">
                                          <p:val>
                                            <p:strVal val="#ppt_x"/>
                                          </p:val>
                                        </p:tav>
                                      </p:tavLst>
                                    </p:anim>
                                    <p:anim calcmode="lin" valueType="num">
                                      <p:cBhvr>
                                        <p:cTn id="9" dur="1000" fill="hold"/>
                                        <p:tgtEl>
                                          <p:spTgt spid="9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915">
                                            <p:txEl>
                                              <p:pRg st="0" end="0"/>
                                            </p:txEl>
                                          </p:spTgt>
                                        </p:tgtEl>
                                        <p:attrNameLst>
                                          <p:attrName>style.visibility</p:attrName>
                                        </p:attrNameLst>
                                      </p:cBhvr>
                                      <p:to>
                                        <p:strVal val="visible"/>
                                      </p:to>
                                    </p:set>
                                    <p:animEffect transition="in" filter="barn(inVertical)">
                                      <p:cBhvr>
                                        <p:cTn id="14" dur="500"/>
                                        <p:tgtEl>
                                          <p:spTgt spid="915">
                                            <p:txEl>
                                              <p:pRg st="0" end="0"/>
                                            </p:txEl>
                                          </p:spTgt>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915">
                                            <p:txEl>
                                              <p:pRg st="1" end="1"/>
                                            </p:txEl>
                                          </p:spTgt>
                                        </p:tgtEl>
                                        <p:attrNameLst>
                                          <p:attrName>style.visibility</p:attrName>
                                        </p:attrNameLst>
                                      </p:cBhvr>
                                      <p:to>
                                        <p:strVal val="visible"/>
                                      </p:to>
                                    </p:set>
                                    <p:animEffect transition="in" filter="barn(inVertical)">
                                      <p:cBhvr>
                                        <p:cTn id="17" dur="500"/>
                                        <p:tgtEl>
                                          <p:spTgt spid="9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15">
                                            <p:txEl>
                                              <p:pRg st="2" end="2"/>
                                            </p:txEl>
                                          </p:spTgt>
                                        </p:tgtEl>
                                        <p:attrNameLst>
                                          <p:attrName>style.visibility</p:attrName>
                                        </p:attrNameLst>
                                      </p:cBhvr>
                                      <p:to>
                                        <p:strVal val="visible"/>
                                      </p:to>
                                    </p:set>
                                    <p:animEffect transition="in" filter="barn(inVertical)">
                                      <p:cBhvr>
                                        <p:cTn id="22" dur="500"/>
                                        <p:tgtEl>
                                          <p:spTgt spid="915">
                                            <p:txEl>
                                              <p:pRg st="2" end="2"/>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915">
                                            <p:txEl>
                                              <p:pRg st="3" end="3"/>
                                            </p:txEl>
                                          </p:spTgt>
                                        </p:tgtEl>
                                        <p:attrNameLst>
                                          <p:attrName>style.visibility</p:attrName>
                                        </p:attrNameLst>
                                      </p:cBhvr>
                                      <p:to>
                                        <p:strVal val="visible"/>
                                      </p:to>
                                    </p:set>
                                    <p:animEffect transition="in" filter="barn(inVertical)">
                                      <p:cBhvr>
                                        <p:cTn id="25" dur="500"/>
                                        <p:tgtEl>
                                          <p:spTgt spid="915">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915">
                                            <p:txEl>
                                              <p:pRg st="4" end="4"/>
                                            </p:txEl>
                                          </p:spTgt>
                                        </p:tgtEl>
                                        <p:attrNameLst>
                                          <p:attrName>style.visibility</p:attrName>
                                        </p:attrNameLst>
                                      </p:cBhvr>
                                      <p:to>
                                        <p:strVal val="visible"/>
                                      </p:to>
                                    </p:set>
                                    <p:animEffect transition="in" filter="barn(inVertical)">
                                      <p:cBhvr>
                                        <p:cTn id="30" dur="500"/>
                                        <p:tgtEl>
                                          <p:spTgt spid="915">
                                            <p:txEl>
                                              <p:pRg st="4" end="4"/>
                                            </p:txEl>
                                          </p:spTgt>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915">
                                            <p:txEl>
                                              <p:pRg st="5" end="5"/>
                                            </p:txEl>
                                          </p:spTgt>
                                        </p:tgtEl>
                                        <p:attrNameLst>
                                          <p:attrName>style.visibility</p:attrName>
                                        </p:attrNameLst>
                                      </p:cBhvr>
                                      <p:to>
                                        <p:strVal val="visible"/>
                                      </p:to>
                                    </p:set>
                                    <p:animEffect transition="in" filter="barn(inVertical)">
                                      <p:cBhvr>
                                        <p:cTn id="33" dur="500"/>
                                        <p:tgtEl>
                                          <p:spTgt spid="9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 grpId="0"/>
      <p:bldP spid="91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grpSp>
        <p:nvGrpSpPr>
          <p:cNvPr id="905" name="Google Shape;905;p41"/>
          <p:cNvGrpSpPr/>
          <p:nvPr/>
        </p:nvGrpSpPr>
        <p:grpSpPr>
          <a:xfrm>
            <a:off x="7607439" y="105508"/>
            <a:ext cx="739428" cy="739428"/>
            <a:chOff x="6402975" y="3654449"/>
            <a:chExt cx="958181" cy="958181"/>
          </a:xfrm>
        </p:grpSpPr>
        <p:sp>
          <p:nvSpPr>
            <p:cNvPr id="906" name="Google Shape;906;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1" name="Google Shape;911;p41"/>
          <p:cNvGrpSpPr/>
          <p:nvPr/>
        </p:nvGrpSpPr>
        <p:grpSpPr>
          <a:xfrm>
            <a:off x="6883033" y="253799"/>
            <a:ext cx="572417" cy="572417"/>
            <a:chOff x="6402975" y="3654449"/>
            <a:chExt cx="958181" cy="958181"/>
          </a:xfrm>
        </p:grpSpPr>
        <p:sp>
          <p:nvSpPr>
            <p:cNvPr id="912" name="Google Shape;912;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4" name="Google Shape;914;p41"/>
          <p:cNvSpPr txBox="1">
            <a:spLocks noGrp="1"/>
          </p:cNvSpPr>
          <p:nvPr>
            <p:ph type="title"/>
          </p:nvPr>
        </p:nvSpPr>
        <p:spPr>
          <a:xfrm>
            <a:off x="1915245" y="1108975"/>
            <a:ext cx="4967788" cy="80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solidFill>
                  <a:schemeClr val="tx1"/>
                </a:solidFill>
                <a:latin typeface="Aptos Display" panose="020B0004020202020204" pitchFamily="34" charset="0"/>
              </a:rPr>
              <a:t>ĐỐI TƯỢNG NGHIÊN CỨU</a:t>
            </a:r>
            <a:endParaRPr b="1" dirty="0">
              <a:solidFill>
                <a:schemeClr val="tx1"/>
              </a:solidFill>
              <a:latin typeface="Aptos Display" panose="020B0004020202020204" pitchFamily="34" charset="0"/>
            </a:endParaRPr>
          </a:p>
        </p:txBody>
      </p:sp>
      <p:sp>
        <p:nvSpPr>
          <p:cNvPr id="915" name="Google Shape;915;p41"/>
          <p:cNvSpPr txBox="1">
            <a:spLocks noGrp="1"/>
          </p:cNvSpPr>
          <p:nvPr>
            <p:ph type="subTitle" idx="1"/>
          </p:nvPr>
        </p:nvSpPr>
        <p:spPr>
          <a:xfrm>
            <a:off x="0" y="1748712"/>
            <a:ext cx="9189383" cy="1533162"/>
          </a:xfrm>
          <a:prstGeom prst="rect">
            <a:avLst/>
          </a:prstGeom>
        </p:spPr>
        <p:txBody>
          <a:bodyPr spcFirstLastPara="1" wrap="square" lIns="91425" tIns="91425" rIns="91425" bIns="91425" anchor="t" anchorCtr="0">
            <a:noAutofit/>
          </a:bodyPr>
          <a:lstStyle/>
          <a:p>
            <a:pPr marL="425450" indent="-285750" algn="just">
              <a:buFont typeface="Arial" panose="020B0604020202020204" pitchFamily="34" charset="0"/>
              <a:buChar char="•"/>
            </a:pPr>
            <a:r>
              <a:rPr lang="en-US" sz="2100" b="1" dirty="0" err="1">
                <a:latin typeface="Times New Roman" panose="02020603050405020304" charset="0"/>
                <a:cs typeface="Times New Roman" panose="02020603050405020304" charset="0"/>
              </a:rPr>
              <a:t>Hoạt</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động</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Nhân</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viên</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trong</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cửa</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hàng</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trà</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sữa</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quy</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mô</a:t>
            </a:r>
            <a:r>
              <a:rPr lang="en-US" sz="2100" b="1" dirty="0">
                <a:latin typeface="Times New Roman" panose="02020603050405020304" charset="0"/>
                <a:cs typeface="Times New Roman" panose="02020603050405020304" charset="0"/>
              </a:rPr>
              <a:t> </a:t>
            </a:r>
            <a:r>
              <a:rPr lang="en-US" sz="2100" b="1" dirty="0" err="1">
                <a:latin typeface="Times New Roman" panose="02020603050405020304" charset="0"/>
                <a:cs typeface="Times New Roman" panose="02020603050405020304" charset="0"/>
              </a:rPr>
              <a:t>nhỏ</a:t>
            </a:r>
            <a:r>
              <a:rPr lang="en-US" sz="2100" dirty="0">
                <a:latin typeface="Times New Roman" panose="02020603050405020304" charset="0"/>
                <a:cs typeface="Times New Roman" panose="02020603050405020304" charset="0"/>
              </a:rPr>
              <a:t>:</a:t>
            </a:r>
            <a:endParaRPr lang="en-US" sz="2100" dirty="0">
              <a:latin typeface="Times New Roman" panose="02020603050405020304" charset="0"/>
              <a:cs typeface="Times New Roman" panose="02020603050405020304" charset="0"/>
            </a:endParaRPr>
          </a:p>
          <a:p>
            <a:pPr marL="882650" lvl="1" indent="-285750" algn="just">
              <a:buFont typeface="Arial" panose="020B0604020202020204" pitchFamily="34" charset="0"/>
              <a:buChar char="•"/>
            </a:pPr>
            <a:r>
              <a:rPr lang="vi-VN" dirty="0">
                <a:latin typeface="Times New Roman" panose="02020603050405020304" charset="0"/>
                <a:cs typeface="Times New Roman" panose="02020603050405020304" charset="0"/>
              </a:rPr>
              <a:t>Nghiệp vụ cơ bản: Nhân viên sản phẩm, Nhân viên đơn hàng, Nhân viên khách hàng, Nhân viên bình luận, Nhân viên kho nguyên liệu và thống kê doanh thu.</a:t>
            </a:r>
            <a:endParaRPr lang="en-US" dirty="0">
              <a:latin typeface="Times New Roman" panose="02020603050405020304" charset="0"/>
              <a:cs typeface="Times New Roman" panose="02020603050405020304" charset="0"/>
            </a:endParaRPr>
          </a:p>
          <a:p>
            <a:pPr marL="425450" indent="-285750" algn="just">
              <a:buFont typeface="Arial" panose="020B0604020202020204" pitchFamily="34" charset="0"/>
              <a:buChar char="•"/>
            </a:pPr>
            <a:r>
              <a:rPr lang="vi-VN" sz="2100" b="1" dirty="0">
                <a:latin typeface="Times New Roman" panose="02020603050405020304" charset="0"/>
                <a:cs typeface="Times New Roman" panose="02020603050405020304" charset="0"/>
              </a:rPr>
              <a:t>Đối tượng sử dụng hệ thống</a:t>
            </a:r>
            <a:r>
              <a:rPr lang="vi-VN" sz="2100" dirty="0">
                <a:latin typeface="Times New Roman" panose="02020603050405020304" charset="0"/>
                <a:cs typeface="Times New Roman" panose="02020603050405020304" charset="0"/>
              </a:rPr>
              <a:t>:</a:t>
            </a:r>
            <a:endParaRPr lang="en-US" sz="2100" dirty="0">
              <a:latin typeface="Times New Roman" panose="02020603050405020304" charset="0"/>
              <a:cs typeface="Times New Roman" panose="02020603050405020304" charset="0"/>
            </a:endParaRPr>
          </a:p>
          <a:p>
            <a:pPr marL="882650" lvl="1" indent="-285750" algn="just">
              <a:buFont typeface="Arial" panose="020B0604020202020204" pitchFamily="34" charset="0"/>
              <a:buChar char="•"/>
            </a:pPr>
            <a:r>
              <a:rPr lang="en-US" dirty="0" err="1">
                <a:latin typeface="Times New Roman" panose="02020603050405020304" charset="0"/>
                <a:cs typeface="Times New Roman" panose="02020603050405020304" charset="0"/>
              </a:rPr>
              <a:t>Chủ</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cửa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hàng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và</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nhân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viên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trực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tiếp</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thao</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với</a:t>
            </a:r>
            <a:r>
              <a:rPr lang="en-US" dirty="0">
                <a:latin typeface="Times New Roman" panose="02020603050405020304" charset="0"/>
                <a:cs typeface="Times New Roman" panose="02020603050405020304" charset="0"/>
              </a:rPr>
              <a:t> website </a:t>
            </a:r>
            <a:r>
              <a:rPr lang="en-US" dirty="0" err="1">
                <a:latin typeface="Times New Roman" panose="02020603050405020304" charset="0"/>
                <a:cs typeface="Times New Roman" panose="02020603050405020304" charset="0"/>
              </a:rPr>
              <a:t>phục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vụ</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công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Nhân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viên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và</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kinh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doanh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hằng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ngày</a:t>
            </a:r>
            <a:r>
              <a:rPr lang="en-US" dirty="0">
                <a:latin typeface="Times New Roman" panose="02020603050405020304" charset="0"/>
                <a:cs typeface="Times New Roman" panose="02020603050405020304" charset="0"/>
              </a:rPr>
              <a:t>.</a:t>
            </a:r>
            <a:endParaRPr lang="en-US" dirty="0">
              <a:latin typeface="Times New Roman" panose="02020603050405020304" charset="0"/>
              <a:cs typeface="Times New Roman" panose="02020603050405020304" charset="0"/>
            </a:endParaRPr>
          </a:p>
        </p:txBody>
      </p:sp>
      <p:grpSp>
        <p:nvGrpSpPr>
          <p:cNvPr id="946" name="Google Shape;946;p41"/>
          <p:cNvGrpSpPr/>
          <p:nvPr/>
        </p:nvGrpSpPr>
        <p:grpSpPr>
          <a:xfrm>
            <a:off x="7722260" y="1028448"/>
            <a:ext cx="437505" cy="437505"/>
            <a:chOff x="6402975" y="3654449"/>
            <a:chExt cx="958181" cy="958181"/>
          </a:xfrm>
        </p:grpSpPr>
        <p:sp>
          <p:nvSpPr>
            <p:cNvPr id="947" name="Google Shape;947;p41"/>
            <p:cNvSpPr/>
            <p:nvPr/>
          </p:nvSpPr>
          <p:spPr>
            <a:xfrm>
              <a:off x="6402975" y="3654449"/>
              <a:ext cx="958181" cy="958181"/>
            </a:xfrm>
            <a:custGeom>
              <a:avLst/>
              <a:gdLst/>
              <a:ahLst/>
              <a:cxnLst/>
              <a:rect l="l" t="t" r="r" b="b"/>
              <a:pathLst>
                <a:path w="7991" h="7991" extrusionOk="0">
                  <a:moveTo>
                    <a:pt x="3996" y="43"/>
                  </a:moveTo>
                  <a:cubicBezTo>
                    <a:pt x="6171" y="43"/>
                    <a:pt x="7949" y="1820"/>
                    <a:pt x="7949" y="3995"/>
                  </a:cubicBezTo>
                  <a:cubicBezTo>
                    <a:pt x="7949" y="6170"/>
                    <a:pt x="6171" y="7948"/>
                    <a:pt x="3996" y="7948"/>
                  </a:cubicBezTo>
                  <a:cubicBezTo>
                    <a:pt x="1821" y="7948"/>
                    <a:pt x="43" y="6170"/>
                    <a:pt x="43" y="3995"/>
                  </a:cubicBezTo>
                  <a:cubicBezTo>
                    <a:pt x="43" y="1820"/>
                    <a:pt x="1821" y="43"/>
                    <a:pt x="3996" y="43"/>
                  </a:cubicBezTo>
                  <a:close/>
                  <a:moveTo>
                    <a:pt x="3996" y="0"/>
                  </a:moveTo>
                  <a:cubicBezTo>
                    <a:pt x="1789" y="0"/>
                    <a:pt x="1" y="1788"/>
                    <a:pt x="1" y="3995"/>
                  </a:cubicBezTo>
                  <a:cubicBezTo>
                    <a:pt x="1" y="6202"/>
                    <a:pt x="1789" y="7990"/>
                    <a:pt x="3996" y="7990"/>
                  </a:cubicBezTo>
                  <a:cubicBezTo>
                    <a:pt x="6203" y="7990"/>
                    <a:pt x="7991" y="6202"/>
                    <a:pt x="7991" y="3995"/>
                  </a:cubicBezTo>
                  <a:cubicBezTo>
                    <a:pt x="7991" y="1788"/>
                    <a:pt x="6203" y="0"/>
                    <a:pt x="3996"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41"/>
            <p:cNvSpPr/>
            <p:nvPr/>
          </p:nvSpPr>
          <p:spPr>
            <a:xfrm>
              <a:off x="6953464" y="3756009"/>
              <a:ext cx="294013" cy="294013"/>
            </a:xfrm>
            <a:custGeom>
              <a:avLst/>
              <a:gdLst/>
              <a:ahLst/>
              <a:cxnLst/>
              <a:rect l="l" t="t" r="r" b="b"/>
              <a:pathLst>
                <a:path w="2452" h="2452" extrusionOk="0">
                  <a:moveTo>
                    <a:pt x="1" y="1"/>
                  </a:moveTo>
                  <a:lnTo>
                    <a:pt x="1" y="46"/>
                  </a:lnTo>
                  <a:cubicBezTo>
                    <a:pt x="1326" y="46"/>
                    <a:pt x="2406" y="1127"/>
                    <a:pt x="2406" y="2451"/>
                  </a:cubicBezTo>
                  <a:lnTo>
                    <a:pt x="2451" y="2451"/>
                  </a:lnTo>
                  <a:cubicBezTo>
                    <a:pt x="2451" y="1106"/>
                    <a:pt x="1347" y="1"/>
                    <a:pt x="1" y="1"/>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14"/>
                                        </p:tgtEl>
                                        <p:attrNameLst>
                                          <p:attrName>style.visibility</p:attrName>
                                        </p:attrNameLst>
                                      </p:cBhvr>
                                      <p:to>
                                        <p:strVal val="visible"/>
                                      </p:to>
                                    </p:set>
                                    <p:animEffect transition="in" filter="fade">
                                      <p:cBhvr>
                                        <p:cTn id="7" dur="1000"/>
                                        <p:tgtEl>
                                          <p:spTgt spid="914"/>
                                        </p:tgtEl>
                                      </p:cBhvr>
                                    </p:animEffect>
                                    <p:anim calcmode="lin" valueType="num">
                                      <p:cBhvr>
                                        <p:cTn id="8" dur="1000" fill="hold"/>
                                        <p:tgtEl>
                                          <p:spTgt spid="914"/>
                                        </p:tgtEl>
                                        <p:attrNameLst>
                                          <p:attrName>ppt_x</p:attrName>
                                        </p:attrNameLst>
                                      </p:cBhvr>
                                      <p:tavLst>
                                        <p:tav tm="0">
                                          <p:val>
                                            <p:strVal val="#ppt_x"/>
                                          </p:val>
                                        </p:tav>
                                        <p:tav tm="100000">
                                          <p:val>
                                            <p:strVal val="#ppt_x"/>
                                          </p:val>
                                        </p:tav>
                                      </p:tavLst>
                                    </p:anim>
                                    <p:anim calcmode="lin" valueType="num">
                                      <p:cBhvr>
                                        <p:cTn id="9" dur="1000" fill="hold"/>
                                        <p:tgtEl>
                                          <p:spTgt spid="9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915">
                                            <p:txEl>
                                              <p:pRg st="0" end="0"/>
                                            </p:txEl>
                                          </p:spTgt>
                                        </p:tgtEl>
                                        <p:attrNameLst>
                                          <p:attrName>style.visibility</p:attrName>
                                        </p:attrNameLst>
                                      </p:cBhvr>
                                      <p:to>
                                        <p:strVal val="visible"/>
                                      </p:to>
                                    </p:set>
                                    <p:animEffect transition="in" filter="barn(inVertical)">
                                      <p:cBhvr>
                                        <p:cTn id="14" dur="500"/>
                                        <p:tgtEl>
                                          <p:spTgt spid="915">
                                            <p:txEl>
                                              <p:pRg st="0" end="0"/>
                                            </p:txEl>
                                          </p:spTgt>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915">
                                            <p:txEl>
                                              <p:pRg st="1" end="1"/>
                                            </p:txEl>
                                          </p:spTgt>
                                        </p:tgtEl>
                                        <p:attrNameLst>
                                          <p:attrName>style.visibility</p:attrName>
                                        </p:attrNameLst>
                                      </p:cBhvr>
                                      <p:to>
                                        <p:strVal val="visible"/>
                                      </p:to>
                                    </p:set>
                                    <p:animEffect transition="in" filter="barn(inVertical)">
                                      <p:cBhvr>
                                        <p:cTn id="17" dur="500"/>
                                        <p:tgtEl>
                                          <p:spTgt spid="9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15">
                                            <p:txEl>
                                              <p:pRg st="2" end="2"/>
                                            </p:txEl>
                                          </p:spTgt>
                                        </p:tgtEl>
                                        <p:attrNameLst>
                                          <p:attrName>style.visibility</p:attrName>
                                        </p:attrNameLst>
                                      </p:cBhvr>
                                      <p:to>
                                        <p:strVal val="visible"/>
                                      </p:to>
                                    </p:set>
                                    <p:animEffect transition="in" filter="barn(inVertical)">
                                      <p:cBhvr>
                                        <p:cTn id="22" dur="500"/>
                                        <p:tgtEl>
                                          <p:spTgt spid="915">
                                            <p:txEl>
                                              <p:pRg st="2" end="2"/>
                                            </p:txEl>
                                          </p:spTgt>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915">
                                            <p:txEl>
                                              <p:pRg st="3" end="3"/>
                                            </p:txEl>
                                          </p:spTgt>
                                        </p:tgtEl>
                                        <p:attrNameLst>
                                          <p:attrName>style.visibility</p:attrName>
                                        </p:attrNameLst>
                                      </p:cBhvr>
                                      <p:to>
                                        <p:strVal val="visible"/>
                                      </p:to>
                                    </p:set>
                                    <p:animEffect transition="in" filter="barn(inVertical)">
                                      <p:cBhvr>
                                        <p:cTn id="25" dur="500"/>
                                        <p:tgtEl>
                                          <p:spTgt spid="9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 grpId="0"/>
      <p:bldP spid="915" grpId="0" build="p"/>
    </p:bldLst>
  </p:timing>
</p:sld>
</file>

<file path=ppt/theme/theme1.xml><?xml version="1.0" encoding="utf-8"?>
<a:theme xmlns:a="http://schemas.openxmlformats.org/drawingml/2006/main" name="Bubble Tea Shop Marketing Plan by Slidesgo">
  <a:themeElements>
    <a:clrScheme name="Simple Light">
      <a:dk1>
        <a:srgbClr val="000000"/>
      </a:dk1>
      <a:lt1>
        <a:srgbClr val="83AF94"/>
      </a:lt1>
      <a:dk2>
        <a:srgbClr val="FFFEFB"/>
      </a:dk2>
      <a:lt2>
        <a:srgbClr val="EACAAC"/>
      </a:lt2>
      <a:accent1>
        <a:srgbClr val="DFE8FC"/>
      </a:accent1>
      <a:accent2>
        <a:srgbClr val="B5C2F6"/>
      </a:accent2>
      <a:accent3>
        <a:srgbClr val="A9DBCD"/>
      </a:accent3>
      <a:accent4>
        <a:srgbClr val="54486B"/>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6319</Words>
  <Application>WPS Presentation</Application>
  <PresentationFormat>On-screen Show (16:9)</PresentationFormat>
  <Paragraphs>226</Paragraphs>
  <Slides>34</Slides>
  <Notes>35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34</vt:i4>
      </vt:variant>
    </vt:vector>
  </HeadingPairs>
  <TitlesOfParts>
    <vt:vector size="50" baseType="lpstr">
      <vt:lpstr>Arial</vt:lpstr>
      <vt:lpstr>SimSun</vt:lpstr>
      <vt:lpstr>Wingdings</vt:lpstr>
      <vt:lpstr>Arial</vt:lpstr>
      <vt:lpstr>Staatliches</vt:lpstr>
      <vt:lpstr>Actor</vt:lpstr>
      <vt:lpstr>Roboto</vt:lpstr>
      <vt:lpstr>Times New Roman</vt:lpstr>
      <vt:lpstr>Anton</vt:lpstr>
      <vt:lpstr>Aptos Display</vt:lpstr>
      <vt:lpstr>Segoe UI Variable Display</vt:lpstr>
      <vt:lpstr>Microsoft YaHei</vt:lpstr>
      <vt:lpstr>Arial Unicode MS</vt:lpstr>
      <vt:lpstr>Aptos</vt:lpstr>
      <vt:lpstr>Segoe UI</vt:lpstr>
      <vt:lpstr>Bubble Tea Shop Marketing Plan by Slidesgo</vt:lpstr>
      <vt:lpstr>WEB QUẢN LÝ BÁN TRÀ SỮA</vt:lpstr>
      <vt:lpstr>Thành viên </vt:lpstr>
      <vt:lpstr>06</vt:lpstr>
      <vt:lpstr>01</vt:lpstr>
      <vt:lpstr>GIỚI THIỆU</vt:lpstr>
      <vt:lpstr>Lý Do Chọn Đề Tài</vt:lpstr>
      <vt:lpstr>MỤC TIÊU</vt:lpstr>
      <vt:lpstr>MỤC TIÊU</vt:lpstr>
      <vt:lpstr>ĐỐI TƯỢNG NGHIÊN CỨU</vt:lpstr>
      <vt:lpstr>PHẠM VI VÀ GIỚI HẠN</vt:lpstr>
      <vt:lpstr>PHẠM VI VÀ GIỚI HẠN</vt:lpstr>
      <vt:lpstr>Ngôn Ngữ và Công cụ hỗ trợ</vt:lpstr>
      <vt:lpstr>KHẢO SÁT HỆ THỐNG</vt:lpstr>
      <vt:lpstr>KHẢO SÁT HỆ THỐNG</vt:lpstr>
      <vt:lpstr>KHẢO SÁT HỆ THỐNG</vt:lpstr>
      <vt:lpstr>KHẢO SÁT HỆ THỐNG</vt:lpstr>
      <vt:lpstr>KHẢO SÁT HỆ THỐNG</vt:lpstr>
      <vt:lpstr>KHẢO SÁT HỆ THỐNG</vt:lpstr>
      <vt:lpstr>KHẢO SÁT HỆ THỐNG</vt:lpstr>
      <vt:lpstr>KHẢO SÁT HỆ THỐNG</vt:lpstr>
      <vt:lpstr>KHẢO SÁT HỆ THỐNG</vt:lpstr>
      <vt:lpstr>02</vt:lpstr>
      <vt:lpstr>GIỚI THIỆU</vt:lpstr>
      <vt:lpstr>MỤC TIÊU VÀ PHẠM VI</vt:lpstr>
      <vt:lpstr>Tác Nhân Chính Trong Hệ Thống </vt:lpstr>
      <vt:lpstr>XÂY DỰNG BIỂU ĐỒ USE CASE</vt:lpstr>
      <vt:lpstr>XÂY DỰNG BIỂU ĐỒ USE CASE</vt:lpstr>
      <vt:lpstr>XÂY DỰNG BIỂU ĐỒ USE CASE</vt:lpstr>
      <vt:lpstr>XÂY DỰNG BIỂU ĐỒ USE CASE</vt:lpstr>
      <vt:lpstr>XÂY DỰNG BIỂU ĐỒ USE CASE</vt:lpstr>
      <vt:lpstr>XÂY DỰNG BIỂU ĐỒ USE CASE</vt:lpstr>
      <vt:lpstr>XÂY DỰNG BIỂU ĐỒ USE CASE</vt:lpstr>
      <vt:lpstr>04</vt:lpstr>
      <vt:lpstr>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Vũ Mạnh Hùng</cp:lastModifiedBy>
  <cp:revision>6</cp:revision>
  <dcterms:created xsi:type="dcterms:W3CDTF">2025-09-09T07:37:00Z</dcterms:created>
  <dcterms:modified xsi:type="dcterms:W3CDTF">2025-09-09T12:57:32Z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8CE1972B017D4D2DB7B4B7E3CB1623F2_12</vt:lpwstr>
  </property>
  <property fmtid="{D5CDD505-2E9C-101B-9397-08002B2CF9AE}" pid="3" name="KSOProductBuildVer">
    <vt:lpwstr>1033-12.2.0.21931</vt:lpwstr>
  </property>
</Properties>
</file>