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986588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65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44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0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89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31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18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07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5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51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28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82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8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A98C-9AB9-4078-9D7E-D96E5604C8EE}" type="datetimeFigureOut">
              <a:rPr lang="en-CA" smtClean="0"/>
              <a:t>05/05/2015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5FE2-164A-4A72-8669-81004C6D54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6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27584" y="404664"/>
            <a:ext cx="18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AdaptiveSNPsv1.2</a:t>
            </a:r>
            <a:endParaRPr lang="en-CA" dirty="0"/>
          </a:p>
        </p:txBody>
      </p:sp>
      <p:grpSp>
        <p:nvGrpSpPr>
          <p:cNvPr id="47" name="Group 46"/>
          <p:cNvGrpSpPr/>
          <p:nvPr/>
        </p:nvGrpSpPr>
        <p:grpSpPr>
          <a:xfrm>
            <a:off x="467544" y="1412776"/>
            <a:ext cx="8136904" cy="3548929"/>
            <a:chOff x="1028406" y="1405840"/>
            <a:chExt cx="7075540" cy="3548929"/>
          </a:xfrm>
        </p:grpSpPr>
        <p:sp>
          <p:nvSpPr>
            <p:cNvPr id="39" name="Rectangle 51"/>
            <p:cNvSpPr/>
            <p:nvPr/>
          </p:nvSpPr>
          <p:spPr>
            <a:xfrm>
              <a:off x="6102234" y="3861048"/>
              <a:ext cx="2001712" cy="540079"/>
            </a:xfrm>
            <a:prstGeom prst="flowChartDocument">
              <a:avLst/>
            </a:prstGeom>
            <a:solidFill>
              <a:schemeClr val="bg1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ot="0" spcFirstLastPara="0" vert="horz" wrap="squar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CA" sz="1200" b="1" dirty="0" err="1">
                  <a:solidFill>
                    <a:srgbClr val="000000"/>
                  </a:solidFill>
                  <a:latin typeface="Times New Roman"/>
                  <a:ea typeface="SimSun"/>
                  <a:cs typeface="Times New Roman"/>
                </a:rPr>
                <a:t>Nu_SNP_hap.fasta</a:t>
              </a:r>
              <a:endParaRPr lang="en-CA" sz="1200" b="1" dirty="0">
                <a:solidFill>
                  <a:srgbClr val="000000"/>
                </a:solidFill>
                <a:latin typeface="Times New Roman"/>
                <a:ea typeface="SimSun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CA" sz="1200" b="1" dirty="0" err="1">
                  <a:solidFill>
                    <a:srgbClr val="000000"/>
                  </a:solidFill>
                  <a:latin typeface="Times New Roman"/>
                  <a:ea typeface="SimSun"/>
                  <a:cs typeface="Times New Roman"/>
                </a:rPr>
                <a:t>NE_SNP_hap.fasta</a:t>
              </a:r>
              <a:endParaRPr lang="en-CA" sz="1200" b="1" dirty="0">
                <a:solidFill>
                  <a:srgbClr val="000000"/>
                </a:solidFill>
                <a:latin typeface="Times New Roman"/>
                <a:ea typeface="SimSun"/>
                <a:cs typeface="Times New Roman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028406" y="1405840"/>
              <a:ext cx="7069211" cy="3548929"/>
              <a:chOff x="1028406" y="1693872"/>
              <a:chExt cx="7069211" cy="354892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028406" y="1693872"/>
                <a:ext cx="7069211" cy="3548929"/>
                <a:chOff x="1028406" y="1795561"/>
                <a:chExt cx="7069211" cy="3548929"/>
              </a:xfrm>
            </p:grpSpPr>
            <p:cxnSp>
              <p:nvCxnSpPr>
                <p:cNvPr id="3" name="Elbow Connector 2"/>
                <p:cNvCxnSpPr>
                  <a:cxnSpLocks/>
                </p:cNvCxnSpPr>
                <p:nvPr/>
              </p:nvCxnSpPr>
              <p:spPr>
                <a:xfrm rot="10800000" flipV="1">
                  <a:off x="5616184" y="4099817"/>
                  <a:ext cx="612000" cy="576000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accent6"/>
                  </a:solidFill>
                  <a:prstDash val="sysDash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Elbow Connector 3"/>
                <p:cNvCxnSpPr>
                  <a:cxnSpLocks/>
                </p:cNvCxnSpPr>
                <p:nvPr/>
              </p:nvCxnSpPr>
              <p:spPr>
                <a:xfrm rot="10800000" flipH="1" flipV="1">
                  <a:off x="2966500" y="1988840"/>
                  <a:ext cx="437547" cy="936000"/>
                </a:xfrm>
                <a:prstGeom prst="bentConnector3">
                  <a:avLst>
                    <a:gd name="adj1" fmla="val 45418"/>
                  </a:avLst>
                </a:prstGeom>
                <a:ln w="31750">
                  <a:solidFill>
                    <a:schemeClr val="accent6"/>
                  </a:solidFill>
                  <a:prstDash val="solid"/>
                  <a:round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Elbow Connector 4"/>
                <p:cNvCxnSpPr>
                  <a:cxnSpLocks/>
                </p:cNvCxnSpPr>
                <p:nvPr/>
              </p:nvCxnSpPr>
              <p:spPr>
                <a:xfrm rot="10800000" flipV="1">
                  <a:off x="5581495" y="1975579"/>
                  <a:ext cx="474009" cy="396000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流程图: 准备 82"/>
                <p:cNvSpPr/>
                <p:nvPr/>
              </p:nvSpPr>
              <p:spPr>
                <a:xfrm>
                  <a:off x="1028406" y="2492896"/>
                  <a:ext cx="1920343" cy="241260"/>
                </a:xfrm>
                <a:prstGeom prst="parallelogram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7200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Aft>
                      <a:spcPts val="1000"/>
                    </a:spcAft>
                  </a:pP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Pident_Plength.txt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7" name="流程图: 准备 82"/>
                <p:cNvSpPr/>
                <p:nvPr/>
              </p:nvSpPr>
              <p:spPr>
                <a:xfrm>
                  <a:off x="1028407" y="5098785"/>
                  <a:ext cx="1920343" cy="241260"/>
                </a:xfrm>
                <a:prstGeom prst="parallelogram">
                  <a:avLst/>
                </a:prstGeom>
                <a:solidFill>
                  <a:schemeClr val="bg1"/>
                </a:solidFill>
                <a:ln w="2540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7200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Aft>
                      <a:spcPts val="1000"/>
                    </a:spcAft>
                  </a:pPr>
                  <a:r>
                    <a:rPr lang="en-CA" sz="1200" b="1" dirty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Missing_threshold.txt</a:t>
                  </a:r>
                </a:p>
              </p:txBody>
            </p:sp>
            <p:cxnSp>
              <p:nvCxnSpPr>
                <p:cNvPr id="8" name="Elbow Connector 7"/>
                <p:cNvCxnSpPr>
                  <a:cxnSpLocks/>
                </p:cNvCxnSpPr>
                <p:nvPr/>
              </p:nvCxnSpPr>
              <p:spPr>
                <a:xfrm rot="10800000" flipV="1">
                  <a:off x="5632099" y="2623651"/>
                  <a:ext cx="729245" cy="360000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lbow Connector 8"/>
                <p:cNvCxnSpPr>
                  <a:cxnSpLocks/>
                </p:cNvCxnSpPr>
                <p:nvPr/>
              </p:nvCxnSpPr>
              <p:spPr>
                <a:xfrm rot="10800000" flipV="1">
                  <a:off x="5632099" y="2083579"/>
                  <a:ext cx="565165" cy="756000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5625542" y="2515642"/>
                  <a:ext cx="438428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92D050"/>
                  </a:solidFill>
                  <a:prstDash val="solid"/>
                  <a:tailEnd type="stealth" w="med" len="med"/>
                </a:ln>
                <a:effectLst/>
              </p:spPr>
            </p:cxnSp>
            <p:sp>
              <p:nvSpPr>
                <p:cNvPr id="12" name="Rectangle 11"/>
                <p:cNvSpPr/>
                <p:nvPr/>
              </p:nvSpPr>
              <p:spPr>
                <a:xfrm>
                  <a:off x="3448457" y="3298658"/>
                  <a:ext cx="2112715" cy="25184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92D050"/>
                  </a:solidFill>
                  <a:prstDash val="solid"/>
                </a:ln>
                <a:effectLst/>
              </p:spPr>
              <p:txBody>
                <a:bodyPr rot="0" spcFirstLastPara="0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CA" sz="1200" b="1" i="1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SimSun"/>
                      <a:cs typeface="Times New Roman"/>
                    </a:rPr>
                    <a:t>screen_sampleSNP.pl</a:t>
                  </a:r>
                  <a:endParaRPr lang="en-CA" sz="1200" b="1" i="1" dirty="0">
                    <a:effectLst/>
                    <a:latin typeface="Calibri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448457" y="3766658"/>
                  <a:ext cx="2133038" cy="245705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92D05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CA" sz="1200" b="1" i="1" dirty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i</a:t>
                  </a:r>
                  <a:r>
                    <a:rPr lang="en-CA" sz="1200" b="1" i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dentify_SNP</a:t>
                  </a:r>
                  <a:r>
                    <a:rPr lang="en-CA" sz="1200" b="1" i="1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SimSun"/>
                      <a:cs typeface="Times New Roman"/>
                    </a:rPr>
                    <a:t>.pl</a:t>
                  </a:r>
                  <a:r>
                    <a:rPr lang="en-CA" sz="1200" b="1" i="1" dirty="0">
                      <a:solidFill>
                        <a:srgbClr val="000000"/>
                      </a:solidFill>
                      <a:effectLst/>
                      <a:latin typeface="Times New Roman"/>
                      <a:ea typeface="SimSun"/>
                      <a:cs typeface="Times New Roman"/>
                    </a:rPr>
                    <a:t> </a:t>
                  </a:r>
                  <a:endParaRPr lang="en-CA" sz="1200" b="1" i="1" dirty="0">
                    <a:effectLst/>
                    <a:latin typeface="Calibri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4" name="Flowchart: Alternate Process 13"/>
                <p:cNvSpPr/>
                <p:nvPr/>
              </p:nvSpPr>
              <p:spPr>
                <a:xfrm>
                  <a:off x="3448457" y="2711274"/>
                  <a:ext cx="2133038" cy="380432"/>
                </a:xfrm>
                <a:prstGeom prst="flowChartAlternateProcess">
                  <a:avLst/>
                </a:prstGeom>
                <a:noFill/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call_nuclear/exon_SNP</a:t>
                  </a:r>
                  <a:r>
                    <a:rPr lang="en-CA" sz="1200" b="1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SimSun"/>
                      <a:cs typeface="Times New Roman"/>
                    </a:rPr>
                    <a:t>.sh</a:t>
                  </a:r>
                  <a:endParaRPr lang="en-CA" sz="1200" b="1" dirty="0">
                    <a:effectLst/>
                    <a:latin typeface="Calibri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5" name="流程图: 准备 82"/>
                <p:cNvSpPr/>
                <p:nvPr/>
              </p:nvSpPr>
              <p:spPr>
                <a:xfrm>
                  <a:off x="1028407" y="1796400"/>
                  <a:ext cx="1920342" cy="241260"/>
                </a:xfrm>
                <a:prstGeom prst="parallelogram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CA" sz="1200" b="1" dirty="0" err="1" smtClean="0">
                      <a:solidFill>
                        <a:srgbClr val="000000"/>
                      </a:solidFill>
                      <a:effectLst/>
                      <a:latin typeface="Times New Roman"/>
                      <a:ea typeface="SimSun"/>
                      <a:cs typeface="Times New Roman"/>
                    </a:rPr>
                    <a:t>Fastq</a:t>
                  </a:r>
                  <a:r>
                    <a:rPr lang="en-CA" sz="1200" b="1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SimSun"/>
                      <a:cs typeface="Times New Roman"/>
                    </a:rPr>
                    <a:t> input</a:t>
                  </a:r>
                  <a:r>
                    <a:rPr lang="en-CA" sz="1200" b="1" dirty="0">
                      <a:effectLst/>
                      <a:ea typeface="SimSu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16" name="流程图: 准备 82"/>
                <p:cNvSpPr/>
                <p:nvPr/>
              </p:nvSpPr>
              <p:spPr>
                <a:xfrm>
                  <a:off x="1028407" y="2132856"/>
                  <a:ext cx="1920342" cy="241260"/>
                </a:xfrm>
                <a:prstGeom prst="parallelogram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7200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  <a:spcAft>
                      <a:spcPts val="1000"/>
                    </a:spcAft>
                  </a:pPr>
                  <a:r>
                    <a:rPr lang="en-CA" sz="1200" b="1" dirty="0" err="1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Pep_database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7" name="Flowchart: Alternate Process 16"/>
                <p:cNvSpPr/>
                <p:nvPr/>
              </p:nvSpPr>
              <p:spPr>
                <a:xfrm>
                  <a:off x="3448457" y="1795562"/>
                  <a:ext cx="2118089" cy="406027"/>
                </a:xfrm>
                <a:prstGeom prst="flowChartAlternateProcess">
                  <a:avLst/>
                </a:prstGeom>
                <a:noFill/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generate_nuclear/exon_contigs.sh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448457" y="2335806"/>
                  <a:ext cx="2118089" cy="25184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92D050"/>
                  </a:solidFill>
                  <a:prstDash val="solid"/>
                </a:ln>
                <a:effectLst/>
              </p:spPr>
              <p:txBody>
                <a:bodyPr rot="0" spcFirstLastPara="0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CA" sz="1200" b="1" i="1" dirty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select_exon_contigs.pl</a:t>
                  </a:r>
                  <a:endParaRPr lang="en-CA" sz="1200" b="1" i="1" dirty="0">
                    <a:effectLst/>
                    <a:latin typeface="Calibri"/>
                    <a:ea typeface="SimSun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480769" y="3586658"/>
                  <a:ext cx="0" cy="16484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92D050"/>
                  </a:solidFill>
                  <a:prstDash val="solid"/>
                  <a:tailEnd type="stealth" w="med" len="med"/>
                </a:ln>
                <a:effectLst/>
              </p:spPr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485447" y="3118658"/>
                  <a:ext cx="0" cy="16484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92D050"/>
                  </a:solidFill>
                  <a:prstDash val="solid"/>
                  <a:tailEnd type="stealth" w="med" len="med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948750" y="5253585"/>
                  <a:ext cx="460548" cy="0"/>
                </a:xfrm>
                <a:prstGeom prst="straightConnector1">
                  <a:avLst/>
                </a:prstGeom>
                <a:noFill/>
                <a:ln w="31750" cap="sq" cmpd="sng" algn="ctr">
                  <a:solidFill>
                    <a:schemeClr val="accent6"/>
                  </a:solidFill>
                  <a:prstDash val="sysDash"/>
                  <a:round/>
                  <a:tailEnd type="triangle" w="med" len="med"/>
                </a:ln>
                <a:effectLst/>
              </p:spPr>
            </p:cxnSp>
            <p:sp>
              <p:nvSpPr>
                <p:cNvPr id="22" name="Rectangle 51"/>
                <p:cNvSpPr/>
                <p:nvPr/>
              </p:nvSpPr>
              <p:spPr>
                <a:xfrm>
                  <a:off x="6086067" y="2299618"/>
                  <a:ext cx="2011550" cy="481310"/>
                </a:xfrm>
                <a:prstGeom prst="flowChartDocumen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72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:r>
                    <a:rPr lang="en-CA" sz="1200" b="1" dirty="0" err="1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NE_contigs.fasta</a:t>
                  </a:r>
                  <a:endParaRPr lang="en-CA" sz="1200" b="1" dirty="0" smtClean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</a:pP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NE_contigs-information.txt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24" name="Rectangle 51"/>
                <p:cNvSpPr/>
                <p:nvPr/>
              </p:nvSpPr>
              <p:spPr>
                <a:xfrm>
                  <a:off x="6087950" y="3170650"/>
                  <a:ext cx="1999829" cy="1008111"/>
                </a:xfrm>
                <a:prstGeom prst="flowChartDocumen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324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Nu_SNP_genotypes.txt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Nu_SNP_hap.txt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NE_SNP_genotypes.txt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NE_SNP_hap.txt</a:t>
                  </a: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25" name="Rectangle 51"/>
                <p:cNvSpPr/>
                <p:nvPr/>
              </p:nvSpPr>
              <p:spPr>
                <a:xfrm>
                  <a:off x="6086067" y="1795561"/>
                  <a:ext cx="2001712" cy="393044"/>
                </a:xfrm>
                <a:prstGeom prst="flowChartDocumen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72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:r>
                    <a:rPr lang="en-CA" sz="1200" b="1" dirty="0" err="1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Nu_contigs.fasta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969383" y="1916832"/>
                  <a:ext cx="460548" cy="0"/>
                </a:xfrm>
                <a:prstGeom prst="straightConnector1">
                  <a:avLst/>
                </a:prstGeom>
                <a:noFill/>
                <a:ln w="31750" cap="sq" cmpd="sng" algn="ctr">
                  <a:solidFill>
                    <a:schemeClr val="accent6"/>
                  </a:solidFill>
                  <a:prstDash val="solid"/>
                  <a:round/>
                  <a:tailEnd type="triangle" w="med" len="med"/>
                </a:ln>
                <a:effectLst/>
              </p:spPr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5625079" y="1867570"/>
                  <a:ext cx="438428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92D050"/>
                  </a:solidFill>
                  <a:prstDash val="solid"/>
                  <a:tailEnd type="stealth" w="med" len="med"/>
                </a:ln>
                <a:effectLst/>
              </p:spPr>
            </p:cxnSp>
            <p:sp>
              <p:nvSpPr>
                <p:cNvPr id="28" name="Rectangle 27"/>
                <p:cNvSpPr/>
                <p:nvPr/>
              </p:nvSpPr>
              <p:spPr>
                <a:xfrm>
                  <a:off x="3448283" y="5098785"/>
                  <a:ext cx="2133038" cy="245705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92D050"/>
                  </a:solidFill>
                  <a:prstDash val="sysDash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CA" sz="1200" b="1" i="1" dirty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m</a:t>
                  </a:r>
                  <a:r>
                    <a:rPr lang="en-CA" sz="1200" b="1" i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issing_level.pl</a:t>
                  </a:r>
                  <a:endParaRPr lang="en-CA" sz="1200" b="1" i="1" dirty="0">
                    <a:effectLst/>
                    <a:latin typeface="Calibri"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29" name="Rectangle 51"/>
                <p:cNvSpPr/>
                <p:nvPr/>
              </p:nvSpPr>
              <p:spPr>
                <a:xfrm>
                  <a:off x="6084167" y="5098785"/>
                  <a:ext cx="2011550" cy="245705"/>
                </a:xfrm>
                <a:prstGeom prst="flowChartDocumen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00B0F0"/>
                  </a:solidFill>
                  <a:prstDash val="sysDash"/>
                </a:ln>
                <a:effectLst/>
              </p:spPr>
              <p:txBody>
                <a:bodyPr rot="0" spcFirstLastPara="0" vert="horz" wrap="square" lIns="91440" tIns="72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CA" sz="1200" b="1" dirty="0" err="1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Ouput</a:t>
                  </a:r>
                  <a:r>
                    <a:rPr lang="en-CA" sz="1200" b="1" dirty="0" smtClean="0">
                      <a:solidFill>
                        <a:srgbClr val="000000"/>
                      </a:solidFill>
                      <a:latin typeface="Times New Roman"/>
                      <a:ea typeface="SimSun"/>
                      <a:cs typeface="Times New Roman"/>
                    </a:rPr>
                    <a:t> missing files</a:t>
                  </a:r>
                  <a:endParaRPr lang="en-CA" sz="1200" b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5625079" y="5251945"/>
                  <a:ext cx="407394" cy="0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92D050"/>
                  </a:solidFill>
                  <a:prstDash val="sysDash"/>
                  <a:tailEnd type="stealth" w="med" len="med"/>
                </a:ln>
                <a:effectLst/>
              </p:spPr>
            </p:cxnSp>
            <p:sp>
              <p:nvSpPr>
                <p:cNvPr id="34" name="Rectangle 33"/>
                <p:cNvSpPr/>
                <p:nvPr/>
              </p:nvSpPr>
              <p:spPr>
                <a:xfrm>
                  <a:off x="3110688" y="2432273"/>
                  <a:ext cx="136671" cy="108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b="1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2956043" y="2299618"/>
                  <a:ext cx="459424" cy="369838"/>
                  <a:chOff x="3025241" y="406891"/>
                  <a:chExt cx="402173" cy="369838"/>
                </a:xfrm>
              </p:grpSpPr>
              <p:cxnSp>
                <p:nvCxnSpPr>
                  <p:cNvPr id="31" name="Elbow Connector 30"/>
                  <p:cNvCxnSpPr/>
                  <p:nvPr/>
                </p:nvCxnSpPr>
                <p:spPr>
                  <a:xfrm>
                    <a:off x="3025241" y="406891"/>
                    <a:ext cx="396000" cy="173606"/>
                  </a:xfrm>
                  <a:prstGeom prst="bentConnector3">
                    <a:avLst>
                      <a:gd name="adj1" fmla="val 23796"/>
                    </a:avLst>
                  </a:prstGeom>
                  <a:ln w="31750">
                    <a:solidFill>
                      <a:schemeClr val="accent6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Elbow Connector 31"/>
                  <p:cNvCxnSpPr/>
                  <p:nvPr/>
                </p:nvCxnSpPr>
                <p:spPr>
                  <a:xfrm flipV="1">
                    <a:off x="3031414" y="580497"/>
                    <a:ext cx="396000" cy="196232"/>
                  </a:xfrm>
                  <a:prstGeom prst="bentConnector3">
                    <a:avLst>
                      <a:gd name="adj1" fmla="val 22751"/>
                    </a:avLst>
                  </a:prstGeom>
                  <a:ln w="3175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Rectangle 34"/>
              <p:cNvSpPr/>
              <p:nvPr/>
            </p:nvSpPr>
            <p:spPr>
              <a:xfrm>
                <a:off x="3447074" y="4047391"/>
                <a:ext cx="2133038" cy="245705"/>
              </a:xfrm>
              <a:prstGeom prst="rect">
                <a:avLst/>
              </a:prstGeom>
              <a:noFill/>
              <a:ln w="25400" cap="flat" cmpd="sng" algn="ctr">
                <a:solidFill>
                  <a:srgbClr val="92D05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CA" sz="1200" b="1" i="1" dirty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rPr>
                  <a:t>f</a:t>
                </a:r>
                <a:r>
                  <a:rPr lang="en-CA" sz="1200" b="1" i="1" dirty="0" smtClean="0">
                    <a:solidFill>
                      <a:srgbClr val="000000"/>
                    </a:solidFill>
                    <a:latin typeface="Times New Roman"/>
                    <a:ea typeface="SimSun"/>
                    <a:cs typeface="Times New Roman"/>
                  </a:rPr>
                  <a:t>asta_format</a:t>
                </a:r>
                <a:r>
                  <a:rPr lang="en-CA" sz="1200" b="1" i="1" dirty="0" smtClean="0">
                    <a:solidFill>
                      <a:srgbClr val="000000"/>
                    </a:solidFill>
                    <a:effectLst/>
                    <a:latin typeface="Times New Roman"/>
                    <a:ea typeface="SimSun"/>
                    <a:cs typeface="Times New Roman"/>
                  </a:rPr>
                  <a:t>.pl</a:t>
                </a:r>
                <a:r>
                  <a:rPr lang="en-CA" sz="1200" b="1" i="1" dirty="0">
                    <a:solidFill>
                      <a:srgbClr val="000000"/>
                    </a:solidFill>
                    <a:effectLst/>
                    <a:latin typeface="Times New Roman"/>
                    <a:ea typeface="SimSun"/>
                    <a:cs typeface="Times New Roman"/>
                  </a:rPr>
                  <a:t> </a:t>
                </a:r>
                <a:endParaRPr lang="en-CA" sz="1200" b="1" i="1" dirty="0">
                  <a:effectLst/>
                  <a:latin typeface="Calibri"/>
                  <a:ea typeface="SimSun"/>
                  <a:cs typeface="Times New Roman"/>
                </a:endParaRPr>
              </a:p>
            </p:txBody>
          </p:sp>
          <p:cxnSp>
            <p:nvCxnSpPr>
              <p:cNvPr id="40" name="Elbow Connector 39"/>
              <p:cNvCxnSpPr>
                <a:cxnSpLocks/>
              </p:cNvCxnSpPr>
              <p:nvPr/>
            </p:nvCxnSpPr>
            <p:spPr>
              <a:xfrm rot="10800000" flipV="1">
                <a:off x="5626800" y="3861049"/>
                <a:ext cx="396000" cy="252000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accent6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626800" y="3717032"/>
                <a:ext cx="438428" cy="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92D050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5626800" y="4221088"/>
                <a:ext cx="438428" cy="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92D050"/>
                </a:solidFill>
                <a:prstDash val="solid"/>
                <a:tailEnd type="stealth" w="med" len="med"/>
              </a:ln>
              <a:effectLst/>
            </p:spPr>
          </p:cxnSp>
        </p:grpSp>
      </p:grpSp>
      <p:sp>
        <p:nvSpPr>
          <p:cNvPr id="41" name="Flowchart: Alternate Process 40"/>
          <p:cNvSpPr/>
          <p:nvPr/>
        </p:nvSpPr>
        <p:spPr>
          <a:xfrm>
            <a:off x="3250614" y="4110470"/>
            <a:ext cx="2453004" cy="380432"/>
          </a:xfrm>
          <a:prstGeom prst="flowChartAlternateProcess">
            <a:avLst/>
          </a:prstGeom>
          <a:noFill/>
          <a:ln w="25400" cap="flat" cmpd="sng" algn="ctr">
            <a:solidFill>
              <a:srgbClr val="C00000"/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sz="1200" b="1" dirty="0" smtClean="0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Remove_missingSNPs</a:t>
            </a:r>
            <a:r>
              <a:rPr lang="en-CA" sz="1200" b="1" dirty="0" smtClean="0">
                <a:solidFill>
                  <a:srgbClr val="000000"/>
                </a:solidFill>
                <a:effectLst/>
                <a:latin typeface="Times New Roman"/>
                <a:ea typeface="SimSun"/>
                <a:cs typeface="Times New Roman"/>
              </a:rPr>
              <a:t>.sh</a:t>
            </a:r>
            <a:endParaRPr lang="en-CA" sz="1200" b="1" dirty="0">
              <a:effectLst/>
              <a:latin typeface="Calibri"/>
              <a:ea typeface="SimSun"/>
              <a:cs typeface="Times New Roman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38800" y="4536000"/>
            <a:ext cx="0" cy="164841"/>
          </a:xfrm>
          <a:prstGeom prst="straightConnector1">
            <a:avLst/>
          </a:prstGeom>
          <a:noFill/>
          <a:ln w="31750" cap="flat" cmpd="sng" algn="ctr">
            <a:solidFill>
              <a:srgbClr val="92D050"/>
            </a:solidFill>
            <a:prstDash val="soli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6868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AAFC-AAC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Dong, Yibo</dc:creator>
  <cp:lastModifiedBy>Dong, Yibo</cp:lastModifiedBy>
  <cp:revision>78</cp:revision>
  <cp:lastPrinted>2015-03-24T17:54:17Z</cp:lastPrinted>
  <dcterms:created xsi:type="dcterms:W3CDTF">2015-03-24T17:50:20Z</dcterms:created>
  <dcterms:modified xsi:type="dcterms:W3CDTF">2015-05-05T15:06:41Z</dcterms:modified>
</cp:coreProperties>
</file>