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B091-5A93-4AD8-A660-697FB8EFF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FBD60B-8D9F-4624-B78B-551CBBE1C1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C1306-17A9-4DD7-8E9D-99BC1286AB08}"/>
              </a:ext>
            </a:extLst>
          </p:cNvPr>
          <p:cNvSpPr>
            <a:spLocks noGrp="1"/>
          </p:cNvSpPr>
          <p:nvPr>
            <p:ph type="dt" sz="half" idx="10"/>
          </p:nvPr>
        </p:nvSpPr>
        <p:spPr/>
        <p:txBody>
          <a:bodyPr/>
          <a:lstStyle/>
          <a:p>
            <a:fld id="{CEF96D0A-D927-4271-9AF6-BE257576F03A}" type="datetimeFigureOut">
              <a:rPr lang="en-US" smtClean="0"/>
              <a:t>4/11/2020</a:t>
            </a:fld>
            <a:endParaRPr lang="en-US"/>
          </a:p>
        </p:txBody>
      </p:sp>
      <p:sp>
        <p:nvSpPr>
          <p:cNvPr id="5" name="Footer Placeholder 4">
            <a:extLst>
              <a:ext uri="{FF2B5EF4-FFF2-40B4-BE49-F238E27FC236}">
                <a16:creationId xmlns:a16="http://schemas.microsoft.com/office/drawing/2014/main" id="{37F290DD-0E49-41D4-AE0C-C2E9D3500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CBC01-314B-42EE-ADD0-210248167668}"/>
              </a:ext>
            </a:extLst>
          </p:cNvPr>
          <p:cNvSpPr>
            <a:spLocks noGrp="1"/>
          </p:cNvSpPr>
          <p:nvPr>
            <p:ph type="sldNum" sz="quarter" idx="12"/>
          </p:nvPr>
        </p:nvSpPr>
        <p:spPr/>
        <p:txBody>
          <a:bodyPr/>
          <a:lstStyle/>
          <a:p>
            <a:fld id="{A74B3300-E6A5-4D34-9FD5-FE29B922F42D}" type="slidenum">
              <a:rPr lang="en-US" smtClean="0"/>
              <a:t>‹#›</a:t>
            </a:fld>
            <a:endParaRPr lang="en-US"/>
          </a:p>
        </p:txBody>
      </p:sp>
    </p:spTree>
    <p:extLst>
      <p:ext uri="{BB962C8B-B14F-4D97-AF65-F5344CB8AC3E}">
        <p14:creationId xmlns:p14="http://schemas.microsoft.com/office/powerpoint/2010/main" val="129197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6358A-0CD1-4DC1-B1BF-126BA9CBE7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D3D10A-CF61-4C58-B64C-C244BF687B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8CE265-6476-4C4D-95D7-F5F3E4893157}"/>
              </a:ext>
            </a:extLst>
          </p:cNvPr>
          <p:cNvSpPr>
            <a:spLocks noGrp="1"/>
          </p:cNvSpPr>
          <p:nvPr>
            <p:ph type="dt" sz="half" idx="10"/>
          </p:nvPr>
        </p:nvSpPr>
        <p:spPr/>
        <p:txBody>
          <a:bodyPr/>
          <a:lstStyle/>
          <a:p>
            <a:fld id="{CEF96D0A-D927-4271-9AF6-BE257576F03A}" type="datetimeFigureOut">
              <a:rPr lang="en-US" smtClean="0"/>
              <a:t>4/11/2020</a:t>
            </a:fld>
            <a:endParaRPr lang="en-US"/>
          </a:p>
        </p:txBody>
      </p:sp>
      <p:sp>
        <p:nvSpPr>
          <p:cNvPr id="5" name="Footer Placeholder 4">
            <a:extLst>
              <a:ext uri="{FF2B5EF4-FFF2-40B4-BE49-F238E27FC236}">
                <a16:creationId xmlns:a16="http://schemas.microsoft.com/office/drawing/2014/main" id="{34D6E946-DB92-4218-8AFF-305639D91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B809F-7FC0-48D5-83F2-195BD7DCF6F0}"/>
              </a:ext>
            </a:extLst>
          </p:cNvPr>
          <p:cNvSpPr>
            <a:spLocks noGrp="1"/>
          </p:cNvSpPr>
          <p:nvPr>
            <p:ph type="sldNum" sz="quarter" idx="12"/>
          </p:nvPr>
        </p:nvSpPr>
        <p:spPr/>
        <p:txBody>
          <a:bodyPr/>
          <a:lstStyle/>
          <a:p>
            <a:fld id="{A74B3300-E6A5-4D34-9FD5-FE29B922F42D}" type="slidenum">
              <a:rPr lang="en-US" smtClean="0"/>
              <a:t>‹#›</a:t>
            </a:fld>
            <a:endParaRPr lang="en-US"/>
          </a:p>
        </p:txBody>
      </p:sp>
    </p:spTree>
    <p:extLst>
      <p:ext uri="{BB962C8B-B14F-4D97-AF65-F5344CB8AC3E}">
        <p14:creationId xmlns:p14="http://schemas.microsoft.com/office/powerpoint/2010/main" val="49164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669972-6F62-4255-BDB0-E7AA1B8606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71E7F2-05B1-459B-BD54-7EBC6033CE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8A42C-7C75-46CB-9A20-D0E0C80EAFC0}"/>
              </a:ext>
            </a:extLst>
          </p:cNvPr>
          <p:cNvSpPr>
            <a:spLocks noGrp="1"/>
          </p:cNvSpPr>
          <p:nvPr>
            <p:ph type="dt" sz="half" idx="10"/>
          </p:nvPr>
        </p:nvSpPr>
        <p:spPr/>
        <p:txBody>
          <a:bodyPr/>
          <a:lstStyle/>
          <a:p>
            <a:fld id="{CEF96D0A-D927-4271-9AF6-BE257576F03A}" type="datetimeFigureOut">
              <a:rPr lang="en-US" smtClean="0"/>
              <a:t>4/11/2020</a:t>
            </a:fld>
            <a:endParaRPr lang="en-US"/>
          </a:p>
        </p:txBody>
      </p:sp>
      <p:sp>
        <p:nvSpPr>
          <p:cNvPr id="5" name="Footer Placeholder 4">
            <a:extLst>
              <a:ext uri="{FF2B5EF4-FFF2-40B4-BE49-F238E27FC236}">
                <a16:creationId xmlns:a16="http://schemas.microsoft.com/office/drawing/2014/main" id="{2E0F8497-91A3-4393-9B0C-4F05EE2B2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A4B94-8255-42BD-81DE-2109F6A12C95}"/>
              </a:ext>
            </a:extLst>
          </p:cNvPr>
          <p:cNvSpPr>
            <a:spLocks noGrp="1"/>
          </p:cNvSpPr>
          <p:nvPr>
            <p:ph type="sldNum" sz="quarter" idx="12"/>
          </p:nvPr>
        </p:nvSpPr>
        <p:spPr/>
        <p:txBody>
          <a:bodyPr/>
          <a:lstStyle/>
          <a:p>
            <a:fld id="{A74B3300-E6A5-4D34-9FD5-FE29B922F42D}" type="slidenum">
              <a:rPr lang="en-US" smtClean="0"/>
              <a:t>‹#›</a:t>
            </a:fld>
            <a:endParaRPr lang="en-US"/>
          </a:p>
        </p:txBody>
      </p:sp>
    </p:spTree>
    <p:extLst>
      <p:ext uri="{BB962C8B-B14F-4D97-AF65-F5344CB8AC3E}">
        <p14:creationId xmlns:p14="http://schemas.microsoft.com/office/powerpoint/2010/main" val="331520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8BA4-2512-41E2-AEDA-F37F47789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87199-62F5-4A60-9A51-3B0E245EFF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8C337-6C75-48E4-BF49-A84F7A5F4AE5}"/>
              </a:ext>
            </a:extLst>
          </p:cNvPr>
          <p:cNvSpPr>
            <a:spLocks noGrp="1"/>
          </p:cNvSpPr>
          <p:nvPr>
            <p:ph type="dt" sz="half" idx="10"/>
          </p:nvPr>
        </p:nvSpPr>
        <p:spPr/>
        <p:txBody>
          <a:bodyPr/>
          <a:lstStyle/>
          <a:p>
            <a:fld id="{CEF96D0A-D927-4271-9AF6-BE257576F03A}" type="datetimeFigureOut">
              <a:rPr lang="en-US" smtClean="0"/>
              <a:t>4/11/2020</a:t>
            </a:fld>
            <a:endParaRPr lang="en-US"/>
          </a:p>
        </p:txBody>
      </p:sp>
      <p:sp>
        <p:nvSpPr>
          <p:cNvPr id="5" name="Footer Placeholder 4">
            <a:extLst>
              <a:ext uri="{FF2B5EF4-FFF2-40B4-BE49-F238E27FC236}">
                <a16:creationId xmlns:a16="http://schemas.microsoft.com/office/drawing/2014/main" id="{85E8032C-A35C-46C9-A673-F28927E54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E9419-70BD-487C-A26F-8FDE0D681B2F}"/>
              </a:ext>
            </a:extLst>
          </p:cNvPr>
          <p:cNvSpPr>
            <a:spLocks noGrp="1"/>
          </p:cNvSpPr>
          <p:nvPr>
            <p:ph type="sldNum" sz="quarter" idx="12"/>
          </p:nvPr>
        </p:nvSpPr>
        <p:spPr/>
        <p:txBody>
          <a:bodyPr/>
          <a:lstStyle/>
          <a:p>
            <a:fld id="{A74B3300-E6A5-4D34-9FD5-FE29B922F42D}" type="slidenum">
              <a:rPr lang="en-US" smtClean="0"/>
              <a:t>‹#›</a:t>
            </a:fld>
            <a:endParaRPr lang="en-US"/>
          </a:p>
        </p:txBody>
      </p:sp>
    </p:spTree>
    <p:extLst>
      <p:ext uri="{BB962C8B-B14F-4D97-AF65-F5344CB8AC3E}">
        <p14:creationId xmlns:p14="http://schemas.microsoft.com/office/powerpoint/2010/main" val="417517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5CE9-2CF6-4371-86B3-E17561100B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CA983A-961A-45F9-860D-6E069AD0B4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8C1EF-6D8F-429B-BF7C-2F5A7DD6BA86}"/>
              </a:ext>
            </a:extLst>
          </p:cNvPr>
          <p:cNvSpPr>
            <a:spLocks noGrp="1"/>
          </p:cNvSpPr>
          <p:nvPr>
            <p:ph type="dt" sz="half" idx="10"/>
          </p:nvPr>
        </p:nvSpPr>
        <p:spPr/>
        <p:txBody>
          <a:bodyPr/>
          <a:lstStyle/>
          <a:p>
            <a:fld id="{CEF96D0A-D927-4271-9AF6-BE257576F03A}" type="datetimeFigureOut">
              <a:rPr lang="en-US" smtClean="0"/>
              <a:t>4/11/2020</a:t>
            </a:fld>
            <a:endParaRPr lang="en-US"/>
          </a:p>
        </p:txBody>
      </p:sp>
      <p:sp>
        <p:nvSpPr>
          <p:cNvPr id="5" name="Footer Placeholder 4">
            <a:extLst>
              <a:ext uri="{FF2B5EF4-FFF2-40B4-BE49-F238E27FC236}">
                <a16:creationId xmlns:a16="http://schemas.microsoft.com/office/drawing/2014/main" id="{8C5DDA3B-41B9-4B0E-BD72-5D287BA1AF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7EED1-F724-460B-B47B-DD20405F23D8}"/>
              </a:ext>
            </a:extLst>
          </p:cNvPr>
          <p:cNvSpPr>
            <a:spLocks noGrp="1"/>
          </p:cNvSpPr>
          <p:nvPr>
            <p:ph type="sldNum" sz="quarter" idx="12"/>
          </p:nvPr>
        </p:nvSpPr>
        <p:spPr/>
        <p:txBody>
          <a:bodyPr/>
          <a:lstStyle/>
          <a:p>
            <a:fld id="{A74B3300-E6A5-4D34-9FD5-FE29B922F42D}" type="slidenum">
              <a:rPr lang="en-US" smtClean="0"/>
              <a:t>‹#›</a:t>
            </a:fld>
            <a:endParaRPr lang="en-US"/>
          </a:p>
        </p:txBody>
      </p:sp>
    </p:spTree>
    <p:extLst>
      <p:ext uri="{BB962C8B-B14F-4D97-AF65-F5344CB8AC3E}">
        <p14:creationId xmlns:p14="http://schemas.microsoft.com/office/powerpoint/2010/main" val="176882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02E1-E497-4732-BE32-36C30D490D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3B3667-5768-498F-93EC-A0AC25C696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3A8DB5-749E-4677-9D79-074512764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2F4A7-71CA-4979-BC14-18655EF602A2}"/>
              </a:ext>
            </a:extLst>
          </p:cNvPr>
          <p:cNvSpPr>
            <a:spLocks noGrp="1"/>
          </p:cNvSpPr>
          <p:nvPr>
            <p:ph type="dt" sz="half" idx="10"/>
          </p:nvPr>
        </p:nvSpPr>
        <p:spPr/>
        <p:txBody>
          <a:bodyPr/>
          <a:lstStyle/>
          <a:p>
            <a:fld id="{CEF96D0A-D927-4271-9AF6-BE257576F03A}" type="datetimeFigureOut">
              <a:rPr lang="en-US" smtClean="0"/>
              <a:t>4/11/2020</a:t>
            </a:fld>
            <a:endParaRPr lang="en-US"/>
          </a:p>
        </p:txBody>
      </p:sp>
      <p:sp>
        <p:nvSpPr>
          <p:cNvPr id="6" name="Footer Placeholder 5">
            <a:extLst>
              <a:ext uri="{FF2B5EF4-FFF2-40B4-BE49-F238E27FC236}">
                <a16:creationId xmlns:a16="http://schemas.microsoft.com/office/drawing/2014/main" id="{F122CAC0-C2A1-41D5-8D44-DD2E086FA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BD031-4E42-4617-9A96-EE2225E550DE}"/>
              </a:ext>
            </a:extLst>
          </p:cNvPr>
          <p:cNvSpPr>
            <a:spLocks noGrp="1"/>
          </p:cNvSpPr>
          <p:nvPr>
            <p:ph type="sldNum" sz="quarter" idx="12"/>
          </p:nvPr>
        </p:nvSpPr>
        <p:spPr/>
        <p:txBody>
          <a:bodyPr/>
          <a:lstStyle/>
          <a:p>
            <a:fld id="{A74B3300-E6A5-4D34-9FD5-FE29B922F42D}" type="slidenum">
              <a:rPr lang="en-US" smtClean="0"/>
              <a:t>‹#›</a:t>
            </a:fld>
            <a:endParaRPr lang="en-US"/>
          </a:p>
        </p:txBody>
      </p:sp>
    </p:spTree>
    <p:extLst>
      <p:ext uri="{BB962C8B-B14F-4D97-AF65-F5344CB8AC3E}">
        <p14:creationId xmlns:p14="http://schemas.microsoft.com/office/powerpoint/2010/main" val="312010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6326-5A0D-40E4-A94A-87577C897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472D79-497C-4DC5-BD6C-06F0E33733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C11F-60AA-4175-A298-B2921A4CED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150AF3-7D2C-454C-BBE3-38ACD60031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C247E5-B692-4BF7-9F47-2CB01C3107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97B10D-8C8E-442D-A7C7-C5DE45D6A76B}"/>
              </a:ext>
            </a:extLst>
          </p:cNvPr>
          <p:cNvSpPr>
            <a:spLocks noGrp="1"/>
          </p:cNvSpPr>
          <p:nvPr>
            <p:ph type="dt" sz="half" idx="10"/>
          </p:nvPr>
        </p:nvSpPr>
        <p:spPr/>
        <p:txBody>
          <a:bodyPr/>
          <a:lstStyle/>
          <a:p>
            <a:fld id="{CEF96D0A-D927-4271-9AF6-BE257576F03A}" type="datetimeFigureOut">
              <a:rPr lang="en-US" smtClean="0"/>
              <a:t>4/11/2020</a:t>
            </a:fld>
            <a:endParaRPr lang="en-US"/>
          </a:p>
        </p:txBody>
      </p:sp>
      <p:sp>
        <p:nvSpPr>
          <p:cNvPr id="8" name="Footer Placeholder 7">
            <a:extLst>
              <a:ext uri="{FF2B5EF4-FFF2-40B4-BE49-F238E27FC236}">
                <a16:creationId xmlns:a16="http://schemas.microsoft.com/office/drawing/2014/main" id="{95CCCBED-1351-4B26-BF77-CF4D31EB3A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D95867-2AFC-4AD8-A550-0FC389E74362}"/>
              </a:ext>
            </a:extLst>
          </p:cNvPr>
          <p:cNvSpPr>
            <a:spLocks noGrp="1"/>
          </p:cNvSpPr>
          <p:nvPr>
            <p:ph type="sldNum" sz="quarter" idx="12"/>
          </p:nvPr>
        </p:nvSpPr>
        <p:spPr/>
        <p:txBody>
          <a:bodyPr/>
          <a:lstStyle/>
          <a:p>
            <a:fld id="{A74B3300-E6A5-4D34-9FD5-FE29B922F42D}" type="slidenum">
              <a:rPr lang="en-US" smtClean="0"/>
              <a:t>‹#›</a:t>
            </a:fld>
            <a:endParaRPr lang="en-US"/>
          </a:p>
        </p:txBody>
      </p:sp>
    </p:spTree>
    <p:extLst>
      <p:ext uri="{BB962C8B-B14F-4D97-AF65-F5344CB8AC3E}">
        <p14:creationId xmlns:p14="http://schemas.microsoft.com/office/powerpoint/2010/main" val="304229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8B5F-2A88-4783-B7AD-A0D7047211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48E4E4-305B-4920-9D2D-618B3D36D388}"/>
              </a:ext>
            </a:extLst>
          </p:cNvPr>
          <p:cNvSpPr>
            <a:spLocks noGrp="1"/>
          </p:cNvSpPr>
          <p:nvPr>
            <p:ph type="dt" sz="half" idx="10"/>
          </p:nvPr>
        </p:nvSpPr>
        <p:spPr/>
        <p:txBody>
          <a:bodyPr/>
          <a:lstStyle/>
          <a:p>
            <a:fld id="{CEF96D0A-D927-4271-9AF6-BE257576F03A}" type="datetimeFigureOut">
              <a:rPr lang="en-US" smtClean="0"/>
              <a:t>4/11/2020</a:t>
            </a:fld>
            <a:endParaRPr lang="en-US"/>
          </a:p>
        </p:txBody>
      </p:sp>
      <p:sp>
        <p:nvSpPr>
          <p:cNvPr id="4" name="Footer Placeholder 3">
            <a:extLst>
              <a:ext uri="{FF2B5EF4-FFF2-40B4-BE49-F238E27FC236}">
                <a16:creationId xmlns:a16="http://schemas.microsoft.com/office/drawing/2014/main" id="{06416747-83CA-4019-BBDC-39BC5DB6E6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EC1DE4-1D91-44FE-BB9A-04F060F8A116}"/>
              </a:ext>
            </a:extLst>
          </p:cNvPr>
          <p:cNvSpPr>
            <a:spLocks noGrp="1"/>
          </p:cNvSpPr>
          <p:nvPr>
            <p:ph type="sldNum" sz="quarter" idx="12"/>
          </p:nvPr>
        </p:nvSpPr>
        <p:spPr/>
        <p:txBody>
          <a:bodyPr/>
          <a:lstStyle/>
          <a:p>
            <a:fld id="{A74B3300-E6A5-4D34-9FD5-FE29B922F42D}" type="slidenum">
              <a:rPr lang="en-US" smtClean="0"/>
              <a:t>‹#›</a:t>
            </a:fld>
            <a:endParaRPr lang="en-US"/>
          </a:p>
        </p:txBody>
      </p:sp>
    </p:spTree>
    <p:extLst>
      <p:ext uri="{BB962C8B-B14F-4D97-AF65-F5344CB8AC3E}">
        <p14:creationId xmlns:p14="http://schemas.microsoft.com/office/powerpoint/2010/main" val="126984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59F87B-C3FA-437B-B88A-3E131AA66AF2}"/>
              </a:ext>
            </a:extLst>
          </p:cNvPr>
          <p:cNvSpPr>
            <a:spLocks noGrp="1"/>
          </p:cNvSpPr>
          <p:nvPr>
            <p:ph type="dt" sz="half" idx="10"/>
          </p:nvPr>
        </p:nvSpPr>
        <p:spPr/>
        <p:txBody>
          <a:bodyPr/>
          <a:lstStyle/>
          <a:p>
            <a:fld id="{CEF96D0A-D927-4271-9AF6-BE257576F03A}" type="datetimeFigureOut">
              <a:rPr lang="en-US" smtClean="0"/>
              <a:t>4/11/2020</a:t>
            </a:fld>
            <a:endParaRPr lang="en-US"/>
          </a:p>
        </p:txBody>
      </p:sp>
      <p:sp>
        <p:nvSpPr>
          <p:cNvPr id="3" name="Footer Placeholder 2">
            <a:extLst>
              <a:ext uri="{FF2B5EF4-FFF2-40B4-BE49-F238E27FC236}">
                <a16:creationId xmlns:a16="http://schemas.microsoft.com/office/drawing/2014/main" id="{425EC8A2-C2E4-4891-B424-5E2800641D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6B1293-F592-457F-BE6A-E18C37E73013}"/>
              </a:ext>
            </a:extLst>
          </p:cNvPr>
          <p:cNvSpPr>
            <a:spLocks noGrp="1"/>
          </p:cNvSpPr>
          <p:nvPr>
            <p:ph type="sldNum" sz="quarter" idx="12"/>
          </p:nvPr>
        </p:nvSpPr>
        <p:spPr/>
        <p:txBody>
          <a:bodyPr/>
          <a:lstStyle/>
          <a:p>
            <a:fld id="{A74B3300-E6A5-4D34-9FD5-FE29B922F42D}" type="slidenum">
              <a:rPr lang="en-US" smtClean="0"/>
              <a:t>‹#›</a:t>
            </a:fld>
            <a:endParaRPr lang="en-US"/>
          </a:p>
        </p:txBody>
      </p:sp>
    </p:spTree>
    <p:extLst>
      <p:ext uri="{BB962C8B-B14F-4D97-AF65-F5344CB8AC3E}">
        <p14:creationId xmlns:p14="http://schemas.microsoft.com/office/powerpoint/2010/main" val="244516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378D4-A030-4753-A30E-4CC3CEE292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B5196F-23C9-4259-8226-B7BCBB3DE7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07BEC6-576F-45B7-8043-095F90BF0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A01C77-B3A0-4053-A970-10EF4AA41841}"/>
              </a:ext>
            </a:extLst>
          </p:cNvPr>
          <p:cNvSpPr>
            <a:spLocks noGrp="1"/>
          </p:cNvSpPr>
          <p:nvPr>
            <p:ph type="dt" sz="half" idx="10"/>
          </p:nvPr>
        </p:nvSpPr>
        <p:spPr/>
        <p:txBody>
          <a:bodyPr/>
          <a:lstStyle/>
          <a:p>
            <a:fld id="{CEF96D0A-D927-4271-9AF6-BE257576F03A}" type="datetimeFigureOut">
              <a:rPr lang="en-US" smtClean="0"/>
              <a:t>4/11/2020</a:t>
            </a:fld>
            <a:endParaRPr lang="en-US"/>
          </a:p>
        </p:txBody>
      </p:sp>
      <p:sp>
        <p:nvSpPr>
          <p:cNvPr id="6" name="Footer Placeholder 5">
            <a:extLst>
              <a:ext uri="{FF2B5EF4-FFF2-40B4-BE49-F238E27FC236}">
                <a16:creationId xmlns:a16="http://schemas.microsoft.com/office/drawing/2014/main" id="{9A32A817-7F6C-4131-BEB0-20C25BC9E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9AE00-8F27-434B-9143-9C1076D15A8F}"/>
              </a:ext>
            </a:extLst>
          </p:cNvPr>
          <p:cNvSpPr>
            <a:spLocks noGrp="1"/>
          </p:cNvSpPr>
          <p:nvPr>
            <p:ph type="sldNum" sz="quarter" idx="12"/>
          </p:nvPr>
        </p:nvSpPr>
        <p:spPr/>
        <p:txBody>
          <a:bodyPr/>
          <a:lstStyle/>
          <a:p>
            <a:fld id="{A74B3300-E6A5-4D34-9FD5-FE29B922F42D}" type="slidenum">
              <a:rPr lang="en-US" smtClean="0"/>
              <a:t>‹#›</a:t>
            </a:fld>
            <a:endParaRPr lang="en-US"/>
          </a:p>
        </p:txBody>
      </p:sp>
    </p:spTree>
    <p:extLst>
      <p:ext uri="{BB962C8B-B14F-4D97-AF65-F5344CB8AC3E}">
        <p14:creationId xmlns:p14="http://schemas.microsoft.com/office/powerpoint/2010/main" val="137876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313-82BD-4302-A5EF-AF6B84CF1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7986E-8FE3-48B0-B196-5915ADDC7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767FEA-292D-4E9A-A0C1-BE79855D6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E5665-43C6-4431-868D-8B678A31FC94}"/>
              </a:ext>
            </a:extLst>
          </p:cNvPr>
          <p:cNvSpPr>
            <a:spLocks noGrp="1"/>
          </p:cNvSpPr>
          <p:nvPr>
            <p:ph type="dt" sz="half" idx="10"/>
          </p:nvPr>
        </p:nvSpPr>
        <p:spPr/>
        <p:txBody>
          <a:bodyPr/>
          <a:lstStyle/>
          <a:p>
            <a:fld id="{CEF96D0A-D927-4271-9AF6-BE257576F03A}" type="datetimeFigureOut">
              <a:rPr lang="en-US" smtClean="0"/>
              <a:t>4/11/2020</a:t>
            </a:fld>
            <a:endParaRPr lang="en-US"/>
          </a:p>
        </p:txBody>
      </p:sp>
      <p:sp>
        <p:nvSpPr>
          <p:cNvPr id="6" name="Footer Placeholder 5">
            <a:extLst>
              <a:ext uri="{FF2B5EF4-FFF2-40B4-BE49-F238E27FC236}">
                <a16:creationId xmlns:a16="http://schemas.microsoft.com/office/drawing/2014/main" id="{1A0CE888-7DF2-4766-936B-4C96EF27A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7824B0-1C89-437A-8C2E-5EB6AB48E99C}"/>
              </a:ext>
            </a:extLst>
          </p:cNvPr>
          <p:cNvSpPr>
            <a:spLocks noGrp="1"/>
          </p:cNvSpPr>
          <p:nvPr>
            <p:ph type="sldNum" sz="quarter" idx="12"/>
          </p:nvPr>
        </p:nvSpPr>
        <p:spPr/>
        <p:txBody>
          <a:bodyPr/>
          <a:lstStyle/>
          <a:p>
            <a:fld id="{A74B3300-E6A5-4D34-9FD5-FE29B922F42D}" type="slidenum">
              <a:rPr lang="en-US" smtClean="0"/>
              <a:t>‹#›</a:t>
            </a:fld>
            <a:endParaRPr lang="en-US"/>
          </a:p>
        </p:txBody>
      </p:sp>
    </p:spTree>
    <p:extLst>
      <p:ext uri="{BB962C8B-B14F-4D97-AF65-F5344CB8AC3E}">
        <p14:creationId xmlns:p14="http://schemas.microsoft.com/office/powerpoint/2010/main" val="271415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414DCE-4721-4126-8F8E-E3468BB19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530E8C-94CE-409D-969A-9E31F78743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3CDD37-BB06-46EE-8F4F-B817DC4EF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96D0A-D927-4271-9AF6-BE257576F03A}" type="datetimeFigureOut">
              <a:rPr lang="en-US" smtClean="0"/>
              <a:t>4/11/2020</a:t>
            </a:fld>
            <a:endParaRPr lang="en-US"/>
          </a:p>
        </p:txBody>
      </p:sp>
      <p:sp>
        <p:nvSpPr>
          <p:cNvPr id="5" name="Footer Placeholder 4">
            <a:extLst>
              <a:ext uri="{FF2B5EF4-FFF2-40B4-BE49-F238E27FC236}">
                <a16:creationId xmlns:a16="http://schemas.microsoft.com/office/drawing/2014/main" id="{EEA34948-29A8-473C-90FF-E26A97CCAF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3C56C4-8A59-4A05-9956-23C05983D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B3300-E6A5-4D34-9FD5-FE29B922F42D}" type="slidenum">
              <a:rPr lang="en-US" smtClean="0"/>
              <a:t>‹#›</a:t>
            </a:fld>
            <a:endParaRPr lang="en-US"/>
          </a:p>
        </p:txBody>
      </p:sp>
    </p:spTree>
    <p:extLst>
      <p:ext uri="{BB962C8B-B14F-4D97-AF65-F5344CB8AC3E}">
        <p14:creationId xmlns:p14="http://schemas.microsoft.com/office/powerpoint/2010/main" val="1775736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International_Agency_for_Research_on_Canc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World_Health_Organization" TargetMode="External"/><Relationship Id="rId2" Type="http://schemas.openxmlformats.org/officeDocument/2006/relationships/hyperlink" Target="https://www.iarc.fr/wp-content/uploads/2018/07/pr208_E.pdf" TargetMode="External"/><Relationship Id="rId1" Type="http://schemas.openxmlformats.org/officeDocument/2006/relationships/slideLayout" Target="../slideLayouts/slideLayout2.xml"/><Relationship Id="rId4" Type="http://schemas.openxmlformats.org/officeDocument/2006/relationships/hyperlink" Target="https://www.livescience.com/how-covid-19-spreads-transmission-rout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D5B5-1ACC-421C-9DCB-8BB80E6D6099}"/>
              </a:ext>
            </a:extLst>
          </p:cNvPr>
          <p:cNvSpPr>
            <a:spLocks noGrp="1"/>
          </p:cNvSpPr>
          <p:nvPr>
            <p:ph type="ctrTitle"/>
          </p:nvPr>
        </p:nvSpPr>
        <p:spPr>
          <a:xfrm>
            <a:off x="3724275" y="598488"/>
            <a:ext cx="9144000" cy="2387600"/>
          </a:xfrm>
        </p:spPr>
        <p:txBody>
          <a:bodyPr/>
          <a:lstStyle/>
          <a:p>
            <a:r>
              <a:rPr lang="en-US" dirty="0"/>
              <a:t>5G Networks and Coronavirus</a:t>
            </a:r>
          </a:p>
        </p:txBody>
      </p:sp>
      <p:sp>
        <p:nvSpPr>
          <p:cNvPr id="3" name="Subtitle 2">
            <a:extLst>
              <a:ext uri="{FF2B5EF4-FFF2-40B4-BE49-F238E27FC236}">
                <a16:creationId xmlns:a16="http://schemas.microsoft.com/office/drawing/2014/main" id="{4478F197-440B-45CC-884E-41A53A0795AE}"/>
              </a:ext>
            </a:extLst>
          </p:cNvPr>
          <p:cNvSpPr>
            <a:spLocks noGrp="1"/>
          </p:cNvSpPr>
          <p:nvPr>
            <p:ph type="subTitle" idx="1"/>
          </p:nvPr>
        </p:nvSpPr>
        <p:spPr>
          <a:xfrm>
            <a:off x="3724275" y="3871913"/>
            <a:ext cx="9144000" cy="1655762"/>
          </a:xfrm>
        </p:spPr>
        <p:txBody>
          <a:bodyPr/>
          <a:lstStyle/>
          <a:p>
            <a:r>
              <a:rPr lang="en-US" dirty="0"/>
              <a:t>Bryce Jones</a:t>
            </a:r>
          </a:p>
          <a:p>
            <a:r>
              <a:rPr lang="en-US" dirty="0"/>
              <a:t>Eli Lobato</a:t>
            </a:r>
          </a:p>
          <a:p>
            <a:r>
              <a:rPr lang="en-US" dirty="0"/>
              <a:t>Yannick </a:t>
            </a:r>
            <a:r>
              <a:rPr lang="en-US" dirty="0" err="1"/>
              <a:t>Befidi</a:t>
            </a:r>
            <a:endParaRPr lang="en-US" dirty="0"/>
          </a:p>
        </p:txBody>
      </p:sp>
    </p:spTree>
    <p:extLst>
      <p:ext uri="{BB962C8B-B14F-4D97-AF65-F5344CB8AC3E}">
        <p14:creationId xmlns:p14="http://schemas.microsoft.com/office/powerpoint/2010/main" val="208395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3E9962-6794-4500-B756-9DA530A380BB}"/>
              </a:ext>
            </a:extLst>
          </p:cNvPr>
          <p:cNvSpPr>
            <a:spLocks noGrp="1"/>
          </p:cNvSpPr>
          <p:nvPr>
            <p:ph idx="1"/>
          </p:nvPr>
        </p:nvSpPr>
        <p:spPr/>
        <p:txBody>
          <a:bodyPr/>
          <a:lstStyle/>
          <a:p>
            <a:pPr marL="0" indent="0">
              <a:buNone/>
            </a:pPr>
            <a:r>
              <a:rPr lang="en-US" dirty="0"/>
              <a:t>The purpose of this study is to find out how the 5G towers are effecting the current populace when it pertains to the Coronavirus outbreak. </a:t>
            </a:r>
          </a:p>
        </p:txBody>
      </p:sp>
      <p:sp>
        <p:nvSpPr>
          <p:cNvPr id="4" name="Rectangle 3">
            <a:extLst>
              <a:ext uri="{FF2B5EF4-FFF2-40B4-BE49-F238E27FC236}">
                <a16:creationId xmlns:a16="http://schemas.microsoft.com/office/drawing/2014/main" id="{31E01950-4E87-4E28-A681-A43D118245BC}"/>
              </a:ext>
            </a:extLst>
          </p:cNvPr>
          <p:cNvSpPr/>
          <p:nvPr/>
        </p:nvSpPr>
        <p:spPr>
          <a:xfrm>
            <a:off x="3960203" y="309860"/>
            <a:ext cx="3376245"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Hypothesis</a:t>
            </a:r>
          </a:p>
        </p:txBody>
      </p:sp>
      <p:pic>
        <p:nvPicPr>
          <p:cNvPr id="5" name="Picture 4" descr="Clouds in the sky&#10;&#10;Description automatically generated">
            <a:extLst>
              <a:ext uri="{FF2B5EF4-FFF2-40B4-BE49-F238E27FC236}">
                <a16:creationId xmlns:a16="http://schemas.microsoft.com/office/drawing/2014/main" id="{E30492B0-706B-4AC3-9CAD-37A11757A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01294"/>
            <a:ext cx="3370834" cy="2243137"/>
          </a:xfrm>
          <a:prstGeom prst="rect">
            <a:avLst/>
          </a:prstGeom>
        </p:spPr>
      </p:pic>
      <p:pic>
        <p:nvPicPr>
          <p:cNvPr id="7" name="Picture 6" descr="A close up of a coral&#10;&#10;Description automatically generated">
            <a:extLst>
              <a:ext uri="{FF2B5EF4-FFF2-40B4-BE49-F238E27FC236}">
                <a16:creationId xmlns:a16="http://schemas.microsoft.com/office/drawing/2014/main" id="{2F9F10F6-CD27-4F87-846E-AE8F6CC37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6690" y="4057458"/>
            <a:ext cx="3370834" cy="2119505"/>
          </a:xfrm>
          <a:prstGeom prst="rect">
            <a:avLst/>
          </a:prstGeom>
        </p:spPr>
      </p:pic>
    </p:spTree>
    <p:extLst>
      <p:ext uri="{BB962C8B-B14F-4D97-AF65-F5344CB8AC3E}">
        <p14:creationId xmlns:p14="http://schemas.microsoft.com/office/powerpoint/2010/main" val="58760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34CD08-D8D0-4C73-B438-D259D00DB0F4}"/>
              </a:ext>
            </a:extLst>
          </p:cNvPr>
          <p:cNvSpPr>
            <a:spLocks noGrp="1"/>
          </p:cNvSpPr>
          <p:nvPr>
            <p:ph idx="1"/>
          </p:nvPr>
        </p:nvSpPr>
        <p:spPr/>
        <p:txBody>
          <a:bodyPr>
            <a:normAutofit fontScale="92500" lnSpcReduction="10000"/>
          </a:bodyPr>
          <a:lstStyle/>
          <a:p>
            <a:r>
              <a:rPr lang="en-US" dirty="0"/>
              <a:t> Electromagnetic radiation has been classified by the </a:t>
            </a:r>
            <a:r>
              <a:rPr lang="en-US" dirty="0">
                <a:hlinkClick r:id="rId2" tooltip="International Agency for Research on Cancer"/>
              </a:rPr>
              <a:t>International Agency for Research on Cancer</a:t>
            </a:r>
            <a:r>
              <a:rPr lang="en-US" dirty="0"/>
              <a:t> (IARC) as "Possibly carcinogenic to humans".(1)</a:t>
            </a:r>
          </a:p>
          <a:p>
            <a:r>
              <a:rPr lang="en-US" dirty="0"/>
              <a:t>“Another complicating factor is that at least 25% of the people who are transmitting the virus may be asymptomatic at the time… That suggests coughs and sneezes aren't necessary to transmit the virus, though it's not clear whether simply breathing spreads the virus, or whether talking is required.”(2)</a:t>
            </a:r>
          </a:p>
          <a:p>
            <a:r>
              <a:rPr lang="en-US" dirty="0"/>
              <a:t>“The expansion of the 5G network, intended to enable faster wireless transmission of larger amounts of data, requires the installation of many more antennas in urban areas. In this way, the scientists argue, there is no longer anyone escaping the potentially harmful effects of radiation. After all, we are already exposed to 2G, 3G, 4G and Wi-Fi radiation.(3)</a:t>
            </a:r>
          </a:p>
        </p:txBody>
      </p:sp>
      <p:sp>
        <p:nvSpPr>
          <p:cNvPr id="4" name="Rectangle 3">
            <a:extLst>
              <a:ext uri="{FF2B5EF4-FFF2-40B4-BE49-F238E27FC236}">
                <a16:creationId xmlns:a16="http://schemas.microsoft.com/office/drawing/2014/main" id="{9A4D8AEC-21FC-42E2-BDBC-BB456FC61E15}"/>
              </a:ext>
            </a:extLst>
          </p:cNvPr>
          <p:cNvSpPr/>
          <p:nvPr/>
        </p:nvSpPr>
        <p:spPr>
          <a:xfrm>
            <a:off x="2591329" y="459805"/>
            <a:ext cx="700935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Background Information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48027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6A81E26-DED8-4868-956D-F3B9247B6969}"/>
              </a:ext>
            </a:extLst>
          </p:cNvPr>
          <p:cNvSpPr/>
          <p:nvPr/>
        </p:nvSpPr>
        <p:spPr>
          <a:xfrm>
            <a:off x="651307" y="640081"/>
            <a:ext cx="3377183" cy="3681976"/>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4400" b="0" cap="none" spc="0">
                <a:ln w="0"/>
                <a:solidFill>
                  <a:schemeClr val="bg1"/>
                </a:solidFill>
                <a:effectLst>
                  <a:outerShdw blurRad="38100" dist="19050" dir="2700000" algn="tl" rotWithShape="0">
                    <a:schemeClr val="dk1">
                      <a:alpha val="40000"/>
                    </a:schemeClr>
                  </a:outerShdw>
                </a:effectLst>
                <a:latin typeface="+mj-lt"/>
                <a:ea typeface="+mj-ea"/>
                <a:cs typeface="+mj-cs"/>
              </a:rPr>
              <a:t>Comparison Map</a:t>
            </a:r>
          </a:p>
        </p:txBody>
      </p:sp>
      <p:pic>
        <p:nvPicPr>
          <p:cNvPr id="6" name="Picture 5">
            <a:extLst>
              <a:ext uri="{FF2B5EF4-FFF2-40B4-BE49-F238E27FC236}">
                <a16:creationId xmlns:a16="http://schemas.microsoft.com/office/drawing/2014/main" id="{0893BD23-3509-4C67-946D-D73DFBF345D3}"/>
              </a:ext>
            </a:extLst>
          </p:cNvPr>
          <p:cNvPicPr>
            <a:picLocks noChangeAspect="1"/>
          </p:cNvPicPr>
          <p:nvPr/>
        </p:nvPicPr>
        <p:blipFill rotWithShape="1">
          <a:blip r:embed="rId2">
            <a:extLst>
              <a:ext uri="{28A0092B-C50C-407E-A947-70E740481C1C}">
                <a14:useLocalDpi xmlns:a14="http://schemas.microsoft.com/office/drawing/2010/main" val="0"/>
              </a:ext>
            </a:extLst>
          </a:blip>
          <a:srcRect r="-1" b="292"/>
          <a:stretch/>
        </p:blipFill>
        <p:spPr>
          <a:xfrm>
            <a:off x="4654297" y="10"/>
            <a:ext cx="7537704" cy="6857990"/>
          </a:xfrm>
          <a:prstGeom prst="rect">
            <a:avLst/>
          </a:prstGeom>
        </p:spPr>
      </p:pic>
    </p:spTree>
    <p:extLst>
      <p:ext uri="{BB962C8B-B14F-4D97-AF65-F5344CB8AC3E}">
        <p14:creationId xmlns:p14="http://schemas.microsoft.com/office/powerpoint/2010/main" val="336589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5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4B94EA-0C2A-46C6-B0CA-06824140973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Coronavirus cases in US</a:t>
            </a:r>
          </a:p>
        </p:txBody>
      </p:sp>
      <p:pic>
        <p:nvPicPr>
          <p:cNvPr id="1026" name="Picture 2" descr="Coronavirus updates: Universal Studios extends park closures; US ...">
            <a:extLst>
              <a:ext uri="{FF2B5EF4-FFF2-40B4-BE49-F238E27FC236}">
                <a16:creationId xmlns:a16="http://schemas.microsoft.com/office/drawing/2014/main" id="{D69D610F-8E47-40E9-BB95-87F40F96B0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38600" y="1407612"/>
            <a:ext cx="7188199" cy="4039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33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4FB9-1349-40DF-9763-A2E43810C912}"/>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28F4D8BC-9449-46AA-9FCD-5C83A6904A6A}"/>
              </a:ext>
            </a:extLst>
          </p:cNvPr>
          <p:cNvSpPr>
            <a:spLocks noGrp="1"/>
          </p:cNvSpPr>
          <p:nvPr>
            <p:ph idx="1"/>
          </p:nvPr>
        </p:nvSpPr>
        <p:spPr/>
        <p:txBody>
          <a:bodyPr/>
          <a:lstStyle/>
          <a:p>
            <a:r>
              <a:rPr lang="en-US" dirty="0"/>
              <a:t>1.  </a:t>
            </a:r>
            <a:r>
              <a:rPr lang="en-US" i="1" dirty="0">
                <a:hlinkClick r:id="rId2"/>
              </a:rPr>
              <a:t>"IARC Classifies Radiofrequency Electromagnetic Fields as Possibly Carcinogenic to Humans"</a:t>
            </a:r>
            <a:r>
              <a:rPr lang="en-US" i="1" dirty="0"/>
              <a:t> (PDF). www.iarc.fr (Press Release). </a:t>
            </a:r>
            <a:r>
              <a:rPr lang="en-US" i="1" dirty="0">
                <a:hlinkClick r:id="rId3" tooltip="World Health Organization"/>
              </a:rPr>
              <a:t>WHO</a:t>
            </a:r>
            <a:r>
              <a:rPr lang="en-US" i="1" dirty="0"/>
              <a:t>. 31 May 2011. </a:t>
            </a:r>
          </a:p>
          <a:p>
            <a:r>
              <a:rPr lang="en-US" i="1" dirty="0"/>
              <a:t>2. </a:t>
            </a:r>
            <a:r>
              <a:rPr lang="en-US" i="1" dirty="0">
                <a:hlinkClick r:id="rId2"/>
              </a:rPr>
              <a:t>“How are people getting infected with COVID-19"</a:t>
            </a:r>
            <a:r>
              <a:rPr lang="en-US" i="1" dirty="0"/>
              <a:t> . </a:t>
            </a:r>
            <a:r>
              <a:rPr lang="en-US" dirty="0">
                <a:hlinkClick r:id="rId4">
                  <a:extLst>
                    <a:ext uri="{A12FA001-AC4F-418D-AE19-62706E023703}">
                      <ahyp:hlinkClr xmlns:ahyp="http://schemas.microsoft.com/office/drawing/2018/hyperlinkcolor" val="tx"/>
                    </a:ext>
                  </a:extLst>
                </a:hlinkClick>
              </a:rPr>
              <a:t>https://www.livescience.com/how-covid-19-spreads-transmission-routes.html</a:t>
            </a:r>
            <a:r>
              <a:rPr lang="en-US" dirty="0"/>
              <a:t>. 7 April 2019.</a:t>
            </a:r>
          </a:p>
          <a:p>
            <a:r>
              <a:rPr lang="en-US" dirty="0"/>
              <a:t>3. </a:t>
            </a:r>
            <a:r>
              <a:rPr lang="en-US" i="1" dirty="0">
                <a:solidFill>
                  <a:srgbClr val="0070C0"/>
                </a:solidFill>
                <a:hlinkClick r:id="rId2">
                  <a:extLst>
                    <a:ext uri="{A12FA001-AC4F-418D-AE19-62706E023703}">
                      <ahyp:hlinkClr xmlns:ahyp="http://schemas.microsoft.com/office/drawing/2018/hyperlinkcolor" val="tx"/>
                    </a:ext>
                  </a:extLst>
                </a:hlinkClick>
              </a:rPr>
              <a:t>"</a:t>
            </a:r>
            <a:r>
              <a:rPr lang="en-US" u="sng" dirty="0">
                <a:solidFill>
                  <a:srgbClr val="0070C0"/>
                </a:solidFill>
              </a:rPr>
              <a:t>EU 5G Appeal – Scientists warn of potential serious health effects of 5G</a:t>
            </a:r>
            <a:r>
              <a:rPr lang="en-US" i="1" u="sng" dirty="0">
                <a:solidFill>
                  <a:srgbClr val="0070C0"/>
                </a:solidFill>
                <a:hlinkClick r:id="rId2">
                  <a:extLst>
                    <a:ext uri="{A12FA001-AC4F-418D-AE19-62706E023703}">
                      <ahyp:hlinkClr xmlns:ahyp="http://schemas.microsoft.com/office/drawing/2018/hyperlinkcolor" val="tx"/>
                    </a:ext>
                  </a:extLst>
                </a:hlinkClick>
              </a:rPr>
              <a:t>"</a:t>
            </a:r>
            <a:r>
              <a:rPr lang="en-US" i="1" u="sng" dirty="0">
                <a:solidFill>
                  <a:srgbClr val="0070C0"/>
                </a:solidFill>
              </a:rPr>
              <a:t> </a:t>
            </a:r>
            <a:r>
              <a:rPr lang="en-US" dirty="0"/>
              <a:t>. </a:t>
            </a:r>
            <a:r>
              <a:rPr lang="en-US" i="1" dirty="0"/>
              <a:t> 31 May 2019. </a:t>
            </a:r>
            <a:endParaRPr lang="en-US" dirty="0"/>
          </a:p>
        </p:txBody>
      </p:sp>
    </p:spTree>
    <p:extLst>
      <p:ext uri="{BB962C8B-B14F-4D97-AF65-F5344CB8AC3E}">
        <p14:creationId xmlns:p14="http://schemas.microsoft.com/office/powerpoint/2010/main" val="3418309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282</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5G Networks and Coronavirus</vt:lpstr>
      <vt:lpstr>PowerPoint Presentation</vt:lpstr>
      <vt:lpstr>PowerPoint Presentation</vt:lpstr>
      <vt:lpstr>PowerPoint Presentation</vt:lpstr>
      <vt:lpstr>Coronavirus cases in US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Networks and Coronavirus</dc:title>
  <dc:creator>Bryce Jones</dc:creator>
  <cp:lastModifiedBy>Bryce Jones</cp:lastModifiedBy>
  <cp:revision>2</cp:revision>
  <dcterms:created xsi:type="dcterms:W3CDTF">2020-04-11T20:49:08Z</dcterms:created>
  <dcterms:modified xsi:type="dcterms:W3CDTF">2020-04-11T20:53:04Z</dcterms:modified>
</cp:coreProperties>
</file>