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75" r:id="rId5"/>
    <p:sldId id="258" r:id="rId6"/>
    <p:sldId id="270" r:id="rId7"/>
    <p:sldId id="271" r:id="rId8"/>
    <p:sldId id="259" r:id="rId9"/>
    <p:sldId id="260" r:id="rId10"/>
    <p:sldId id="274" r:id="rId11"/>
    <p:sldId id="261" r:id="rId12"/>
    <p:sldId id="273" r:id="rId13"/>
    <p:sldId id="263" r:id="rId14"/>
    <p:sldId id="262" r:id="rId15"/>
    <p:sldId id="264" r:id="rId16"/>
    <p:sldId id="277" r:id="rId17"/>
    <p:sldId id="278" r:id="rId18"/>
    <p:sldId id="265" r:id="rId19"/>
    <p:sldId id="279" r:id="rId20"/>
    <p:sldId id="280" r:id="rId21"/>
    <p:sldId id="281" r:id="rId22"/>
    <p:sldId id="266" r:id="rId23"/>
    <p:sldId id="269" r:id="rId24"/>
    <p:sldId id="267" r:id="rId25"/>
    <p:sldId id="268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4" autoAdjust="0"/>
  </p:normalViewPr>
  <p:slideViewPr>
    <p:cSldViewPr snapToGrid="0" snapToObjects="1">
      <p:cViewPr varScale="1">
        <p:scale>
          <a:sx n="93" d="100"/>
          <a:sy n="93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22C1C-DA10-4DB7-88C2-6C75CE26EF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F41739-539A-44D6-8102-7DB8C9F6463A}">
      <dgm:prSet/>
      <dgm:spPr/>
      <dgm:t>
        <a:bodyPr/>
        <a:lstStyle/>
        <a:p>
          <a:r>
            <a:rPr lang="en-US"/>
            <a:t>Comprender la evolución del ecosistema .NET y su estado actual.</a:t>
          </a:r>
        </a:p>
      </dgm:t>
    </dgm:pt>
    <dgm:pt modelId="{B33AAB27-5A23-4EC1-B931-2D1C4FE78056}" type="parTrans" cxnId="{8F74B84A-58DF-4F39-B4DF-F87F178E80EE}">
      <dgm:prSet/>
      <dgm:spPr/>
      <dgm:t>
        <a:bodyPr/>
        <a:lstStyle/>
        <a:p>
          <a:endParaRPr lang="en-US"/>
        </a:p>
      </dgm:t>
    </dgm:pt>
    <dgm:pt modelId="{6533AAC1-7FA3-4463-8B64-2C8C6300C4B2}" type="sibTrans" cxnId="{8F74B84A-58DF-4F39-B4DF-F87F178E80EE}">
      <dgm:prSet/>
      <dgm:spPr/>
      <dgm:t>
        <a:bodyPr/>
        <a:lstStyle/>
        <a:p>
          <a:endParaRPr lang="en-US"/>
        </a:p>
      </dgm:t>
    </dgm:pt>
    <dgm:pt modelId="{9777ABA7-29D0-4219-B0CB-DC847527C85B}">
      <dgm:prSet/>
      <dgm:spPr/>
      <dgm:t>
        <a:bodyPr/>
        <a:lstStyle/>
        <a:p>
          <a:r>
            <a:rPr lang="en-US"/>
            <a:t>Familiarizarse con las herramientas: Visual Studio, VS Code, SSMS, Azure.</a:t>
          </a:r>
        </a:p>
      </dgm:t>
    </dgm:pt>
    <dgm:pt modelId="{96C2A372-B1F8-467D-B9D7-1B33A0CC44C7}" type="parTrans" cxnId="{F5D46886-D7C0-447E-9B87-3C81C494FDDA}">
      <dgm:prSet/>
      <dgm:spPr/>
      <dgm:t>
        <a:bodyPr/>
        <a:lstStyle/>
        <a:p>
          <a:endParaRPr lang="en-US"/>
        </a:p>
      </dgm:t>
    </dgm:pt>
    <dgm:pt modelId="{958EED90-6135-49EA-BEAC-B665ECD45807}" type="sibTrans" cxnId="{F5D46886-D7C0-447E-9B87-3C81C494FDDA}">
      <dgm:prSet/>
      <dgm:spPr/>
      <dgm:t>
        <a:bodyPr/>
        <a:lstStyle/>
        <a:p>
          <a:endParaRPr lang="en-US"/>
        </a:p>
      </dgm:t>
    </dgm:pt>
    <dgm:pt modelId="{D3C76C12-9788-462C-BDAF-30114C4386D7}">
      <dgm:prSet/>
      <dgm:spPr/>
      <dgm:t>
        <a:bodyPr/>
        <a:lstStyle/>
        <a:p>
          <a:r>
            <a:rPr lang="en-US"/>
            <a:t>Conocer flujos de trabajo: GitHub, SonarCloud, CI/CD.</a:t>
          </a:r>
        </a:p>
      </dgm:t>
    </dgm:pt>
    <dgm:pt modelId="{59531828-13FA-41F5-AB82-1AB226C5B11B}" type="parTrans" cxnId="{5B91B264-76A2-4AFA-91BD-5CDB21919AA8}">
      <dgm:prSet/>
      <dgm:spPr/>
      <dgm:t>
        <a:bodyPr/>
        <a:lstStyle/>
        <a:p>
          <a:endParaRPr lang="en-US"/>
        </a:p>
      </dgm:t>
    </dgm:pt>
    <dgm:pt modelId="{901A81FB-CD1D-45D0-815F-891049E5AF5F}" type="sibTrans" cxnId="{5B91B264-76A2-4AFA-91BD-5CDB21919AA8}">
      <dgm:prSet/>
      <dgm:spPr/>
      <dgm:t>
        <a:bodyPr/>
        <a:lstStyle/>
        <a:p>
          <a:endParaRPr lang="en-US"/>
        </a:p>
      </dgm:t>
    </dgm:pt>
    <dgm:pt modelId="{D5C3A16C-B5A2-49E7-ABCD-468971F6A8DA}">
      <dgm:prSet/>
      <dgm:spPr/>
      <dgm:t>
        <a:bodyPr/>
        <a:lstStyle/>
        <a:p>
          <a:r>
            <a:rPr lang="en-US"/>
            <a:t>Definir requerimientos iniciales del proyecto CourtConnect.</a:t>
          </a:r>
        </a:p>
      </dgm:t>
    </dgm:pt>
    <dgm:pt modelId="{572C324A-0B7D-46AB-BAC8-796B869E489C}" type="parTrans" cxnId="{71B1474D-ADFD-4D59-A9C3-10662E669446}">
      <dgm:prSet/>
      <dgm:spPr/>
      <dgm:t>
        <a:bodyPr/>
        <a:lstStyle/>
        <a:p>
          <a:endParaRPr lang="en-US"/>
        </a:p>
      </dgm:t>
    </dgm:pt>
    <dgm:pt modelId="{206B12CA-BCEF-4A2B-B8FA-ED415CD5F5FD}" type="sibTrans" cxnId="{71B1474D-ADFD-4D59-A9C3-10662E669446}">
      <dgm:prSet/>
      <dgm:spPr/>
      <dgm:t>
        <a:bodyPr/>
        <a:lstStyle/>
        <a:p>
          <a:endParaRPr lang="en-US"/>
        </a:p>
      </dgm:t>
    </dgm:pt>
    <dgm:pt modelId="{83442A60-EF88-4FC2-890F-F00A375BB04A}" type="pres">
      <dgm:prSet presAssocID="{7DD22C1C-DA10-4DB7-88C2-6C75CE26EFAC}" presName="root" presStyleCnt="0">
        <dgm:presLayoutVars>
          <dgm:dir/>
          <dgm:resizeHandles val="exact"/>
        </dgm:presLayoutVars>
      </dgm:prSet>
      <dgm:spPr/>
    </dgm:pt>
    <dgm:pt modelId="{A3C2BF9E-4A70-4701-A47B-5C24893E92EB}" type="pres">
      <dgm:prSet presAssocID="{C7F41739-539A-44D6-8102-7DB8C9F6463A}" presName="compNode" presStyleCnt="0"/>
      <dgm:spPr/>
    </dgm:pt>
    <dgm:pt modelId="{5FB818E4-9505-4641-BED2-0F174302EAE8}" type="pres">
      <dgm:prSet presAssocID="{C7F41739-539A-44D6-8102-7DB8C9F6463A}" presName="bgRect" presStyleLbl="bgShp" presStyleIdx="0" presStyleCnt="4"/>
      <dgm:spPr/>
    </dgm:pt>
    <dgm:pt modelId="{757E632B-AF39-43AC-A496-B6E25BDF3763}" type="pres">
      <dgm:prSet presAssocID="{C7F41739-539A-44D6-8102-7DB8C9F646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2C5CF18-2DC8-4AE5-A375-C5C5A065CD03}" type="pres">
      <dgm:prSet presAssocID="{C7F41739-539A-44D6-8102-7DB8C9F6463A}" presName="spaceRect" presStyleCnt="0"/>
      <dgm:spPr/>
    </dgm:pt>
    <dgm:pt modelId="{A589C758-E559-4EB8-AC53-89067DD762C2}" type="pres">
      <dgm:prSet presAssocID="{C7F41739-539A-44D6-8102-7DB8C9F6463A}" presName="parTx" presStyleLbl="revTx" presStyleIdx="0" presStyleCnt="4">
        <dgm:presLayoutVars>
          <dgm:chMax val="0"/>
          <dgm:chPref val="0"/>
        </dgm:presLayoutVars>
      </dgm:prSet>
      <dgm:spPr/>
    </dgm:pt>
    <dgm:pt modelId="{9206E1D4-858D-49D6-BE5B-B2FB422D40E5}" type="pres">
      <dgm:prSet presAssocID="{6533AAC1-7FA3-4463-8B64-2C8C6300C4B2}" presName="sibTrans" presStyleCnt="0"/>
      <dgm:spPr/>
    </dgm:pt>
    <dgm:pt modelId="{E44ABECD-4DCC-421B-B3A8-274F3C81A6A9}" type="pres">
      <dgm:prSet presAssocID="{9777ABA7-29D0-4219-B0CB-DC847527C85B}" presName="compNode" presStyleCnt="0"/>
      <dgm:spPr/>
    </dgm:pt>
    <dgm:pt modelId="{4BB58B6F-7E61-4A5C-80DC-611CBC9C6B9E}" type="pres">
      <dgm:prSet presAssocID="{9777ABA7-29D0-4219-B0CB-DC847527C85B}" presName="bgRect" presStyleLbl="bgShp" presStyleIdx="1" presStyleCnt="4"/>
      <dgm:spPr/>
    </dgm:pt>
    <dgm:pt modelId="{16FB1BA3-AA2D-4AFD-9DDC-F3A1A907C25E}" type="pres">
      <dgm:prSet presAssocID="{9777ABA7-29D0-4219-B0CB-DC847527C8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AEA2616E-DA75-4483-89E2-B8CCA28EA665}" type="pres">
      <dgm:prSet presAssocID="{9777ABA7-29D0-4219-B0CB-DC847527C85B}" presName="spaceRect" presStyleCnt="0"/>
      <dgm:spPr/>
    </dgm:pt>
    <dgm:pt modelId="{C2B0D892-CA4C-4337-98F2-5C45E5F0022F}" type="pres">
      <dgm:prSet presAssocID="{9777ABA7-29D0-4219-B0CB-DC847527C85B}" presName="parTx" presStyleLbl="revTx" presStyleIdx="1" presStyleCnt="4">
        <dgm:presLayoutVars>
          <dgm:chMax val="0"/>
          <dgm:chPref val="0"/>
        </dgm:presLayoutVars>
      </dgm:prSet>
      <dgm:spPr/>
    </dgm:pt>
    <dgm:pt modelId="{B273A3B4-BB86-4559-8633-77B4E0EAFDF8}" type="pres">
      <dgm:prSet presAssocID="{958EED90-6135-49EA-BEAC-B665ECD45807}" presName="sibTrans" presStyleCnt="0"/>
      <dgm:spPr/>
    </dgm:pt>
    <dgm:pt modelId="{F1FB7894-90EF-43DD-A4BC-9BECCD08000F}" type="pres">
      <dgm:prSet presAssocID="{D3C76C12-9788-462C-BDAF-30114C4386D7}" presName="compNode" presStyleCnt="0"/>
      <dgm:spPr/>
    </dgm:pt>
    <dgm:pt modelId="{2FF9A159-DCB8-4D03-B05C-4439153712AD}" type="pres">
      <dgm:prSet presAssocID="{D3C76C12-9788-462C-BDAF-30114C4386D7}" presName="bgRect" presStyleLbl="bgShp" presStyleIdx="2" presStyleCnt="4"/>
      <dgm:spPr/>
    </dgm:pt>
    <dgm:pt modelId="{A25B1624-3954-4C6C-8D12-33B2C96BDE34}" type="pres">
      <dgm:prSet presAssocID="{D3C76C12-9788-462C-BDAF-30114C4386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2363F25-124B-4E6C-971C-080A24924420}" type="pres">
      <dgm:prSet presAssocID="{D3C76C12-9788-462C-BDAF-30114C4386D7}" presName="spaceRect" presStyleCnt="0"/>
      <dgm:spPr/>
    </dgm:pt>
    <dgm:pt modelId="{0BF10DEE-2C84-4C8B-A369-55243F5EA4DE}" type="pres">
      <dgm:prSet presAssocID="{D3C76C12-9788-462C-BDAF-30114C4386D7}" presName="parTx" presStyleLbl="revTx" presStyleIdx="2" presStyleCnt="4">
        <dgm:presLayoutVars>
          <dgm:chMax val="0"/>
          <dgm:chPref val="0"/>
        </dgm:presLayoutVars>
      </dgm:prSet>
      <dgm:spPr/>
    </dgm:pt>
    <dgm:pt modelId="{B59A499E-DF06-48BE-A24F-61AEF405B7CF}" type="pres">
      <dgm:prSet presAssocID="{901A81FB-CD1D-45D0-815F-891049E5AF5F}" presName="sibTrans" presStyleCnt="0"/>
      <dgm:spPr/>
    </dgm:pt>
    <dgm:pt modelId="{06E3475E-5303-47DB-83F9-740ADAF8A016}" type="pres">
      <dgm:prSet presAssocID="{D5C3A16C-B5A2-49E7-ABCD-468971F6A8DA}" presName="compNode" presStyleCnt="0"/>
      <dgm:spPr/>
    </dgm:pt>
    <dgm:pt modelId="{5E651074-A2EF-4343-A804-42D4A7117625}" type="pres">
      <dgm:prSet presAssocID="{D5C3A16C-B5A2-49E7-ABCD-468971F6A8DA}" presName="bgRect" presStyleLbl="bgShp" presStyleIdx="3" presStyleCnt="4"/>
      <dgm:spPr/>
    </dgm:pt>
    <dgm:pt modelId="{1639D974-DBA2-4796-8A67-EB4953758434}" type="pres">
      <dgm:prSet presAssocID="{D5C3A16C-B5A2-49E7-ABCD-468971F6A8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1A32C1F-65E4-402F-BCED-4BF1035AB9A8}" type="pres">
      <dgm:prSet presAssocID="{D5C3A16C-B5A2-49E7-ABCD-468971F6A8DA}" presName="spaceRect" presStyleCnt="0"/>
      <dgm:spPr/>
    </dgm:pt>
    <dgm:pt modelId="{E9AF0CAD-2454-42E7-B99C-8B1776347842}" type="pres">
      <dgm:prSet presAssocID="{D5C3A16C-B5A2-49E7-ABCD-468971F6A8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C58F5B-DFF2-44C2-A335-BBE68B8CFB39}" type="presOf" srcId="{D5C3A16C-B5A2-49E7-ABCD-468971F6A8DA}" destId="{E9AF0CAD-2454-42E7-B99C-8B1776347842}" srcOrd="0" destOrd="0" presId="urn:microsoft.com/office/officeart/2018/2/layout/IconVerticalSolidList"/>
    <dgm:cxn modelId="{5B91B264-76A2-4AFA-91BD-5CDB21919AA8}" srcId="{7DD22C1C-DA10-4DB7-88C2-6C75CE26EFAC}" destId="{D3C76C12-9788-462C-BDAF-30114C4386D7}" srcOrd="2" destOrd="0" parTransId="{59531828-13FA-41F5-AB82-1AB226C5B11B}" sibTransId="{901A81FB-CD1D-45D0-815F-891049E5AF5F}"/>
    <dgm:cxn modelId="{8F74B84A-58DF-4F39-B4DF-F87F178E80EE}" srcId="{7DD22C1C-DA10-4DB7-88C2-6C75CE26EFAC}" destId="{C7F41739-539A-44D6-8102-7DB8C9F6463A}" srcOrd="0" destOrd="0" parTransId="{B33AAB27-5A23-4EC1-B931-2D1C4FE78056}" sibTransId="{6533AAC1-7FA3-4463-8B64-2C8C6300C4B2}"/>
    <dgm:cxn modelId="{71B1474D-ADFD-4D59-A9C3-10662E669446}" srcId="{7DD22C1C-DA10-4DB7-88C2-6C75CE26EFAC}" destId="{D5C3A16C-B5A2-49E7-ABCD-468971F6A8DA}" srcOrd="3" destOrd="0" parTransId="{572C324A-0B7D-46AB-BAC8-796B869E489C}" sibTransId="{206B12CA-BCEF-4A2B-B8FA-ED415CD5F5FD}"/>
    <dgm:cxn modelId="{57664571-547D-408F-99AF-D1CFC7B96CC4}" type="presOf" srcId="{D3C76C12-9788-462C-BDAF-30114C4386D7}" destId="{0BF10DEE-2C84-4C8B-A369-55243F5EA4DE}" srcOrd="0" destOrd="0" presId="urn:microsoft.com/office/officeart/2018/2/layout/IconVerticalSolidList"/>
    <dgm:cxn modelId="{F5D46886-D7C0-447E-9B87-3C81C494FDDA}" srcId="{7DD22C1C-DA10-4DB7-88C2-6C75CE26EFAC}" destId="{9777ABA7-29D0-4219-B0CB-DC847527C85B}" srcOrd="1" destOrd="0" parTransId="{96C2A372-B1F8-467D-B9D7-1B33A0CC44C7}" sibTransId="{958EED90-6135-49EA-BEAC-B665ECD45807}"/>
    <dgm:cxn modelId="{0E212ABC-5B98-4303-86B7-F9837D4444A2}" type="presOf" srcId="{C7F41739-539A-44D6-8102-7DB8C9F6463A}" destId="{A589C758-E559-4EB8-AC53-89067DD762C2}" srcOrd="0" destOrd="0" presId="urn:microsoft.com/office/officeart/2018/2/layout/IconVerticalSolidList"/>
    <dgm:cxn modelId="{3561ECBE-21C5-4A01-85D3-90CBEE8D000E}" type="presOf" srcId="{7DD22C1C-DA10-4DB7-88C2-6C75CE26EFAC}" destId="{83442A60-EF88-4FC2-890F-F00A375BB04A}" srcOrd="0" destOrd="0" presId="urn:microsoft.com/office/officeart/2018/2/layout/IconVerticalSolidList"/>
    <dgm:cxn modelId="{ACEFB8D1-E9AD-4561-92E2-D5B3C14D8305}" type="presOf" srcId="{9777ABA7-29D0-4219-B0CB-DC847527C85B}" destId="{C2B0D892-CA4C-4337-98F2-5C45E5F0022F}" srcOrd="0" destOrd="0" presId="urn:microsoft.com/office/officeart/2018/2/layout/IconVerticalSolidList"/>
    <dgm:cxn modelId="{9E2B047E-9EAB-40D9-9A3F-F58071470E13}" type="presParOf" srcId="{83442A60-EF88-4FC2-890F-F00A375BB04A}" destId="{A3C2BF9E-4A70-4701-A47B-5C24893E92EB}" srcOrd="0" destOrd="0" presId="urn:microsoft.com/office/officeart/2018/2/layout/IconVerticalSolidList"/>
    <dgm:cxn modelId="{A8F2B9AA-C8F4-46AC-B5AC-00436847D287}" type="presParOf" srcId="{A3C2BF9E-4A70-4701-A47B-5C24893E92EB}" destId="{5FB818E4-9505-4641-BED2-0F174302EAE8}" srcOrd="0" destOrd="0" presId="urn:microsoft.com/office/officeart/2018/2/layout/IconVerticalSolidList"/>
    <dgm:cxn modelId="{D6E35872-13F8-48BC-9914-A70F4D49CEAE}" type="presParOf" srcId="{A3C2BF9E-4A70-4701-A47B-5C24893E92EB}" destId="{757E632B-AF39-43AC-A496-B6E25BDF3763}" srcOrd="1" destOrd="0" presId="urn:microsoft.com/office/officeart/2018/2/layout/IconVerticalSolidList"/>
    <dgm:cxn modelId="{3284CE85-2D48-48C4-8D1E-404869F1260A}" type="presParOf" srcId="{A3C2BF9E-4A70-4701-A47B-5C24893E92EB}" destId="{E2C5CF18-2DC8-4AE5-A375-C5C5A065CD03}" srcOrd="2" destOrd="0" presId="urn:microsoft.com/office/officeart/2018/2/layout/IconVerticalSolidList"/>
    <dgm:cxn modelId="{74313D8D-7750-4C47-A4EA-E2E4B3C0704A}" type="presParOf" srcId="{A3C2BF9E-4A70-4701-A47B-5C24893E92EB}" destId="{A589C758-E559-4EB8-AC53-89067DD762C2}" srcOrd="3" destOrd="0" presId="urn:microsoft.com/office/officeart/2018/2/layout/IconVerticalSolidList"/>
    <dgm:cxn modelId="{DA69EA8D-4A47-4A97-ABBD-EFCB5D682FBA}" type="presParOf" srcId="{83442A60-EF88-4FC2-890F-F00A375BB04A}" destId="{9206E1D4-858D-49D6-BE5B-B2FB422D40E5}" srcOrd="1" destOrd="0" presId="urn:microsoft.com/office/officeart/2018/2/layout/IconVerticalSolidList"/>
    <dgm:cxn modelId="{BD47197E-264E-450E-9B33-9965DABD0944}" type="presParOf" srcId="{83442A60-EF88-4FC2-890F-F00A375BB04A}" destId="{E44ABECD-4DCC-421B-B3A8-274F3C81A6A9}" srcOrd="2" destOrd="0" presId="urn:microsoft.com/office/officeart/2018/2/layout/IconVerticalSolidList"/>
    <dgm:cxn modelId="{00A35DC4-B7DA-4E09-9DEE-DF92B6104F7F}" type="presParOf" srcId="{E44ABECD-4DCC-421B-B3A8-274F3C81A6A9}" destId="{4BB58B6F-7E61-4A5C-80DC-611CBC9C6B9E}" srcOrd="0" destOrd="0" presId="urn:microsoft.com/office/officeart/2018/2/layout/IconVerticalSolidList"/>
    <dgm:cxn modelId="{B36C994F-6D7B-471C-8199-8BF69C8AD7F9}" type="presParOf" srcId="{E44ABECD-4DCC-421B-B3A8-274F3C81A6A9}" destId="{16FB1BA3-AA2D-4AFD-9DDC-F3A1A907C25E}" srcOrd="1" destOrd="0" presId="urn:microsoft.com/office/officeart/2018/2/layout/IconVerticalSolidList"/>
    <dgm:cxn modelId="{08DDC20D-2A8D-4674-909C-C836F8BD8131}" type="presParOf" srcId="{E44ABECD-4DCC-421B-B3A8-274F3C81A6A9}" destId="{AEA2616E-DA75-4483-89E2-B8CCA28EA665}" srcOrd="2" destOrd="0" presId="urn:microsoft.com/office/officeart/2018/2/layout/IconVerticalSolidList"/>
    <dgm:cxn modelId="{179FD23B-B36D-4EB0-BBEF-BA69197EA318}" type="presParOf" srcId="{E44ABECD-4DCC-421B-B3A8-274F3C81A6A9}" destId="{C2B0D892-CA4C-4337-98F2-5C45E5F0022F}" srcOrd="3" destOrd="0" presId="urn:microsoft.com/office/officeart/2018/2/layout/IconVerticalSolidList"/>
    <dgm:cxn modelId="{D0B067C8-A177-4E0E-A013-62A7CF062F5E}" type="presParOf" srcId="{83442A60-EF88-4FC2-890F-F00A375BB04A}" destId="{B273A3B4-BB86-4559-8633-77B4E0EAFDF8}" srcOrd="3" destOrd="0" presId="urn:microsoft.com/office/officeart/2018/2/layout/IconVerticalSolidList"/>
    <dgm:cxn modelId="{F0F69D7A-4625-4B8C-AFDF-FD9F65C648EE}" type="presParOf" srcId="{83442A60-EF88-4FC2-890F-F00A375BB04A}" destId="{F1FB7894-90EF-43DD-A4BC-9BECCD08000F}" srcOrd="4" destOrd="0" presId="urn:microsoft.com/office/officeart/2018/2/layout/IconVerticalSolidList"/>
    <dgm:cxn modelId="{6000EB4C-0BB5-48D6-934E-3E47DE7E4E6B}" type="presParOf" srcId="{F1FB7894-90EF-43DD-A4BC-9BECCD08000F}" destId="{2FF9A159-DCB8-4D03-B05C-4439153712AD}" srcOrd="0" destOrd="0" presId="urn:microsoft.com/office/officeart/2018/2/layout/IconVerticalSolidList"/>
    <dgm:cxn modelId="{1C5AB57F-7278-46BC-A7EB-9A2BAF2CDC2B}" type="presParOf" srcId="{F1FB7894-90EF-43DD-A4BC-9BECCD08000F}" destId="{A25B1624-3954-4C6C-8D12-33B2C96BDE34}" srcOrd="1" destOrd="0" presId="urn:microsoft.com/office/officeart/2018/2/layout/IconVerticalSolidList"/>
    <dgm:cxn modelId="{0E80AE91-E756-44C7-B046-AE62106F59E4}" type="presParOf" srcId="{F1FB7894-90EF-43DD-A4BC-9BECCD08000F}" destId="{02363F25-124B-4E6C-971C-080A24924420}" srcOrd="2" destOrd="0" presId="urn:microsoft.com/office/officeart/2018/2/layout/IconVerticalSolidList"/>
    <dgm:cxn modelId="{ED6B6D3C-AE4F-4779-A6DD-B32D08C922BB}" type="presParOf" srcId="{F1FB7894-90EF-43DD-A4BC-9BECCD08000F}" destId="{0BF10DEE-2C84-4C8B-A369-55243F5EA4DE}" srcOrd="3" destOrd="0" presId="urn:microsoft.com/office/officeart/2018/2/layout/IconVerticalSolidList"/>
    <dgm:cxn modelId="{16C42E9F-D7D1-4970-A9E8-9ED5DFDD5158}" type="presParOf" srcId="{83442A60-EF88-4FC2-890F-F00A375BB04A}" destId="{B59A499E-DF06-48BE-A24F-61AEF405B7CF}" srcOrd="5" destOrd="0" presId="urn:microsoft.com/office/officeart/2018/2/layout/IconVerticalSolidList"/>
    <dgm:cxn modelId="{F2AAABDB-8105-46C0-97F8-D5BE275F2F24}" type="presParOf" srcId="{83442A60-EF88-4FC2-890F-F00A375BB04A}" destId="{06E3475E-5303-47DB-83F9-740ADAF8A016}" srcOrd="6" destOrd="0" presId="urn:microsoft.com/office/officeart/2018/2/layout/IconVerticalSolidList"/>
    <dgm:cxn modelId="{5EEE2594-6E31-452A-9D6A-A3D372D0E615}" type="presParOf" srcId="{06E3475E-5303-47DB-83F9-740ADAF8A016}" destId="{5E651074-A2EF-4343-A804-42D4A7117625}" srcOrd="0" destOrd="0" presId="urn:microsoft.com/office/officeart/2018/2/layout/IconVerticalSolidList"/>
    <dgm:cxn modelId="{551B61C7-C4FD-4D20-B26D-01D19747E25F}" type="presParOf" srcId="{06E3475E-5303-47DB-83F9-740ADAF8A016}" destId="{1639D974-DBA2-4796-8A67-EB4953758434}" srcOrd="1" destOrd="0" presId="urn:microsoft.com/office/officeart/2018/2/layout/IconVerticalSolidList"/>
    <dgm:cxn modelId="{92CFAA8B-D422-4675-9B6C-B055DD5456BC}" type="presParOf" srcId="{06E3475E-5303-47DB-83F9-740ADAF8A016}" destId="{11A32C1F-65E4-402F-BCED-4BF1035AB9A8}" srcOrd="2" destOrd="0" presId="urn:microsoft.com/office/officeart/2018/2/layout/IconVerticalSolidList"/>
    <dgm:cxn modelId="{CB67A9A7-08E6-4204-8C28-AEAACB47BFC1}" type="presParOf" srcId="{06E3475E-5303-47DB-83F9-740ADAF8A016}" destId="{E9AF0CAD-2454-42E7-B99C-8B17763478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CF7A7-CF4E-4772-8592-8A0F3841E09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336077A-FD1A-4145-8C9C-0DCBAE4CD491}">
      <dgm:prSet/>
      <dgm:spPr/>
      <dgm:t>
        <a:bodyPr/>
        <a:lstStyle/>
        <a:p>
          <a:r>
            <a:rPr lang="es-ES"/>
            <a:t>Tecnologías para desarrollo web y APIs: </a:t>
          </a:r>
          <a:endParaRPr lang="en-US"/>
        </a:p>
      </dgm:t>
    </dgm:pt>
    <dgm:pt modelId="{3AE221F0-E296-4E60-A3E1-2875D68405D1}" type="parTrans" cxnId="{E38E814B-54D1-42DC-88D0-0A00B00433AB}">
      <dgm:prSet/>
      <dgm:spPr/>
      <dgm:t>
        <a:bodyPr/>
        <a:lstStyle/>
        <a:p>
          <a:endParaRPr lang="en-US"/>
        </a:p>
      </dgm:t>
    </dgm:pt>
    <dgm:pt modelId="{E8F67BA2-57C2-45EB-BF58-9B724F22200B}" type="sibTrans" cxnId="{E38E814B-54D1-42DC-88D0-0A00B00433AB}">
      <dgm:prSet/>
      <dgm:spPr/>
      <dgm:t>
        <a:bodyPr/>
        <a:lstStyle/>
        <a:p>
          <a:endParaRPr lang="en-US"/>
        </a:p>
      </dgm:t>
    </dgm:pt>
    <dgm:pt modelId="{AE8B12AD-9FE3-4CBF-BF42-968BAAEFC9FB}">
      <dgm:prSet/>
      <dgm:spPr/>
      <dgm:t>
        <a:bodyPr/>
        <a:lstStyle/>
        <a:p>
          <a:r>
            <a:rPr lang="es-ES"/>
            <a:t>WebForms, AJAX, jQuery = legacy </a:t>
          </a:r>
          <a:endParaRPr lang="en-US"/>
        </a:p>
      </dgm:t>
    </dgm:pt>
    <dgm:pt modelId="{75BE914A-8065-498C-BBF9-23D9D89B3847}" type="parTrans" cxnId="{5B21FD74-F549-49AB-8A21-05DC3793EE15}">
      <dgm:prSet/>
      <dgm:spPr/>
      <dgm:t>
        <a:bodyPr/>
        <a:lstStyle/>
        <a:p>
          <a:endParaRPr lang="en-US"/>
        </a:p>
      </dgm:t>
    </dgm:pt>
    <dgm:pt modelId="{BF9F7EC8-C708-41CD-A0D1-BD91551688CB}" type="sibTrans" cxnId="{5B21FD74-F549-49AB-8A21-05DC3793EE15}">
      <dgm:prSet/>
      <dgm:spPr/>
      <dgm:t>
        <a:bodyPr/>
        <a:lstStyle/>
        <a:p>
          <a:endParaRPr lang="en-US"/>
        </a:p>
      </dgm:t>
    </dgm:pt>
    <dgm:pt modelId="{75AB7286-0806-4B2E-A9B0-821E78AC78EC}">
      <dgm:prSet/>
      <dgm:spPr/>
      <dgm:t>
        <a:bodyPr/>
        <a:lstStyle/>
        <a:p>
          <a:r>
            <a:rPr lang="en-US" dirty="0"/>
            <a:t>ASP.NET Core (MVC, Razor Pages, Web API, Minimal APIs) </a:t>
          </a:r>
        </a:p>
      </dgm:t>
    </dgm:pt>
    <dgm:pt modelId="{B478FA5A-69A4-43FD-9DA0-45CA06A89FE1}" type="parTrans" cxnId="{28925673-3DB8-4194-A65D-6CA50CD94729}">
      <dgm:prSet/>
      <dgm:spPr/>
      <dgm:t>
        <a:bodyPr/>
        <a:lstStyle/>
        <a:p>
          <a:endParaRPr lang="en-US"/>
        </a:p>
      </dgm:t>
    </dgm:pt>
    <dgm:pt modelId="{7D90FD4C-9A8E-4361-AAF3-94E8720DC6B4}" type="sibTrans" cxnId="{28925673-3DB8-4194-A65D-6CA50CD94729}">
      <dgm:prSet/>
      <dgm:spPr/>
      <dgm:t>
        <a:bodyPr/>
        <a:lstStyle/>
        <a:p>
          <a:endParaRPr lang="en-US"/>
        </a:p>
      </dgm:t>
    </dgm:pt>
    <dgm:pt modelId="{1850DAF7-5A2F-434D-9118-9E0D258D8246}">
      <dgm:prSet/>
      <dgm:spPr/>
      <dgm:t>
        <a:bodyPr/>
        <a:lstStyle/>
        <a:p>
          <a:r>
            <a:rPr lang="en-US"/>
            <a:t>Blazor (Server / WASM) — UI con C#</a:t>
          </a:r>
        </a:p>
      </dgm:t>
    </dgm:pt>
    <dgm:pt modelId="{2AB635F9-990D-4820-A16A-0E47CD53A2F0}" type="parTrans" cxnId="{038BA369-3F66-454C-ACB1-C7ABD147AA7B}">
      <dgm:prSet/>
      <dgm:spPr/>
      <dgm:t>
        <a:bodyPr/>
        <a:lstStyle/>
        <a:p>
          <a:endParaRPr lang="en-US"/>
        </a:p>
      </dgm:t>
    </dgm:pt>
    <dgm:pt modelId="{4378BA89-DBEE-4246-BB09-4F963219B175}" type="sibTrans" cxnId="{038BA369-3F66-454C-ACB1-C7ABD147AA7B}">
      <dgm:prSet/>
      <dgm:spPr/>
      <dgm:t>
        <a:bodyPr/>
        <a:lstStyle/>
        <a:p>
          <a:endParaRPr lang="en-US"/>
        </a:p>
      </dgm:t>
    </dgm:pt>
    <dgm:pt modelId="{AC8D5EA5-8D5B-4962-8787-A61BFA5BCC77}">
      <dgm:prSet/>
      <dgm:spPr/>
      <dgm:t>
        <a:bodyPr/>
        <a:lstStyle/>
        <a:p>
          <a:r>
            <a:rPr lang="es-ES"/>
            <a:t>Comunicaciones</a:t>
          </a:r>
          <a:endParaRPr lang="en-US"/>
        </a:p>
      </dgm:t>
    </dgm:pt>
    <dgm:pt modelId="{D5D2660F-E0B7-4B76-BEEF-941B5B71C70A}" type="parTrans" cxnId="{7A2B6220-1FC1-4B1B-8E59-6CF04EEA15FB}">
      <dgm:prSet/>
      <dgm:spPr/>
      <dgm:t>
        <a:bodyPr/>
        <a:lstStyle/>
        <a:p>
          <a:endParaRPr lang="en-US"/>
        </a:p>
      </dgm:t>
    </dgm:pt>
    <dgm:pt modelId="{8A179B5D-B725-4227-ABC4-4914C6852969}" type="sibTrans" cxnId="{7A2B6220-1FC1-4B1B-8E59-6CF04EEA15FB}">
      <dgm:prSet/>
      <dgm:spPr/>
      <dgm:t>
        <a:bodyPr/>
        <a:lstStyle/>
        <a:p>
          <a:endParaRPr lang="en-US"/>
        </a:p>
      </dgm:t>
    </dgm:pt>
    <dgm:pt modelId="{D17D4785-0783-4833-B5D7-FF2A93737ACA}">
      <dgm:prSet/>
      <dgm:spPr/>
      <dgm:t>
        <a:bodyPr/>
        <a:lstStyle/>
        <a:p>
          <a:r>
            <a:rPr lang="es-ES" dirty="0"/>
            <a:t>Web </a:t>
          </a:r>
          <a:r>
            <a:rPr lang="es-ES" dirty="0" err="1"/>
            <a:t>APIs</a:t>
          </a:r>
          <a:r>
            <a:rPr lang="es-ES" dirty="0"/>
            <a:t> (REST), </a:t>
          </a:r>
          <a:endParaRPr lang="en-US" dirty="0"/>
        </a:p>
      </dgm:t>
    </dgm:pt>
    <dgm:pt modelId="{0F87BA94-5D34-47CD-9B2C-EB3AD52A9824}" type="parTrans" cxnId="{997F4E6C-AAAB-4F13-AA0E-15F440A94546}">
      <dgm:prSet/>
      <dgm:spPr/>
      <dgm:t>
        <a:bodyPr/>
        <a:lstStyle/>
        <a:p>
          <a:endParaRPr lang="en-US"/>
        </a:p>
      </dgm:t>
    </dgm:pt>
    <dgm:pt modelId="{93956443-577F-4D89-830D-82F1FE71BBF9}" type="sibTrans" cxnId="{997F4E6C-AAAB-4F13-AA0E-15F440A94546}">
      <dgm:prSet/>
      <dgm:spPr/>
      <dgm:t>
        <a:bodyPr/>
        <a:lstStyle/>
        <a:p>
          <a:endParaRPr lang="en-US"/>
        </a:p>
      </dgm:t>
    </dgm:pt>
    <dgm:pt modelId="{2D2DBE7D-A003-4DB7-A67B-901F199DB3A7}">
      <dgm:prSet/>
      <dgm:spPr/>
      <dgm:t>
        <a:bodyPr/>
        <a:lstStyle/>
        <a:p>
          <a:r>
            <a:rPr lang="es-ES"/>
            <a:t>Acceso a datos:</a:t>
          </a:r>
          <a:endParaRPr lang="en-US"/>
        </a:p>
      </dgm:t>
    </dgm:pt>
    <dgm:pt modelId="{7600FF1F-17ED-432D-A595-4E9D400B9568}" type="parTrans" cxnId="{F5121E14-CBF4-4A6A-BBC2-92DF4B20AFD7}">
      <dgm:prSet/>
      <dgm:spPr/>
      <dgm:t>
        <a:bodyPr/>
        <a:lstStyle/>
        <a:p>
          <a:endParaRPr lang="en-US"/>
        </a:p>
      </dgm:t>
    </dgm:pt>
    <dgm:pt modelId="{5CF46170-6798-491A-9FE1-5F5727610237}" type="sibTrans" cxnId="{F5121E14-CBF4-4A6A-BBC2-92DF4B20AFD7}">
      <dgm:prSet/>
      <dgm:spPr/>
      <dgm:t>
        <a:bodyPr/>
        <a:lstStyle/>
        <a:p>
          <a:endParaRPr lang="en-US"/>
        </a:p>
      </dgm:t>
    </dgm:pt>
    <dgm:pt modelId="{ED3DE6C3-E469-496E-A709-99E3FAA31E1E}">
      <dgm:prSet/>
      <dgm:spPr/>
      <dgm:t>
        <a:bodyPr/>
        <a:lstStyle/>
        <a:p>
          <a:r>
            <a:rPr lang="en-US" dirty="0"/>
            <a:t>Entity Framework Core — ORM</a:t>
          </a:r>
        </a:p>
      </dgm:t>
    </dgm:pt>
    <dgm:pt modelId="{CFC4CC3B-7CBD-478F-B4A9-9EC60E9976A1}" type="parTrans" cxnId="{9856E131-C1BA-4369-87C8-331200461BD5}">
      <dgm:prSet/>
      <dgm:spPr/>
      <dgm:t>
        <a:bodyPr/>
        <a:lstStyle/>
        <a:p>
          <a:endParaRPr lang="en-US"/>
        </a:p>
      </dgm:t>
    </dgm:pt>
    <dgm:pt modelId="{8863C103-8281-4B83-8307-A3C816E92A4E}" type="sibTrans" cxnId="{9856E131-C1BA-4369-87C8-331200461BD5}">
      <dgm:prSet/>
      <dgm:spPr/>
      <dgm:t>
        <a:bodyPr/>
        <a:lstStyle/>
        <a:p>
          <a:endParaRPr lang="en-US"/>
        </a:p>
      </dgm:t>
    </dgm:pt>
    <dgm:pt modelId="{DB1070E5-F7B9-42F7-BD55-A3213D76D1A1}">
      <dgm:prSet/>
      <dgm:spPr/>
      <dgm:t>
        <a:bodyPr/>
        <a:lstStyle/>
        <a:p>
          <a:r>
            <a:rPr lang="es-ES"/>
            <a:t>Desarrollo multiplataforma</a:t>
          </a:r>
          <a:endParaRPr lang="en-US"/>
        </a:p>
      </dgm:t>
    </dgm:pt>
    <dgm:pt modelId="{BF4CB171-A30E-498C-9FC9-F05A58CA82A0}" type="parTrans" cxnId="{6619AC23-5DB7-4187-9B2B-2475F253DAE6}">
      <dgm:prSet/>
      <dgm:spPr/>
      <dgm:t>
        <a:bodyPr/>
        <a:lstStyle/>
        <a:p>
          <a:endParaRPr lang="en-US"/>
        </a:p>
      </dgm:t>
    </dgm:pt>
    <dgm:pt modelId="{89F08E06-7DD1-4434-9B92-1D1BF0FB013E}" type="sibTrans" cxnId="{6619AC23-5DB7-4187-9B2B-2475F253DAE6}">
      <dgm:prSet/>
      <dgm:spPr/>
      <dgm:t>
        <a:bodyPr/>
        <a:lstStyle/>
        <a:p>
          <a:endParaRPr lang="en-US"/>
        </a:p>
      </dgm:t>
    </dgm:pt>
    <dgm:pt modelId="{3C759C0A-DDD3-405D-9BC0-FA5215A61159}">
      <dgm:prSet/>
      <dgm:spPr/>
      <dgm:t>
        <a:bodyPr/>
        <a:lstStyle/>
        <a:p>
          <a:r>
            <a:rPr lang="es-ES" dirty="0"/>
            <a:t>WCF para SOAP (</a:t>
          </a:r>
          <a:r>
            <a:rPr lang="es-ES" dirty="0" err="1"/>
            <a:t>legacy</a:t>
          </a:r>
          <a:r>
            <a:rPr lang="es-ES" dirty="0"/>
            <a:t>) y</a:t>
          </a:r>
          <a:endParaRPr lang="en-US" dirty="0"/>
        </a:p>
      </dgm:t>
    </dgm:pt>
    <dgm:pt modelId="{9181D8FC-61D0-4079-9153-60EF480EFC45}" type="parTrans" cxnId="{C915CD30-1CE1-4B26-AAEA-6A342DCD6612}">
      <dgm:prSet/>
      <dgm:spPr/>
      <dgm:t>
        <a:bodyPr/>
        <a:lstStyle/>
        <a:p>
          <a:endParaRPr lang="es-ES"/>
        </a:p>
      </dgm:t>
    </dgm:pt>
    <dgm:pt modelId="{C10DC388-F5A5-4452-8AB4-566B5E9EAECD}" type="sibTrans" cxnId="{C915CD30-1CE1-4B26-AAEA-6A342DCD6612}">
      <dgm:prSet/>
      <dgm:spPr/>
      <dgm:t>
        <a:bodyPr/>
        <a:lstStyle/>
        <a:p>
          <a:endParaRPr lang="es-ES"/>
        </a:p>
      </dgm:t>
    </dgm:pt>
    <dgm:pt modelId="{24C57935-D229-460C-ADB5-8E0AE160D502}">
      <dgm:prSet/>
      <dgm:spPr/>
      <dgm:t>
        <a:bodyPr/>
        <a:lstStyle/>
        <a:p>
          <a:r>
            <a:rPr lang="es-ES" dirty="0" err="1"/>
            <a:t>gRPC</a:t>
          </a:r>
          <a:endParaRPr lang="en-US" dirty="0"/>
        </a:p>
      </dgm:t>
    </dgm:pt>
    <dgm:pt modelId="{5CCAEEA7-42C8-4081-A224-DF3D65C97756}" type="parTrans" cxnId="{00D4A0A8-A437-4974-9C5C-2AA04394AA11}">
      <dgm:prSet/>
      <dgm:spPr/>
      <dgm:t>
        <a:bodyPr/>
        <a:lstStyle/>
        <a:p>
          <a:endParaRPr lang="es-ES"/>
        </a:p>
      </dgm:t>
    </dgm:pt>
    <dgm:pt modelId="{2D1CDD4C-C984-4D84-B351-4B958EED84FA}" type="sibTrans" cxnId="{00D4A0A8-A437-4974-9C5C-2AA04394AA11}">
      <dgm:prSet/>
      <dgm:spPr/>
      <dgm:t>
        <a:bodyPr/>
        <a:lstStyle/>
        <a:p>
          <a:endParaRPr lang="es-ES"/>
        </a:p>
      </dgm:t>
    </dgm:pt>
    <dgm:pt modelId="{573193CF-EBD0-4727-8790-71EEDA819187}">
      <dgm:prSet/>
      <dgm:spPr/>
      <dgm:t>
        <a:bodyPr/>
        <a:lstStyle/>
        <a:p>
          <a:r>
            <a:rPr lang="es-ES" dirty="0"/>
            <a:t>ADO.NET</a:t>
          </a:r>
          <a:endParaRPr lang="en-US" dirty="0"/>
        </a:p>
      </dgm:t>
    </dgm:pt>
    <dgm:pt modelId="{15232A4A-1083-47FC-B099-E7EC0D8A503D}" type="parTrans" cxnId="{82811D2D-4E09-4224-9D47-2780356A6CCF}">
      <dgm:prSet/>
      <dgm:spPr/>
      <dgm:t>
        <a:bodyPr/>
        <a:lstStyle/>
        <a:p>
          <a:endParaRPr lang="es-ES"/>
        </a:p>
      </dgm:t>
    </dgm:pt>
    <dgm:pt modelId="{0E8F9E48-6176-424D-B60A-5470076F043E}" type="sibTrans" cxnId="{82811D2D-4E09-4224-9D47-2780356A6CCF}">
      <dgm:prSet/>
      <dgm:spPr/>
      <dgm:t>
        <a:bodyPr/>
        <a:lstStyle/>
        <a:p>
          <a:endParaRPr lang="es-ES"/>
        </a:p>
      </dgm:t>
    </dgm:pt>
    <dgm:pt modelId="{B9022470-4F35-410B-9496-3D14A32A8A0D}">
      <dgm:prSet/>
      <dgm:spPr/>
      <dgm:t>
        <a:bodyPr/>
        <a:lstStyle/>
        <a:p>
          <a:r>
            <a:rPr lang="en-US" dirty="0"/>
            <a:t>.NET MAUI / Xamarin — apps </a:t>
          </a:r>
          <a:r>
            <a:rPr lang="en-US" dirty="0" err="1"/>
            <a:t>nativas</a:t>
          </a:r>
          <a:r>
            <a:rPr lang="en-US" dirty="0"/>
            <a:t> </a:t>
          </a:r>
          <a:r>
            <a:rPr lang="en-US" dirty="0" err="1"/>
            <a:t>multiplataforma</a:t>
          </a:r>
          <a:endParaRPr lang="en-US" dirty="0"/>
        </a:p>
      </dgm:t>
    </dgm:pt>
    <dgm:pt modelId="{87665BC3-07CE-4A3D-BE5F-639C40AB0781}" type="parTrans" cxnId="{850470CA-5D07-4A5D-9F0A-87D92C20CF5B}">
      <dgm:prSet/>
      <dgm:spPr/>
      <dgm:t>
        <a:bodyPr/>
        <a:lstStyle/>
        <a:p>
          <a:endParaRPr lang="es-ES"/>
        </a:p>
      </dgm:t>
    </dgm:pt>
    <dgm:pt modelId="{3FB1765C-1F99-48FD-9393-0EAEC1A77B19}" type="sibTrans" cxnId="{850470CA-5D07-4A5D-9F0A-87D92C20CF5B}">
      <dgm:prSet/>
      <dgm:spPr/>
      <dgm:t>
        <a:bodyPr/>
        <a:lstStyle/>
        <a:p>
          <a:endParaRPr lang="es-ES"/>
        </a:p>
      </dgm:t>
    </dgm:pt>
    <dgm:pt modelId="{15A6EBDF-904C-4B25-B3F7-C1D9F83A91A7}" type="pres">
      <dgm:prSet presAssocID="{825CF7A7-CF4E-4772-8592-8A0F3841E098}" presName="Name0" presStyleCnt="0">
        <dgm:presLayoutVars>
          <dgm:dir/>
          <dgm:animLvl val="lvl"/>
          <dgm:resizeHandles val="exact"/>
        </dgm:presLayoutVars>
      </dgm:prSet>
      <dgm:spPr/>
    </dgm:pt>
    <dgm:pt modelId="{56AC9804-F6F2-4D8D-A740-987B862E68BA}" type="pres">
      <dgm:prSet presAssocID="{3336077A-FD1A-4145-8C9C-0DCBAE4CD491}" presName="linNode" presStyleCnt="0"/>
      <dgm:spPr/>
    </dgm:pt>
    <dgm:pt modelId="{8C94E823-A6FF-466F-ACED-A9626A561017}" type="pres">
      <dgm:prSet presAssocID="{3336077A-FD1A-4145-8C9C-0DCBAE4CD49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647945C-59AA-48FF-BA50-DCC565BCE210}" type="pres">
      <dgm:prSet presAssocID="{3336077A-FD1A-4145-8C9C-0DCBAE4CD491}" presName="descendantText" presStyleLbl="alignAccFollowNode1" presStyleIdx="0" presStyleCnt="4">
        <dgm:presLayoutVars>
          <dgm:bulletEnabled val="1"/>
        </dgm:presLayoutVars>
      </dgm:prSet>
      <dgm:spPr/>
    </dgm:pt>
    <dgm:pt modelId="{91A57394-6380-4356-BACA-FA70C62F32C6}" type="pres">
      <dgm:prSet presAssocID="{E8F67BA2-57C2-45EB-BF58-9B724F22200B}" presName="sp" presStyleCnt="0"/>
      <dgm:spPr/>
    </dgm:pt>
    <dgm:pt modelId="{0EFEF45E-54F7-4960-88FA-6DAFB4ABBA6E}" type="pres">
      <dgm:prSet presAssocID="{AC8D5EA5-8D5B-4962-8787-A61BFA5BCC77}" presName="linNode" presStyleCnt="0"/>
      <dgm:spPr/>
    </dgm:pt>
    <dgm:pt modelId="{4C1169D7-98C6-4379-9B1B-68F788667756}" type="pres">
      <dgm:prSet presAssocID="{AC8D5EA5-8D5B-4962-8787-A61BFA5BCC7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107952A-C79E-41A2-A682-896C317481A2}" type="pres">
      <dgm:prSet presAssocID="{AC8D5EA5-8D5B-4962-8787-A61BFA5BCC77}" presName="descendantText" presStyleLbl="alignAccFollowNode1" presStyleIdx="1" presStyleCnt="4">
        <dgm:presLayoutVars>
          <dgm:bulletEnabled val="1"/>
        </dgm:presLayoutVars>
      </dgm:prSet>
      <dgm:spPr/>
    </dgm:pt>
    <dgm:pt modelId="{AA260733-6FC0-4823-9873-E97CB9CE5EA8}" type="pres">
      <dgm:prSet presAssocID="{8A179B5D-B725-4227-ABC4-4914C6852969}" presName="sp" presStyleCnt="0"/>
      <dgm:spPr/>
    </dgm:pt>
    <dgm:pt modelId="{AA5D4912-C4DA-4843-8937-0EC7EEA8AE4D}" type="pres">
      <dgm:prSet presAssocID="{2D2DBE7D-A003-4DB7-A67B-901F199DB3A7}" presName="linNode" presStyleCnt="0"/>
      <dgm:spPr/>
    </dgm:pt>
    <dgm:pt modelId="{243CFE4B-EB1C-4EBE-88C1-394032F088CF}" type="pres">
      <dgm:prSet presAssocID="{2D2DBE7D-A003-4DB7-A67B-901F199DB3A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475DF93-B9C9-40FA-9189-F91872E0AA71}" type="pres">
      <dgm:prSet presAssocID="{2D2DBE7D-A003-4DB7-A67B-901F199DB3A7}" presName="descendantText" presStyleLbl="alignAccFollowNode1" presStyleIdx="2" presStyleCnt="4">
        <dgm:presLayoutVars>
          <dgm:bulletEnabled val="1"/>
        </dgm:presLayoutVars>
      </dgm:prSet>
      <dgm:spPr/>
    </dgm:pt>
    <dgm:pt modelId="{1D39C8DB-21C6-4FE0-9E7F-8887CA82EC8A}" type="pres">
      <dgm:prSet presAssocID="{5CF46170-6798-491A-9FE1-5F5727610237}" presName="sp" presStyleCnt="0"/>
      <dgm:spPr/>
    </dgm:pt>
    <dgm:pt modelId="{7C9149AD-47F0-4010-9634-1D12BF62AFDC}" type="pres">
      <dgm:prSet presAssocID="{DB1070E5-F7B9-42F7-BD55-A3213D76D1A1}" presName="linNode" presStyleCnt="0"/>
      <dgm:spPr/>
    </dgm:pt>
    <dgm:pt modelId="{3872F5EA-DC9F-4CCA-8A9D-122DEE76E309}" type="pres">
      <dgm:prSet presAssocID="{DB1070E5-F7B9-42F7-BD55-A3213D76D1A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296DFCB-9774-4F2C-A4F8-663E53B2B808}" type="pres">
      <dgm:prSet presAssocID="{DB1070E5-F7B9-42F7-BD55-A3213D76D1A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978120E-C360-447F-ADCD-F5D7C8C083AA}" type="presOf" srcId="{24C57935-D229-460C-ADB5-8E0AE160D502}" destId="{C107952A-C79E-41A2-A682-896C317481A2}" srcOrd="0" destOrd="2" presId="urn:microsoft.com/office/officeart/2005/8/layout/vList5"/>
    <dgm:cxn modelId="{F5121E14-CBF4-4A6A-BBC2-92DF4B20AFD7}" srcId="{825CF7A7-CF4E-4772-8592-8A0F3841E098}" destId="{2D2DBE7D-A003-4DB7-A67B-901F199DB3A7}" srcOrd="2" destOrd="0" parTransId="{7600FF1F-17ED-432D-A595-4E9D400B9568}" sibTransId="{5CF46170-6798-491A-9FE1-5F5727610237}"/>
    <dgm:cxn modelId="{7A2B6220-1FC1-4B1B-8E59-6CF04EEA15FB}" srcId="{825CF7A7-CF4E-4772-8592-8A0F3841E098}" destId="{AC8D5EA5-8D5B-4962-8787-A61BFA5BCC77}" srcOrd="1" destOrd="0" parTransId="{D5D2660F-E0B7-4B76-BEEF-941B5B71C70A}" sibTransId="{8A179B5D-B725-4227-ABC4-4914C6852969}"/>
    <dgm:cxn modelId="{6619AC23-5DB7-4187-9B2B-2475F253DAE6}" srcId="{825CF7A7-CF4E-4772-8592-8A0F3841E098}" destId="{DB1070E5-F7B9-42F7-BD55-A3213D76D1A1}" srcOrd="3" destOrd="0" parTransId="{BF4CB171-A30E-498C-9FC9-F05A58CA82A0}" sibTransId="{89F08E06-7DD1-4434-9B92-1D1BF0FB013E}"/>
    <dgm:cxn modelId="{82811D2D-4E09-4224-9D47-2780356A6CCF}" srcId="{2D2DBE7D-A003-4DB7-A67B-901F199DB3A7}" destId="{573193CF-EBD0-4727-8790-71EEDA819187}" srcOrd="0" destOrd="0" parTransId="{15232A4A-1083-47FC-B099-E7EC0D8A503D}" sibTransId="{0E8F9E48-6176-424D-B60A-5470076F043E}"/>
    <dgm:cxn modelId="{C915CD30-1CE1-4B26-AAEA-6A342DCD6612}" srcId="{AC8D5EA5-8D5B-4962-8787-A61BFA5BCC77}" destId="{3C759C0A-DDD3-405D-9BC0-FA5215A61159}" srcOrd="1" destOrd="0" parTransId="{9181D8FC-61D0-4079-9153-60EF480EFC45}" sibTransId="{C10DC388-F5A5-4452-8AB4-566B5E9EAECD}"/>
    <dgm:cxn modelId="{9856E131-C1BA-4369-87C8-331200461BD5}" srcId="{2D2DBE7D-A003-4DB7-A67B-901F199DB3A7}" destId="{ED3DE6C3-E469-496E-A709-99E3FAA31E1E}" srcOrd="1" destOrd="0" parTransId="{CFC4CC3B-7CBD-478F-B4A9-9EC60E9976A1}" sibTransId="{8863C103-8281-4B83-8307-A3C816E92A4E}"/>
    <dgm:cxn modelId="{91F9C964-8A43-46A5-AF91-3D7B789583D6}" type="presOf" srcId="{D17D4785-0783-4833-B5D7-FF2A93737ACA}" destId="{C107952A-C79E-41A2-A682-896C317481A2}" srcOrd="0" destOrd="0" presId="urn:microsoft.com/office/officeart/2005/8/layout/vList5"/>
    <dgm:cxn modelId="{038BA369-3F66-454C-ACB1-C7ABD147AA7B}" srcId="{3336077A-FD1A-4145-8C9C-0DCBAE4CD491}" destId="{1850DAF7-5A2F-434D-9118-9E0D258D8246}" srcOrd="2" destOrd="0" parTransId="{2AB635F9-990D-4820-A16A-0E47CD53A2F0}" sibTransId="{4378BA89-DBEE-4246-BB09-4F963219B175}"/>
    <dgm:cxn modelId="{E38E814B-54D1-42DC-88D0-0A00B00433AB}" srcId="{825CF7A7-CF4E-4772-8592-8A0F3841E098}" destId="{3336077A-FD1A-4145-8C9C-0DCBAE4CD491}" srcOrd="0" destOrd="0" parTransId="{3AE221F0-E296-4E60-A3E1-2875D68405D1}" sibTransId="{E8F67BA2-57C2-45EB-BF58-9B724F22200B}"/>
    <dgm:cxn modelId="{997F4E6C-AAAB-4F13-AA0E-15F440A94546}" srcId="{AC8D5EA5-8D5B-4962-8787-A61BFA5BCC77}" destId="{D17D4785-0783-4833-B5D7-FF2A93737ACA}" srcOrd="0" destOrd="0" parTransId="{0F87BA94-5D34-47CD-9B2C-EB3AD52A9824}" sibTransId="{93956443-577F-4D89-830D-82F1FE71BBF9}"/>
    <dgm:cxn modelId="{98B58C4D-A795-4879-9ACE-AEB284AF84C9}" type="presOf" srcId="{825CF7A7-CF4E-4772-8592-8A0F3841E098}" destId="{15A6EBDF-904C-4B25-B3F7-C1D9F83A91A7}" srcOrd="0" destOrd="0" presId="urn:microsoft.com/office/officeart/2005/8/layout/vList5"/>
    <dgm:cxn modelId="{28925673-3DB8-4194-A65D-6CA50CD94729}" srcId="{3336077A-FD1A-4145-8C9C-0DCBAE4CD491}" destId="{75AB7286-0806-4B2E-A9B0-821E78AC78EC}" srcOrd="1" destOrd="0" parTransId="{B478FA5A-69A4-43FD-9DA0-45CA06A89FE1}" sibTransId="{7D90FD4C-9A8E-4361-AAF3-94E8720DC6B4}"/>
    <dgm:cxn modelId="{D0B56954-7B59-4EDE-9430-101A72012D55}" type="presOf" srcId="{AE8B12AD-9FE3-4CBF-BF42-968BAAEFC9FB}" destId="{4647945C-59AA-48FF-BA50-DCC565BCE210}" srcOrd="0" destOrd="0" presId="urn:microsoft.com/office/officeart/2005/8/layout/vList5"/>
    <dgm:cxn modelId="{5B21FD74-F549-49AB-8A21-05DC3793EE15}" srcId="{3336077A-FD1A-4145-8C9C-0DCBAE4CD491}" destId="{AE8B12AD-9FE3-4CBF-BF42-968BAAEFC9FB}" srcOrd="0" destOrd="0" parTransId="{75BE914A-8065-498C-BBF9-23D9D89B3847}" sibTransId="{BF9F7EC8-C708-41CD-A0D1-BD91551688CB}"/>
    <dgm:cxn modelId="{232C2B58-5B55-4546-A3C1-3D3EE65DE69A}" type="presOf" srcId="{B9022470-4F35-410B-9496-3D14A32A8A0D}" destId="{A296DFCB-9774-4F2C-A4F8-663E53B2B808}" srcOrd="0" destOrd="0" presId="urn:microsoft.com/office/officeart/2005/8/layout/vList5"/>
    <dgm:cxn modelId="{91B88558-9D8E-4EC1-A269-A6FB0FE51B20}" type="presOf" srcId="{75AB7286-0806-4B2E-A9B0-821E78AC78EC}" destId="{4647945C-59AA-48FF-BA50-DCC565BCE210}" srcOrd="0" destOrd="1" presId="urn:microsoft.com/office/officeart/2005/8/layout/vList5"/>
    <dgm:cxn modelId="{DA7DEF7D-6EA3-4BF1-BD92-788D91B275CA}" type="presOf" srcId="{DB1070E5-F7B9-42F7-BD55-A3213D76D1A1}" destId="{3872F5EA-DC9F-4CCA-8A9D-122DEE76E309}" srcOrd="0" destOrd="0" presId="urn:microsoft.com/office/officeart/2005/8/layout/vList5"/>
    <dgm:cxn modelId="{97BADA93-819E-4CE3-A636-BCAF5B4C1100}" type="presOf" srcId="{573193CF-EBD0-4727-8790-71EEDA819187}" destId="{5475DF93-B9C9-40FA-9189-F91872E0AA71}" srcOrd="0" destOrd="0" presId="urn:microsoft.com/office/officeart/2005/8/layout/vList5"/>
    <dgm:cxn modelId="{8B5A6999-F159-4E74-8FAD-D03184AE7B1C}" type="presOf" srcId="{1850DAF7-5A2F-434D-9118-9E0D258D8246}" destId="{4647945C-59AA-48FF-BA50-DCC565BCE210}" srcOrd="0" destOrd="2" presId="urn:microsoft.com/office/officeart/2005/8/layout/vList5"/>
    <dgm:cxn modelId="{00D4A0A8-A437-4974-9C5C-2AA04394AA11}" srcId="{AC8D5EA5-8D5B-4962-8787-A61BFA5BCC77}" destId="{24C57935-D229-460C-ADB5-8E0AE160D502}" srcOrd="2" destOrd="0" parTransId="{5CCAEEA7-42C8-4081-A224-DF3D65C97756}" sibTransId="{2D1CDD4C-C984-4D84-B351-4B958EED84FA}"/>
    <dgm:cxn modelId="{536608A9-56CB-40BF-B14E-998C0CFA8DA7}" type="presOf" srcId="{ED3DE6C3-E469-496E-A709-99E3FAA31E1E}" destId="{5475DF93-B9C9-40FA-9189-F91872E0AA71}" srcOrd="0" destOrd="1" presId="urn:microsoft.com/office/officeart/2005/8/layout/vList5"/>
    <dgm:cxn modelId="{850470CA-5D07-4A5D-9F0A-87D92C20CF5B}" srcId="{DB1070E5-F7B9-42F7-BD55-A3213D76D1A1}" destId="{B9022470-4F35-410B-9496-3D14A32A8A0D}" srcOrd="0" destOrd="0" parTransId="{87665BC3-07CE-4A3D-BE5F-639C40AB0781}" sibTransId="{3FB1765C-1F99-48FD-9393-0EAEC1A77B19}"/>
    <dgm:cxn modelId="{07AF8ADF-5EB0-4A57-96BF-0003045CCEA3}" type="presOf" srcId="{2D2DBE7D-A003-4DB7-A67B-901F199DB3A7}" destId="{243CFE4B-EB1C-4EBE-88C1-394032F088CF}" srcOrd="0" destOrd="0" presId="urn:microsoft.com/office/officeart/2005/8/layout/vList5"/>
    <dgm:cxn modelId="{F4BF1FEC-85F9-4A09-A6C4-0FAA94E9AA53}" type="presOf" srcId="{3C759C0A-DDD3-405D-9BC0-FA5215A61159}" destId="{C107952A-C79E-41A2-A682-896C317481A2}" srcOrd="0" destOrd="1" presId="urn:microsoft.com/office/officeart/2005/8/layout/vList5"/>
    <dgm:cxn modelId="{334126EE-2922-4044-A3D5-3A70D92C2220}" type="presOf" srcId="{3336077A-FD1A-4145-8C9C-0DCBAE4CD491}" destId="{8C94E823-A6FF-466F-ACED-A9626A561017}" srcOrd="0" destOrd="0" presId="urn:microsoft.com/office/officeart/2005/8/layout/vList5"/>
    <dgm:cxn modelId="{9B5686F1-DDAE-4DA6-9F5F-D4A4C612E231}" type="presOf" srcId="{AC8D5EA5-8D5B-4962-8787-A61BFA5BCC77}" destId="{4C1169D7-98C6-4379-9B1B-68F788667756}" srcOrd="0" destOrd="0" presId="urn:microsoft.com/office/officeart/2005/8/layout/vList5"/>
    <dgm:cxn modelId="{DA7E7CB4-180F-4A67-A440-586CA2CF0256}" type="presParOf" srcId="{15A6EBDF-904C-4B25-B3F7-C1D9F83A91A7}" destId="{56AC9804-F6F2-4D8D-A740-987B862E68BA}" srcOrd="0" destOrd="0" presId="urn:microsoft.com/office/officeart/2005/8/layout/vList5"/>
    <dgm:cxn modelId="{6FF7B484-7972-42B4-AF82-51BDBB611A9A}" type="presParOf" srcId="{56AC9804-F6F2-4D8D-A740-987B862E68BA}" destId="{8C94E823-A6FF-466F-ACED-A9626A561017}" srcOrd="0" destOrd="0" presId="urn:microsoft.com/office/officeart/2005/8/layout/vList5"/>
    <dgm:cxn modelId="{B97E50D2-9D64-4773-99C8-701F7818947A}" type="presParOf" srcId="{56AC9804-F6F2-4D8D-A740-987B862E68BA}" destId="{4647945C-59AA-48FF-BA50-DCC565BCE210}" srcOrd="1" destOrd="0" presId="urn:microsoft.com/office/officeart/2005/8/layout/vList5"/>
    <dgm:cxn modelId="{9918DEAE-3CE6-40E8-8C5A-07F18D61E506}" type="presParOf" srcId="{15A6EBDF-904C-4B25-B3F7-C1D9F83A91A7}" destId="{91A57394-6380-4356-BACA-FA70C62F32C6}" srcOrd="1" destOrd="0" presId="urn:microsoft.com/office/officeart/2005/8/layout/vList5"/>
    <dgm:cxn modelId="{29E00777-AC65-4C08-B039-A5DF561A673F}" type="presParOf" srcId="{15A6EBDF-904C-4B25-B3F7-C1D9F83A91A7}" destId="{0EFEF45E-54F7-4960-88FA-6DAFB4ABBA6E}" srcOrd="2" destOrd="0" presId="urn:microsoft.com/office/officeart/2005/8/layout/vList5"/>
    <dgm:cxn modelId="{B3B24BC4-22B7-4AC4-AE30-0F84EDC06ECE}" type="presParOf" srcId="{0EFEF45E-54F7-4960-88FA-6DAFB4ABBA6E}" destId="{4C1169D7-98C6-4379-9B1B-68F788667756}" srcOrd="0" destOrd="0" presId="urn:microsoft.com/office/officeart/2005/8/layout/vList5"/>
    <dgm:cxn modelId="{6570BBB4-8A2A-42A8-95EE-7D9A435D5D18}" type="presParOf" srcId="{0EFEF45E-54F7-4960-88FA-6DAFB4ABBA6E}" destId="{C107952A-C79E-41A2-A682-896C317481A2}" srcOrd="1" destOrd="0" presId="urn:microsoft.com/office/officeart/2005/8/layout/vList5"/>
    <dgm:cxn modelId="{E3AD8C91-502A-44AA-B8C6-C97E36A017AE}" type="presParOf" srcId="{15A6EBDF-904C-4B25-B3F7-C1D9F83A91A7}" destId="{AA260733-6FC0-4823-9873-E97CB9CE5EA8}" srcOrd="3" destOrd="0" presId="urn:microsoft.com/office/officeart/2005/8/layout/vList5"/>
    <dgm:cxn modelId="{D67388CA-8620-47DF-AE91-5C6369488806}" type="presParOf" srcId="{15A6EBDF-904C-4B25-B3F7-C1D9F83A91A7}" destId="{AA5D4912-C4DA-4843-8937-0EC7EEA8AE4D}" srcOrd="4" destOrd="0" presId="urn:microsoft.com/office/officeart/2005/8/layout/vList5"/>
    <dgm:cxn modelId="{E3C4F246-882D-4FE7-A14E-03737F9E4EB3}" type="presParOf" srcId="{AA5D4912-C4DA-4843-8937-0EC7EEA8AE4D}" destId="{243CFE4B-EB1C-4EBE-88C1-394032F088CF}" srcOrd="0" destOrd="0" presId="urn:microsoft.com/office/officeart/2005/8/layout/vList5"/>
    <dgm:cxn modelId="{A6F2A406-8A40-4C87-9A77-14EB5562B3EA}" type="presParOf" srcId="{AA5D4912-C4DA-4843-8937-0EC7EEA8AE4D}" destId="{5475DF93-B9C9-40FA-9189-F91872E0AA71}" srcOrd="1" destOrd="0" presId="urn:microsoft.com/office/officeart/2005/8/layout/vList5"/>
    <dgm:cxn modelId="{2209E68D-61C3-47E0-9028-199A9AD90678}" type="presParOf" srcId="{15A6EBDF-904C-4B25-B3F7-C1D9F83A91A7}" destId="{1D39C8DB-21C6-4FE0-9E7F-8887CA82EC8A}" srcOrd="5" destOrd="0" presId="urn:microsoft.com/office/officeart/2005/8/layout/vList5"/>
    <dgm:cxn modelId="{8C1F7251-27E0-4E2F-A9A8-12ECF9CF7389}" type="presParOf" srcId="{15A6EBDF-904C-4B25-B3F7-C1D9F83A91A7}" destId="{7C9149AD-47F0-4010-9634-1D12BF62AFDC}" srcOrd="6" destOrd="0" presId="urn:microsoft.com/office/officeart/2005/8/layout/vList5"/>
    <dgm:cxn modelId="{196B60F1-9581-4918-ACF1-BA9F07E607FF}" type="presParOf" srcId="{7C9149AD-47F0-4010-9634-1D12BF62AFDC}" destId="{3872F5EA-DC9F-4CCA-8A9D-122DEE76E309}" srcOrd="0" destOrd="0" presId="urn:microsoft.com/office/officeart/2005/8/layout/vList5"/>
    <dgm:cxn modelId="{9C0598D1-717C-49FE-AA98-E5F9F3618EE2}" type="presParOf" srcId="{7C9149AD-47F0-4010-9634-1D12BF62AFDC}" destId="{A296DFCB-9774-4F2C-A4F8-663E53B2B8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8DF18-FBE6-488E-BE64-BC2DFEF7526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81AC1D-44D3-4ECA-A15F-D789F81D74CD}">
      <dgm:prSet/>
      <dgm:spPr/>
      <dgm:t>
        <a:bodyPr/>
        <a:lstStyle/>
        <a:p>
          <a:r>
            <a:rPr lang="en-US"/>
            <a:t>SCRUM breve: </a:t>
          </a:r>
        </a:p>
      </dgm:t>
    </dgm:pt>
    <dgm:pt modelId="{A9778F11-EDE2-4444-B651-6128C83D113E}" type="parTrans" cxnId="{C9C6EC11-FF32-404D-B115-D211F8B7D5B0}">
      <dgm:prSet/>
      <dgm:spPr/>
      <dgm:t>
        <a:bodyPr/>
        <a:lstStyle/>
        <a:p>
          <a:endParaRPr lang="en-US"/>
        </a:p>
      </dgm:t>
    </dgm:pt>
    <dgm:pt modelId="{B64C9920-0B8D-46A7-92B5-74DA2FAE4E9B}" type="sibTrans" cxnId="{C9C6EC11-FF32-404D-B115-D211F8B7D5B0}">
      <dgm:prSet/>
      <dgm:spPr/>
      <dgm:t>
        <a:bodyPr/>
        <a:lstStyle/>
        <a:p>
          <a:endParaRPr lang="en-US"/>
        </a:p>
      </dgm:t>
    </dgm:pt>
    <dgm:pt modelId="{90975D73-EFC2-4F16-A20B-6808C70668ED}">
      <dgm:prSet/>
      <dgm:spPr/>
      <dgm:t>
        <a:bodyPr/>
        <a:lstStyle/>
        <a:p>
          <a:r>
            <a:rPr lang="es-ES"/>
            <a:t>Roles: </a:t>
          </a:r>
          <a:r>
            <a:rPr lang="en-US"/>
            <a:t>Product Owner, Scrum Master, Dev Team</a:t>
          </a:r>
        </a:p>
      </dgm:t>
    </dgm:pt>
    <dgm:pt modelId="{F55C90C7-EFC9-427D-A5D1-BD55574DFB15}" type="parTrans" cxnId="{B6A5C091-3360-4874-BE55-CE1941F6E859}">
      <dgm:prSet/>
      <dgm:spPr/>
      <dgm:t>
        <a:bodyPr/>
        <a:lstStyle/>
        <a:p>
          <a:endParaRPr lang="en-US"/>
        </a:p>
      </dgm:t>
    </dgm:pt>
    <dgm:pt modelId="{6833A263-E875-4FF5-A907-A662C91F7D8E}" type="sibTrans" cxnId="{B6A5C091-3360-4874-BE55-CE1941F6E859}">
      <dgm:prSet/>
      <dgm:spPr/>
      <dgm:t>
        <a:bodyPr/>
        <a:lstStyle/>
        <a:p>
          <a:endParaRPr lang="en-US"/>
        </a:p>
      </dgm:t>
    </dgm:pt>
    <dgm:pt modelId="{C5AC2227-328E-4992-A589-36BCC15B5CAA}">
      <dgm:prSet/>
      <dgm:spPr/>
      <dgm:t>
        <a:bodyPr/>
        <a:lstStyle/>
        <a:p>
          <a:r>
            <a:rPr lang="es-ES"/>
            <a:t>Fases:</a:t>
          </a:r>
          <a:r>
            <a:rPr lang="en-US"/>
            <a:t> Sprints</a:t>
          </a:r>
          <a:r>
            <a:rPr lang="es-ES"/>
            <a:t> y organización del </a:t>
          </a:r>
          <a:r>
            <a:rPr lang="en-US"/>
            <a:t>Backlog</a:t>
          </a:r>
          <a:r>
            <a:rPr lang="es-ES"/>
            <a:t> del producto</a:t>
          </a:r>
          <a:endParaRPr lang="en-US"/>
        </a:p>
      </dgm:t>
    </dgm:pt>
    <dgm:pt modelId="{7F65689D-3704-41AA-A6D2-F0A08C076E49}" type="parTrans" cxnId="{E3BAF7CF-E052-46E5-804D-468F56284A19}">
      <dgm:prSet/>
      <dgm:spPr/>
      <dgm:t>
        <a:bodyPr/>
        <a:lstStyle/>
        <a:p>
          <a:endParaRPr lang="en-US"/>
        </a:p>
      </dgm:t>
    </dgm:pt>
    <dgm:pt modelId="{E957A975-2703-4407-95ED-BD1D508CD96A}" type="sibTrans" cxnId="{E3BAF7CF-E052-46E5-804D-468F56284A19}">
      <dgm:prSet/>
      <dgm:spPr/>
      <dgm:t>
        <a:bodyPr/>
        <a:lstStyle/>
        <a:p>
          <a:endParaRPr lang="en-US"/>
        </a:p>
      </dgm:t>
    </dgm:pt>
    <dgm:pt modelId="{B10AFA8C-E939-4DE1-983C-6E586763EDAE}">
      <dgm:prSet/>
      <dgm:spPr/>
      <dgm:t>
        <a:bodyPr/>
        <a:lstStyle/>
        <a:p>
          <a:r>
            <a:rPr lang="es-ES"/>
            <a:t>Reuniones habituales: Sprint review, Daily meeting, Product Backlog</a:t>
          </a:r>
          <a:endParaRPr lang="en-US"/>
        </a:p>
      </dgm:t>
    </dgm:pt>
    <dgm:pt modelId="{2CD788B7-E117-476F-92F0-C71853034273}" type="parTrans" cxnId="{A8EA37F2-9AD6-4619-910C-1C4415636A24}">
      <dgm:prSet/>
      <dgm:spPr/>
      <dgm:t>
        <a:bodyPr/>
        <a:lstStyle/>
        <a:p>
          <a:endParaRPr lang="en-US"/>
        </a:p>
      </dgm:t>
    </dgm:pt>
    <dgm:pt modelId="{C13CA990-45F7-4CEC-8D01-6A82B3E4A9A7}" type="sibTrans" cxnId="{A8EA37F2-9AD6-4619-910C-1C4415636A24}">
      <dgm:prSet/>
      <dgm:spPr/>
      <dgm:t>
        <a:bodyPr/>
        <a:lstStyle/>
        <a:p>
          <a:endParaRPr lang="en-US"/>
        </a:p>
      </dgm:t>
    </dgm:pt>
    <dgm:pt modelId="{F2BF2126-6745-43D9-ACE3-AAC1AC7F0F21}">
      <dgm:prSet/>
      <dgm:spPr/>
      <dgm:t>
        <a:bodyPr/>
        <a:lstStyle/>
        <a:p>
          <a:r>
            <a:rPr lang="en-US"/>
            <a:t>Git flow branches: main, develop, feature/*, release/*, hotfix/*</a:t>
          </a:r>
        </a:p>
      </dgm:t>
    </dgm:pt>
    <dgm:pt modelId="{27DE242F-92AD-4388-9333-B16BAF352A44}" type="parTrans" cxnId="{08A5CB4A-88C9-4B18-93AE-14CAA867A89E}">
      <dgm:prSet/>
      <dgm:spPr/>
      <dgm:t>
        <a:bodyPr/>
        <a:lstStyle/>
        <a:p>
          <a:endParaRPr lang="en-US"/>
        </a:p>
      </dgm:t>
    </dgm:pt>
    <dgm:pt modelId="{DD9C87A7-F2C2-4198-99B6-099D4143C6F1}" type="sibTrans" cxnId="{08A5CB4A-88C9-4B18-93AE-14CAA867A89E}">
      <dgm:prSet/>
      <dgm:spPr/>
      <dgm:t>
        <a:bodyPr/>
        <a:lstStyle/>
        <a:p>
          <a:endParaRPr lang="en-US"/>
        </a:p>
      </dgm:t>
    </dgm:pt>
    <dgm:pt modelId="{878AD0B1-B722-4872-96C6-FC10B9C965C1}">
      <dgm:prSet/>
      <dgm:spPr/>
      <dgm:t>
        <a:bodyPr/>
        <a:lstStyle/>
        <a:p>
          <a:r>
            <a:rPr lang="en-US"/>
            <a:t>Recomendación para curso: </a:t>
          </a:r>
          <a:r>
            <a:rPr lang="es-ES"/>
            <a:t>creación de repositorio en AzureDevOps o GitHub basado en Git Flow</a:t>
          </a:r>
          <a:endParaRPr lang="en-US"/>
        </a:p>
      </dgm:t>
    </dgm:pt>
    <dgm:pt modelId="{568BAA6E-B8B6-49C9-8CC0-9E74B935D360}" type="parTrans" cxnId="{F959C10A-45B9-41D8-9C40-E6A3D9D20F89}">
      <dgm:prSet/>
      <dgm:spPr/>
      <dgm:t>
        <a:bodyPr/>
        <a:lstStyle/>
        <a:p>
          <a:endParaRPr lang="en-US"/>
        </a:p>
      </dgm:t>
    </dgm:pt>
    <dgm:pt modelId="{221811FF-9A6B-41CB-91B5-D8F5337BBCE8}" type="sibTrans" cxnId="{F959C10A-45B9-41D8-9C40-E6A3D9D20F89}">
      <dgm:prSet/>
      <dgm:spPr/>
      <dgm:t>
        <a:bodyPr/>
        <a:lstStyle/>
        <a:p>
          <a:endParaRPr lang="en-US"/>
        </a:p>
      </dgm:t>
    </dgm:pt>
    <dgm:pt modelId="{7B97A43C-214E-4C33-A1C4-313909FA99FA}" type="pres">
      <dgm:prSet presAssocID="{9D58DF18-FBE6-488E-BE64-BC2DFEF7526C}" presName="linear" presStyleCnt="0">
        <dgm:presLayoutVars>
          <dgm:dir/>
          <dgm:animLvl val="lvl"/>
          <dgm:resizeHandles val="exact"/>
        </dgm:presLayoutVars>
      </dgm:prSet>
      <dgm:spPr/>
    </dgm:pt>
    <dgm:pt modelId="{3E7FA65F-967D-4696-B9C0-195928B5A33A}" type="pres">
      <dgm:prSet presAssocID="{F081AC1D-44D3-4ECA-A15F-D789F81D74CD}" presName="parentLin" presStyleCnt="0"/>
      <dgm:spPr/>
    </dgm:pt>
    <dgm:pt modelId="{E3C60797-38A1-423F-AECC-07947E1C1F3F}" type="pres">
      <dgm:prSet presAssocID="{F081AC1D-44D3-4ECA-A15F-D789F81D74CD}" presName="parentLeftMargin" presStyleLbl="node1" presStyleIdx="0" presStyleCnt="2"/>
      <dgm:spPr/>
    </dgm:pt>
    <dgm:pt modelId="{14CEE28B-7C06-4FD3-A462-1AB8F90EB260}" type="pres">
      <dgm:prSet presAssocID="{F081AC1D-44D3-4ECA-A15F-D789F81D74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524DA7-68B6-439B-B8DD-C299B250113C}" type="pres">
      <dgm:prSet presAssocID="{F081AC1D-44D3-4ECA-A15F-D789F81D74CD}" presName="negativeSpace" presStyleCnt="0"/>
      <dgm:spPr/>
    </dgm:pt>
    <dgm:pt modelId="{F450CF36-CDFC-41FB-94BC-4D92731D4527}" type="pres">
      <dgm:prSet presAssocID="{F081AC1D-44D3-4ECA-A15F-D789F81D74CD}" presName="childText" presStyleLbl="conFgAcc1" presStyleIdx="0" presStyleCnt="2">
        <dgm:presLayoutVars>
          <dgm:bulletEnabled val="1"/>
        </dgm:presLayoutVars>
      </dgm:prSet>
      <dgm:spPr/>
    </dgm:pt>
    <dgm:pt modelId="{1130D921-35E9-4F43-911D-454F2DACDDB8}" type="pres">
      <dgm:prSet presAssocID="{B64C9920-0B8D-46A7-92B5-74DA2FAE4E9B}" presName="spaceBetweenRectangles" presStyleCnt="0"/>
      <dgm:spPr/>
    </dgm:pt>
    <dgm:pt modelId="{27BB702C-EB42-4505-9E60-DEF6A9FF4515}" type="pres">
      <dgm:prSet presAssocID="{F2BF2126-6745-43D9-ACE3-AAC1AC7F0F21}" presName="parentLin" presStyleCnt="0"/>
      <dgm:spPr/>
    </dgm:pt>
    <dgm:pt modelId="{F73FFF16-F9F5-4349-862A-ECFA9F491A8A}" type="pres">
      <dgm:prSet presAssocID="{F2BF2126-6745-43D9-ACE3-AAC1AC7F0F21}" presName="parentLeftMargin" presStyleLbl="node1" presStyleIdx="0" presStyleCnt="2"/>
      <dgm:spPr/>
    </dgm:pt>
    <dgm:pt modelId="{FC06D000-2AB2-44AF-BB01-CF436DDCB26C}" type="pres">
      <dgm:prSet presAssocID="{F2BF2126-6745-43D9-ACE3-AAC1AC7F0F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0E6D6C-22F8-4A16-983D-ED800051AAD0}" type="pres">
      <dgm:prSet presAssocID="{F2BF2126-6745-43D9-ACE3-AAC1AC7F0F21}" presName="negativeSpace" presStyleCnt="0"/>
      <dgm:spPr/>
    </dgm:pt>
    <dgm:pt modelId="{5C14801A-9D8B-4413-B04D-DBE855ACB2E8}" type="pres">
      <dgm:prSet presAssocID="{F2BF2126-6745-43D9-ACE3-AAC1AC7F0F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959C10A-45B9-41D8-9C40-E6A3D9D20F89}" srcId="{F2BF2126-6745-43D9-ACE3-AAC1AC7F0F21}" destId="{878AD0B1-B722-4872-96C6-FC10B9C965C1}" srcOrd="0" destOrd="0" parTransId="{568BAA6E-B8B6-49C9-8CC0-9E74B935D360}" sibTransId="{221811FF-9A6B-41CB-91B5-D8F5337BBCE8}"/>
    <dgm:cxn modelId="{282F4910-4AFB-4EC3-97E7-41440A934999}" type="presOf" srcId="{9D58DF18-FBE6-488E-BE64-BC2DFEF7526C}" destId="{7B97A43C-214E-4C33-A1C4-313909FA99FA}" srcOrd="0" destOrd="0" presId="urn:microsoft.com/office/officeart/2005/8/layout/list1"/>
    <dgm:cxn modelId="{C9C6EC11-FF32-404D-B115-D211F8B7D5B0}" srcId="{9D58DF18-FBE6-488E-BE64-BC2DFEF7526C}" destId="{F081AC1D-44D3-4ECA-A15F-D789F81D74CD}" srcOrd="0" destOrd="0" parTransId="{A9778F11-EDE2-4444-B651-6128C83D113E}" sibTransId="{B64C9920-0B8D-46A7-92B5-74DA2FAE4E9B}"/>
    <dgm:cxn modelId="{373AD813-1143-457D-B4CF-81C2589CA6AB}" type="presOf" srcId="{878AD0B1-B722-4872-96C6-FC10B9C965C1}" destId="{5C14801A-9D8B-4413-B04D-DBE855ACB2E8}" srcOrd="0" destOrd="0" presId="urn:microsoft.com/office/officeart/2005/8/layout/list1"/>
    <dgm:cxn modelId="{5E2C0A33-E577-4D4F-BE56-47C1E3986827}" type="presOf" srcId="{F2BF2126-6745-43D9-ACE3-AAC1AC7F0F21}" destId="{F73FFF16-F9F5-4349-862A-ECFA9F491A8A}" srcOrd="0" destOrd="0" presId="urn:microsoft.com/office/officeart/2005/8/layout/list1"/>
    <dgm:cxn modelId="{4E808F37-0DCD-4F26-B47E-33FBAB9018D7}" type="presOf" srcId="{90975D73-EFC2-4F16-A20B-6808C70668ED}" destId="{F450CF36-CDFC-41FB-94BC-4D92731D4527}" srcOrd="0" destOrd="0" presId="urn:microsoft.com/office/officeart/2005/8/layout/list1"/>
    <dgm:cxn modelId="{08A5CB4A-88C9-4B18-93AE-14CAA867A89E}" srcId="{9D58DF18-FBE6-488E-BE64-BC2DFEF7526C}" destId="{F2BF2126-6745-43D9-ACE3-AAC1AC7F0F21}" srcOrd="1" destOrd="0" parTransId="{27DE242F-92AD-4388-9333-B16BAF352A44}" sibTransId="{DD9C87A7-F2C2-4198-99B6-099D4143C6F1}"/>
    <dgm:cxn modelId="{B6A5C091-3360-4874-BE55-CE1941F6E859}" srcId="{F081AC1D-44D3-4ECA-A15F-D789F81D74CD}" destId="{90975D73-EFC2-4F16-A20B-6808C70668ED}" srcOrd="0" destOrd="0" parTransId="{F55C90C7-EFC9-427D-A5D1-BD55574DFB15}" sibTransId="{6833A263-E875-4FF5-A907-A662C91F7D8E}"/>
    <dgm:cxn modelId="{E0B4A297-1882-47B5-9F1A-DB073E12D3B1}" type="presOf" srcId="{C5AC2227-328E-4992-A589-36BCC15B5CAA}" destId="{F450CF36-CDFC-41FB-94BC-4D92731D4527}" srcOrd="0" destOrd="1" presId="urn:microsoft.com/office/officeart/2005/8/layout/list1"/>
    <dgm:cxn modelId="{52564DA9-D08E-42DF-B4D4-F89E825B1CE4}" type="presOf" srcId="{F2BF2126-6745-43D9-ACE3-AAC1AC7F0F21}" destId="{FC06D000-2AB2-44AF-BB01-CF436DDCB26C}" srcOrd="1" destOrd="0" presId="urn:microsoft.com/office/officeart/2005/8/layout/list1"/>
    <dgm:cxn modelId="{4B33C0C1-DAD7-491A-BE22-85A1E6C2357D}" type="presOf" srcId="{F081AC1D-44D3-4ECA-A15F-D789F81D74CD}" destId="{14CEE28B-7C06-4FD3-A462-1AB8F90EB260}" srcOrd="1" destOrd="0" presId="urn:microsoft.com/office/officeart/2005/8/layout/list1"/>
    <dgm:cxn modelId="{904168CE-79AB-4D8C-AF87-C708628B569B}" type="presOf" srcId="{B10AFA8C-E939-4DE1-983C-6E586763EDAE}" destId="{F450CF36-CDFC-41FB-94BC-4D92731D4527}" srcOrd="0" destOrd="2" presId="urn:microsoft.com/office/officeart/2005/8/layout/list1"/>
    <dgm:cxn modelId="{E3BAF7CF-E052-46E5-804D-468F56284A19}" srcId="{F081AC1D-44D3-4ECA-A15F-D789F81D74CD}" destId="{C5AC2227-328E-4992-A589-36BCC15B5CAA}" srcOrd="1" destOrd="0" parTransId="{7F65689D-3704-41AA-A6D2-F0A08C076E49}" sibTransId="{E957A975-2703-4407-95ED-BD1D508CD96A}"/>
    <dgm:cxn modelId="{A3C53AE1-DBAA-4C74-A985-C8C894B74CA0}" type="presOf" srcId="{F081AC1D-44D3-4ECA-A15F-D789F81D74CD}" destId="{E3C60797-38A1-423F-AECC-07947E1C1F3F}" srcOrd="0" destOrd="0" presId="urn:microsoft.com/office/officeart/2005/8/layout/list1"/>
    <dgm:cxn modelId="{A8EA37F2-9AD6-4619-910C-1C4415636A24}" srcId="{F081AC1D-44D3-4ECA-A15F-D789F81D74CD}" destId="{B10AFA8C-E939-4DE1-983C-6E586763EDAE}" srcOrd="2" destOrd="0" parTransId="{2CD788B7-E117-476F-92F0-C71853034273}" sibTransId="{C13CA990-45F7-4CEC-8D01-6A82B3E4A9A7}"/>
    <dgm:cxn modelId="{ED1FE8DB-3CCD-4249-917E-0A824DD18154}" type="presParOf" srcId="{7B97A43C-214E-4C33-A1C4-313909FA99FA}" destId="{3E7FA65F-967D-4696-B9C0-195928B5A33A}" srcOrd="0" destOrd="0" presId="urn:microsoft.com/office/officeart/2005/8/layout/list1"/>
    <dgm:cxn modelId="{3A6549F3-CCF4-4E1B-ADC6-B126BA049889}" type="presParOf" srcId="{3E7FA65F-967D-4696-B9C0-195928B5A33A}" destId="{E3C60797-38A1-423F-AECC-07947E1C1F3F}" srcOrd="0" destOrd="0" presId="urn:microsoft.com/office/officeart/2005/8/layout/list1"/>
    <dgm:cxn modelId="{E2C6499E-53D9-45D5-9DED-A14754EA2DB3}" type="presParOf" srcId="{3E7FA65F-967D-4696-B9C0-195928B5A33A}" destId="{14CEE28B-7C06-4FD3-A462-1AB8F90EB260}" srcOrd="1" destOrd="0" presId="urn:microsoft.com/office/officeart/2005/8/layout/list1"/>
    <dgm:cxn modelId="{3A48E79D-1C86-4E77-887B-DCEF03E6CB67}" type="presParOf" srcId="{7B97A43C-214E-4C33-A1C4-313909FA99FA}" destId="{34524DA7-68B6-439B-B8DD-C299B250113C}" srcOrd="1" destOrd="0" presId="urn:microsoft.com/office/officeart/2005/8/layout/list1"/>
    <dgm:cxn modelId="{9D4A4891-AEEC-4DCA-8F79-4C4AD92AEDF6}" type="presParOf" srcId="{7B97A43C-214E-4C33-A1C4-313909FA99FA}" destId="{F450CF36-CDFC-41FB-94BC-4D92731D4527}" srcOrd="2" destOrd="0" presId="urn:microsoft.com/office/officeart/2005/8/layout/list1"/>
    <dgm:cxn modelId="{FA18C4E1-5B55-4008-A2CA-F1A18A27BD6C}" type="presParOf" srcId="{7B97A43C-214E-4C33-A1C4-313909FA99FA}" destId="{1130D921-35E9-4F43-911D-454F2DACDDB8}" srcOrd="3" destOrd="0" presId="urn:microsoft.com/office/officeart/2005/8/layout/list1"/>
    <dgm:cxn modelId="{A3083990-7012-4017-8920-A35CDC79A3AA}" type="presParOf" srcId="{7B97A43C-214E-4C33-A1C4-313909FA99FA}" destId="{27BB702C-EB42-4505-9E60-DEF6A9FF4515}" srcOrd="4" destOrd="0" presId="urn:microsoft.com/office/officeart/2005/8/layout/list1"/>
    <dgm:cxn modelId="{2028628B-96CF-4AC0-8423-52E966E60C87}" type="presParOf" srcId="{27BB702C-EB42-4505-9E60-DEF6A9FF4515}" destId="{F73FFF16-F9F5-4349-862A-ECFA9F491A8A}" srcOrd="0" destOrd="0" presId="urn:microsoft.com/office/officeart/2005/8/layout/list1"/>
    <dgm:cxn modelId="{2792F566-FCC7-4886-80EB-D1B826B27088}" type="presParOf" srcId="{27BB702C-EB42-4505-9E60-DEF6A9FF4515}" destId="{FC06D000-2AB2-44AF-BB01-CF436DDCB26C}" srcOrd="1" destOrd="0" presId="urn:microsoft.com/office/officeart/2005/8/layout/list1"/>
    <dgm:cxn modelId="{8986B1B6-CDEB-41D9-B49B-EF2F21EF3730}" type="presParOf" srcId="{7B97A43C-214E-4C33-A1C4-313909FA99FA}" destId="{3B0E6D6C-22F8-4A16-983D-ED800051AAD0}" srcOrd="5" destOrd="0" presId="urn:microsoft.com/office/officeart/2005/8/layout/list1"/>
    <dgm:cxn modelId="{A947EFC2-C928-4EAD-8768-BDD9572C86C1}" type="presParOf" srcId="{7B97A43C-214E-4C33-A1C4-313909FA99FA}" destId="{5C14801A-9D8B-4413-B04D-DBE855ACB2E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85BB0B-E702-4AC5-9A95-AB8BDB3B77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EEAE8B-1EE5-4094-B625-4BCF0D47E255}">
      <dgm:prSet/>
      <dgm:spPr/>
      <dgm:t>
        <a:bodyPr/>
        <a:lstStyle/>
        <a:p>
          <a:r>
            <a:rPr lang="en-US"/>
            <a:t>Trigger: push / PR</a:t>
          </a:r>
        </a:p>
      </dgm:t>
    </dgm:pt>
    <dgm:pt modelId="{980ACF4E-C447-4039-84B1-59A023BE87C2}" type="parTrans" cxnId="{4BECA2A5-1D40-412D-A962-90E6EC08C2D2}">
      <dgm:prSet/>
      <dgm:spPr/>
      <dgm:t>
        <a:bodyPr/>
        <a:lstStyle/>
        <a:p>
          <a:endParaRPr lang="en-US"/>
        </a:p>
      </dgm:t>
    </dgm:pt>
    <dgm:pt modelId="{09A9B077-2AC5-4E34-B0EF-DA59560127F5}" type="sibTrans" cxnId="{4BECA2A5-1D40-412D-A962-90E6EC08C2D2}">
      <dgm:prSet/>
      <dgm:spPr/>
      <dgm:t>
        <a:bodyPr/>
        <a:lstStyle/>
        <a:p>
          <a:endParaRPr lang="en-US"/>
        </a:p>
      </dgm:t>
    </dgm:pt>
    <dgm:pt modelId="{E35E89C8-0702-4C9E-9749-30ED64545676}">
      <dgm:prSet/>
      <dgm:spPr/>
      <dgm:t>
        <a:bodyPr/>
        <a:lstStyle/>
        <a:p>
          <a:r>
            <a:rPr lang="en-US"/>
            <a:t>Jobs: restore -&gt; build -&gt; test -&gt; sonar -&gt; publish artefact</a:t>
          </a:r>
        </a:p>
      </dgm:t>
    </dgm:pt>
    <dgm:pt modelId="{EA65CC8A-F37C-4816-A734-44CB5E5FF45A}" type="parTrans" cxnId="{EEBAB1F9-E65A-47E4-9A93-7234332F9EF2}">
      <dgm:prSet/>
      <dgm:spPr/>
      <dgm:t>
        <a:bodyPr/>
        <a:lstStyle/>
        <a:p>
          <a:endParaRPr lang="en-US"/>
        </a:p>
      </dgm:t>
    </dgm:pt>
    <dgm:pt modelId="{9EE76934-3931-40C6-81B1-68224FCA39E9}" type="sibTrans" cxnId="{EEBAB1F9-E65A-47E4-9A93-7234332F9EF2}">
      <dgm:prSet/>
      <dgm:spPr/>
      <dgm:t>
        <a:bodyPr/>
        <a:lstStyle/>
        <a:p>
          <a:endParaRPr lang="en-US"/>
        </a:p>
      </dgm:t>
    </dgm:pt>
    <dgm:pt modelId="{D8C6D4F9-BD27-4660-9E4E-A689F1B5A8E9}">
      <dgm:prSet/>
      <dgm:spPr/>
      <dgm:t>
        <a:bodyPr/>
        <a:lstStyle/>
        <a:p>
          <a:r>
            <a:rPr lang="en-US"/>
            <a:t>Deploy: staging -&gt; production (manual or auto)</a:t>
          </a:r>
        </a:p>
      </dgm:t>
    </dgm:pt>
    <dgm:pt modelId="{C1CCBE8F-CDE6-480E-AA27-BA0D13C6F304}" type="parTrans" cxnId="{9DBB6F48-9148-491C-89F9-D3BD4C9065E8}">
      <dgm:prSet/>
      <dgm:spPr/>
      <dgm:t>
        <a:bodyPr/>
        <a:lstStyle/>
        <a:p>
          <a:endParaRPr lang="en-US"/>
        </a:p>
      </dgm:t>
    </dgm:pt>
    <dgm:pt modelId="{794040C1-2FB4-4D45-8B1C-4F8B247061AD}" type="sibTrans" cxnId="{9DBB6F48-9148-491C-89F9-D3BD4C9065E8}">
      <dgm:prSet/>
      <dgm:spPr/>
      <dgm:t>
        <a:bodyPr/>
        <a:lstStyle/>
        <a:p>
          <a:endParaRPr lang="en-US"/>
        </a:p>
      </dgm:t>
    </dgm:pt>
    <dgm:pt modelId="{F6BDC299-D7BC-43A8-BA15-2D8625F430AE}">
      <dgm:prSet/>
      <dgm:spPr/>
      <dgm:t>
        <a:bodyPr/>
        <a:lstStyle/>
        <a:p>
          <a:r>
            <a:rPr lang="en-US"/>
            <a:t>Use secrets for tokens (SONAR_TOKEN, AZURE credentials)</a:t>
          </a:r>
        </a:p>
      </dgm:t>
    </dgm:pt>
    <dgm:pt modelId="{D6B7CF91-1568-4A8B-B24C-455375D960CD}" type="parTrans" cxnId="{889B5338-0A68-4AC9-9094-78F3F191BE63}">
      <dgm:prSet/>
      <dgm:spPr/>
      <dgm:t>
        <a:bodyPr/>
        <a:lstStyle/>
        <a:p>
          <a:endParaRPr lang="en-US"/>
        </a:p>
      </dgm:t>
    </dgm:pt>
    <dgm:pt modelId="{755E1012-C580-4BB0-AE47-6627B1EB1840}" type="sibTrans" cxnId="{889B5338-0A68-4AC9-9094-78F3F191BE63}">
      <dgm:prSet/>
      <dgm:spPr/>
      <dgm:t>
        <a:bodyPr/>
        <a:lstStyle/>
        <a:p>
          <a:endParaRPr lang="en-US"/>
        </a:p>
      </dgm:t>
    </dgm:pt>
    <dgm:pt modelId="{391F2BC3-9F06-4922-9192-2448A61EB0DF}" type="pres">
      <dgm:prSet presAssocID="{DC85BB0B-E702-4AC5-9A95-AB8BDB3B77BF}" presName="linear" presStyleCnt="0">
        <dgm:presLayoutVars>
          <dgm:animLvl val="lvl"/>
          <dgm:resizeHandles val="exact"/>
        </dgm:presLayoutVars>
      </dgm:prSet>
      <dgm:spPr/>
    </dgm:pt>
    <dgm:pt modelId="{E7065C38-A869-4E2C-A9DD-AB3D1978FF8D}" type="pres">
      <dgm:prSet presAssocID="{B4EEAE8B-1EE5-4094-B625-4BCF0D47E2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01E85F-4BE3-4A0B-B44E-589C0240BDAC}" type="pres">
      <dgm:prSet presAssocID="{09A9B077-2AC5-4E34-B0EF-DA59560127F5}" presName="spacer" presStyleCnt="0"/>
      <dgm:spPr/>
    </dgm:pt>
    <dgm:pt modelId="{2BB149F4-21FE-4B44-A53E-5F8682C5B54C}" type="pres">
      <dgm:prSet presAssocID="{E35E89C8-0702-4C9E-9749-30ED645456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51F527-0F48-406B-9511-3ECABEB4886D}" type="pres">
      <dgm:prSet presAssocID="{9EE76934-3931-40C6-81B1-68224FCA39E9}" presName="spacer" presStyleCnt="0"/>
      <dgm:spPr/>
    </dgm:pt>
    <dgm:pt modelId="{527AD702-CC14-4B41-A883-D6B8602AA676}" type="pres">
      <dgm:prSet presAssocID="{D8C6D4F9-BD27-4660-9E4E-A689F1B5A8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F950BC-0DE9-4EC9-A5EA-7CA0015510D6}" type="pres">
      <dgm:prSet presAssocID="{794040C1-2FB4-4D45-8B1C-4F8B247061AD}" presName="spacer" presStyleCnt="0"/>
      <dgm:spPr/>
    </dgm:pt>
    <dgm:pt modelId="{7367A705-55E7-4F8A-A30D-38488261AF6B}" type="pres">
      <dgm:prSet presAssocID="{F6BDC299-D7BC-43A8-BA15-2D8625F430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DF6C17-CAA5-4061-8978-5BFAECCF8D53}" type="presOf" srcId="{B4EEAE8B-1EE5-4094-B625-4BCF0D47E255}" destId="{E7065C38-A869-4E2C-A9DD-AB3D1978FF8D}" srcOrd="0" destOrd="0" presId="urn:microsoft.com/office/officeart/2005/8/layout/vList2"/>
    <dgm:cxn modelId="{889B5338-0A68-4AC9-9094-78F3F191BE63}" srcId="{DC85BB0B-E702-4AC5-9A95-AB8BDB3B77BF}" destId="{F6BDC299-D7BC-43A8-BA15-2D8625F430AE}" srcOrd="3" destOrd="0" parTransId="{D6B7CF91-1568-4A8B-B24C-455375D960CD}" sibTransId="{755E1012-C580-4BB0-AE47-6627B1EB1840}"/>
    <dgm:cxn modelId="{9DBB6F48-9148-491C-89F9-D3BD4C9065E8}" srcId="{DC85BB0B-E702-4AC5-9A95-AB8BDB3B77BF}" destId="{D8C6D4F9-BD27-4660-9E4E-A689F1B5A8E9}" srcOrd="2" destOrd="0" parTransId="{C1CCBE8F-CDE6-480E-AA27-BA0D13C6F304}" sibTransId="{794040C1-2FB4-4D45-8B1C-4F8B247061AD}"/>
    <dgm:cxn modelId="{19B2A66C-4E2C-484D-A830-9A91E48B35B5}" type="presOf" srcId="{F6BDC299-D7BC-43A8-BA15-2D8625F430AE}" destId="{7367A705-55E7-4F8A-A30D-38488261AF6B}" srcOrd="0" destOrd="0" presId="urn:microsoft.com/office/officeart/2005/8/layout/vList2"/>
    <dgm:cxn modelId="{4BECA2A5-1D40-412D-A962-90E6EC08C2D2}" srcId="{DC85BB0B-E702-4AC5-9A95-AB8BDB3B77BF}" destId="{B4EEAE8B-1EE5-4094-B625-4BCF0D47E255}" srcOrd="0" destOrd="0" parTransId="{980ACF4E-C447-4039-84B1-59A023BE87C2}" sibTransId="{09A9B077-2AC5-4E34-B0EF-DA59560127F5}"/>
    <dgm:cxn modelId="{007535C9-BAD4-47E2-9A12-BA1BEC64EF9D}" type="presOf" srcId="{E35E89C8-0702-4C9E-9749-30ED64545676}" destId="{2BB149F4-21FE-4B44-A53E-5F8682C5B54C}" srcOrd="0" destOrd="0" presId="urn:microsoft.com/office/officeart/2005/8/layout/vList2"/>
    <dgm:cxn modelId="{3CA00ACD-D57A-43C7-9B1B-732AA6CD75F9}" type="presOf" srcId="{DC85BB0B-E702-4AC5-9A95-AB8BDB3B77BF}" destId="{391F2BC3-9F06-4922-9192-2448A61EB0DF}" srcOrd="0" destOrd="0" presId="urn:microsoft.com/office/officeart/2005/8/layout/vList2"/>
    <dgm:cxn modelId="{EEBAB1F9-E65A-47E4-9A93-7234332F9EF2}" srcId="{DC85BB0B-E702-4AC5-9A95-AB8BDB3B77BF}" destId="{E35E89C8-0702-4C9E-9749-30ED64545676}" srcOrd="1" destOrd="0" parTransId="{EA65CC8A-F37C-4816-A734-44CB5E5FF45A}" sibTransId="{9EE76934-3931-40C6-81B1-68224FCA39E9}"/>
    <dgm:cxn modelId="{324F33FC-2D84-41D7-BAED-29B58590303B}" type="presOf" srcId="{D8C6D4F9-BD27-4660-9E4E-A689F1B5A8E9}" destId="{527AD702-CC14-4B41-A883-D6B8602AA676}" srcOrd="0" destOrd="0" presId="urn:microsoft.com/office/officeart/2005/8/layout/vList2"/>
    <dgm:cxn modelId="{55C06570-292E-4293-B539-82EEC0E93528}" type="presParOf" srcId="{391F2BC3-9F06-4922-9192-2448A61EB0DF}" destId="{E7065C38-A869-4E2C-A9DD-AB3D1978FF8D}" srcOrd="0" destOrd="0" presId="urn:microsoft.com/office/officeart/2005/8/layout/vList2"/>
    <dgm:cxn modelId="{F728D8C7-E0C2-4A6D-B8D9-E67B7DD6C8C8}" type="presParOf" srcId="{391F2BC3-9F06-4922-9192-2448A61EB0DF}" destId="{8C01E85F-4BE3-4A0B-B44E-589C0240BDAC}" srcOrd="1" destOrd="0" presId="urn:microsoft.com/office/officeart/2005/8/layout/vList2"/>
    <dgm:cxn modelId="{EF0DF8E6-03A1-4568-8097-8FBA96358FA6}" type="presParOf" srcId="{391F2BC3-9F06-4922-9192-2448A61EB0DF}" destId="{2BB149F4-21FE-4B44-A53E-5F8682C5B54C}" srcOrd="2" destOrd="0" presId="urn:microsoft.com/office/officeart/2005/8/layout/vList2"/>
    <dgm:cxn modelId="{F0CDB695-84F7-4515-AA66-A1BF8DD5DD41}" type="presParOf" srcId="{391F2BC3-9F06-4922-9192-2448A61EB0DF}" destId="{1251F527-0F48-406B-9511-3ECABEB4886D}" srcOrd="3" destOrd="0" presId="urn:microsoft.com/office/officeart/2005/8/layout/vList2"/>
    <dgm:cxn modelId="{D98D8770-7DC3-423B-83B3-BF7C357CE990}" type="presParOf" srcId="{391F2BC3-9F06-4922-9192-2448A61EB0DF}" destId="{527AD702-CC14-4B41-A883-D6B8602AA676}" srcOrd="4" destOrd="0" presId="urn:microsoft.com/office/officeart/2005/8/layout/vList2"/>
    <dgm:cxn modelId="{2B77C7D9-583E-4DA6-B003-5992234BC9AD}" type="presParOf" srcId="{391F2BC3-9F06-4922-9192-2448A61EB0DF}" destId="{52F950BC-0DE9-4EC9-A5EA-7CA0015510D6}" srcOrd="5" destOrd="0" presId="urn:microsoft.com/office/officeart/2005/8/layout/vList2"/>
    <dgm:cxn modelId="{ABE56514-9F00-43A4-B260-00BBABA9B4AF}" type="presParOf" srcId="{391F2BC3-9F06-4922-9192-2448A61EB0DF}" destId="{7367A705-55E7-4F8A-A30D-38488261AF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806C6C-0D5C-4C5B-9CFC-26E6AEF666F1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7279B-C026-4318-8A84-BA73C029853E}">
      <dgm:prSet/>
      <dgm:spPr/>
      <dgm:t>
        <a:bodyPr/>
        <a:lstStyle/>
        <a:p>
          <a:r>
            <a:rPr lang="es-ES" b="1" i="0" dirty="0" err="1"/>
            <a:t>Developer</a:t>
          </a:r>
          <a:endParaRPr lang="en-US" dirty="0"/>
        </a:p>
      </dgm:t>
    </dgm:pt>
    <dgm:pt modelId="{ADD2733C-8BF9-46DE-8C96-5AD24E668428}" type="parTrans" cxnId="{2960FD14-ABC4-460E-8961-7DC35E2333BD}">
      <dgm:prSet/>
      <dgm:spPr/>
      <dgm:t>
        <a:bodyPr/>
        <a:lstStyle/>
        <a:p>
          <a:endParaRPr lang="en-US"/>
        </a:p>
      </dgm:t>
    </dgm:pt>
    <dgm:pt modelId="{212BF399-E7E1-484E-8648-F5A3715CE25B}" type="sibTrans" cxnId="{2960FD14-ABC4-460E-8961-7DC35E2333BD}">
      <dgm:prSet/>
      <dgm:spPr/>
      <dgm:t>
        <a:bodyPr/>
        <a:lstStyle/>
        <a:p>
          <a:endParaRPr lang="en-US"/>
        </a:p>
      </dgm:t>
    </dgm:pt>
    <dgm:pt modelId="{BC781DAA-E36E-497A-B81C-DADD959D4BE0}">
      <dgm:prSet/>
      <dgm:spPr/>
      <dgm:t>
        <a:bodyPr/>
        <a:lstStyle/>
        <a:p>
          <a:r>
            <a:rPr lang="es-ES" b="0" i="0" dirty="0"/>
            <a:t>PR</a:t>
          </a:r>
          <a:endParaRPr lang="en-US" dirty="0"/>
        </a:p>
      </dgm:t>
    </dgm:pt>
    <dgm:pt modelId="{74B3D891-BD19-4A0C-940D-96859C1DC188}" type="parTrans" cxnId="{90B492DA-EC98-490C-BB65-48EA15321B5E}">
      <dgm:prSet/>
      <dgm:spPr/>
      <dgm:t>
        <a:bodyPr/>
        <a:lstStyle/>
        <a:p>
          <a:endParaRPr lang="en-US"/>
        </a:p>
      </dgm:t>
    </dgm:pt>
    <dgm:pt modelId="{EF31C86B-97F4-48C9-9132-9FD5F20F83DA}" type="sibTrans" cxnId="{90B492DA-EC98-490C-BB65-48EA15321B5E}">
      <dgm:prSet/>
      <dgm:spPr/>
      <dgm:t>
        <a:bodyPr/>
        <a:lstStyle/>
        <a:p>
          <a:endParaRPr lang="en-US"/>
        </a:p>
      </dgm:t>
    </dgm:pt>
    <dgm:pt modelId="{A0EDA225-FB56-428B-9049-E995C920C8B6}">
      <dgm:prSet/>
      <dgm:spPr/>
      <dgm:t>
        <a:bodyPr/>
        <a:lstStyle/>
        <a:p>
          <a:r>
            <a:rPr lang="es-ES" b="0" i="0" dirty="0"/>
            <a:t>CI Pipeline</a:t>
          </a:r>
          <a:endParaRPr lang="en-US" dirty="0"/>
        </a:p>
      </dgm:t>
    </dgm:pt>
    <dgm:pt modelId="{24A19594-C60B-46F3-B11A-0081C0E720F3}" type="parTrans" cxnId="{D059FC96-200D-4C8A-B652-E890AB2B7E50}">
      <dgm:prSet/>
      <dgm:spPr/>
      <dgm:t>
        <a:bodyPr/>
        <a:lstStyle/>
        <a:p>
          <a:endParaRPr lang="en-US"/>
        </a:p>
      </dgm:t>
    </dgm:pt>
    <dgm:pt modelId="{0E0FEECF-7A84-40BC-BD61-25A314686707}" type="sibTrans" cxnId="{D059FC96-200D-4C8A-B652-E890AB2B7E50}">
      <dgm:prSet/>
      <dgm:spPr/>
      <dgm:t>
        <a:bodyPr/>
        <a:lstStyle/>
        <a:p>
          <a:endParaRPr lang="en-US"/>
        </a:p>
      </dgm:t>
    </dgm:pt>
    <dgm:pt modelId="{84EB10BE-CD02-41E0-AFAB-05272FD7083A}">
      <dgm:prSet/>
      <dgm:spPr/>
      <dgm:t>
        <a:bodyPr/>
        <a:lstStyle/>
        <a:p>
          <a:r>
            <a:rPr lang="es-ES" b="0" i="0" dirty="0" err="1"/>
            <a:t>Build</a:t>
          </a:r>
          <a:r>
            <a:rPr lang="es-ES" b="0" i="0" dirty="0"/>
            <a:t> &amp; Test </a:t>
          </a:r>
          <a:endParaRPr lang="en-US" dirty="0"/>
        </a:p>
      </dgm:t>
    </dgm:pt>
    <dgm:pt modelId="{78671A21-A917-4819-97F3-41EF710580BD}" type="parTrans" cxnId="{FB6F56A3-3E3C-4B2B-A6AA-0194F9C1BA20}">
      <dgm:prSet/>
      <dgm:spPr/>
      <dgm:t>
        <a:bodyPr/>
        <a:lstStyle/>
        <a:p>
          <a:endParaRPr lang="en-US"/>
        </a:p>
      </dgm:t>
    </dgm:pt>
    <dgm:pt modelId="{5E54DD95-5F35-4A7C-9F99-55C8D35A3347}" type="sibTrans" cxnId="{FB6F56A3-3E3C-4B2B-A6AA-0194F9C1BA20}">
      <dgm:prSet/>
      <dgm:spPr/>
      <dgm:t>
        <a:bodyPr/>
        <a:lstStyle/>
        <a:p>
          <a:endParaRPr lang="en-US"/>
        </a:p>
      </dgm:t>
    </dgm:pt>
    <dgm:pt modelId="{D2EADC03-E09E-465E-AB53-3F70E361EBE6}">
      <dgm:prSet/>
      <dgm:spPr/>
      <dgm:t>
        <a:bodyPr/>
        <a:lstStyle/>
        <a:p>
          <a:r>
            <a:rPr lang="es-ES" b="0" i="0" dirty="0"/>
            <a:t>Sonar </a:t>
          </a:r>
          <a:r>
            <a:rPr lang="es-ES" b="0" i="0" dirty="0" err="1"/>
            <a:t>analysis</a:t>
          </a:r>
          <a:endParaRPr lang="en-US" dirty="0"/>
        </a:p>
      </dgm:t>
    </dgm:pt>
    <dgm:pt modelId="{976FF0C8-3A89-478F-A039-691A14FFBB49}" type="parTrans" cxnId="{521F7C53-1EA6-433E-ACB2-97EAEB251C80}">
      <dgm:prSet/>
      <dgm:spPr/>
      <dgm:t>
        <a:bodyPr/>
        <a:lstStyle/>
        <a:p>
          <a:endParaRPr lang="en-US"/>
        </a:p>
      </dgm:t>
    </dgm:pt>
    <dgm:pt modelId="{5A38CBAE-C585-4DEB-9B8F-7348E235A498}" type="sibTrans" cxnId="{521F7C53-1EA6-433E-ACB2-97EAEB251C80}">
      <dgm:prSet/>
      <dgm:spPr/>
      <dgm:t>
        <a:bodyPr/>
        <a:lstStyle/>
        <a:p>
          <a:endParaRPr lang="en-US"/>
        </a:p>
      </dgm:t>
    </dgm:pt>
    <dgm:pt modelId="{DA9B8935-65DF-4860-BA95-D75488692104}">
      <dgm:prSet/>
      <dgm:spPr/>
      <dgm:t>
        <a:bodyPr/>
        <a:lstStyle/>
        <a:p>
          <a:r>
            <a:rPr lang="es-ES" b="1" i="0" dirty="0" err="1"/>
            <a:t>Quality</a:t>
          </a:r>
          <a:r>
            <a:rPr lang="es-ES" b="1" i="0" dirty="0"/>
            <a:t> Gate </a:t>
          </a:r>
          <a:r>
            <a:rPr lang="es-ES" b="1" i="0" dirty="0" err="1"/>
            <a:t>evaluation</a:t>
          </a:r>
          <a:endParaRPr lang="en-US" dirty="0"/>
        </a:p>
      </dgm:t>
    </dgm:pt>
    <dgm:pt modelId="{E045DE59-9BE7-4077-A61D-F376CE3FBEC5}" type="parTrans" cxnId="{ECA44D32-68C4-45CE-A80E-AA50E189A9FD}">
      <dgm:prSet/>
      <dgm:spPr/>
      <dgm:t>
        <a:bodyPr/>
        <a:lstStyle/>
        <a:p>
          <a:endParaRPr lang="en-US"/>
        </a:p>
      </dgm:t>
    </dgm:pt>
    <dgm:pt modelId="{AF4046A8-5748-4975-BCC7-44BEF23AE746}" type="sibTrans" cxnId="{ECA44D32-68C4-45CE-A80E-AA50E189A9FD}">
      <dgm:prSet/>
      <dgm:spPr/>
      <dgm:t>
        <a:bodyPr/>
        <a:lstStyle/>
        <a:p>
          <a:endParaRPr lang="en-US"/>
        </a:p>
      </dgm:t>
    </dgm:pt>
    <dgm:pt modelId="{AAAD54D6-C11D-40FE-8DA3-2B669822F031}">
      <dgm:prSet/>
      <dgm:spPr/>
      <dgm:t>
        <a:bodyPr/>
        <a:lstStyle/>
        <a:p>
          <a:r>
            <a:rPr lang="es-ES" b="0" i="0" dirty="0" err="1"/>
            <a:t>Merge</a:t>
          </a:r>
          <a:r>
            <a:rPr lang="es-ES" b="0" i="0" dirty="0"/>
            <a:t> / </a:t>
          </a:r>
          <a:r>
            <a:rPr lang="es-ES" b="0" i="0" dirty="0" err="1"/>
            <a:t>Reject</a:t>
          </a:r>
          <a:endParaRPr lang="en-US" dirty="0"/>
        </a:p>
      </dgm:t>
    </dgm:pt>
    <dgm:pt modelId="{66672A80-59B1-4F26-BBED-30D51B57EBFD}" type="parTrans" cxnId="{1AABB07C-5D60-4539-9FD2-D9E98B3421A1}">
      <dgm:prSet/>
      <dgm:spPr/>
      <dgm:t>
        <a:bodyPr/>
        <a:lstStyle/>
        <a:p>
          <a:endParaRPr lang="en-US"/>
        </a:p>
      </dgm:t>
    </dgm:pt>
    <dgm:pt modelId="{DD3F0ED1-C6B0-44D3-8605-AF34019BF2A2}" type="sibTrans" cxnId="{1AABB07C-5D60-4539-9FD2-D9E98B3421A1}">
      <dgm:prSet/>
      <dgm:spPr/>
      <dgm:t>
        <a:bodyPr/>
        <a:lstStyle/>
        <a:p>
          <a:endParaRPr lang="en-US"/>
        </a:p>
      </dgm:t>
    </dgm:pt>
    <dgm:pt modelId="{158D1C52-9719-4793-893C-85AF98D6C458}" type="pres">
      <dgm:prSet presAssocID="{07806C6C-0D5C-4C5B-9CFC-26E6AEF666F1}" presName="linearFlow" presStyleCnt="0">
        <dgm:presLayoutVars>
          <dgm:resizeHandles val="exact"/>
        </dgm:presLayoutVars>
      </dgm:prSet>
      <dgm:spPr/>
    </dgm:pt>
    <dgm:pt modelId="{F0613C5A-05BA-44EF-AACA-45A711746A9C}" type="pres">
      <dgm:prSet presAssocID="{40F7279B-C026-4318-8A84-BA73C029853E}" presName="node" presStyleLbl="node1" presStyleIdx="0" presStyleCnt="7">
        <dgm:presLayoutVars>
          <dgm:bulletEnabled val="1"/>
        </dgm:presLayoutVars>
      </dgm:prSet>
      <dgm:spPr/>
    </dgm:pt>
    <dgm:pt modelId="{993233AA-2ABE-410A-9DBD-9BFA85A54AC2}" type="pres">
      <dgm:prSet presAssocID="{212BF399-E7E1-484E-8648-F5A3715CE25B}" presName="sibTrans" presStyleLbl="sibTrans2D1" presStyleIdx="0" presStyleCnt="6"/>
      <dgm:spPr/>
    </dgm:pt>
    <dgm:pt modelId="{C8E878EA-9136-4CB3-AA5F-F27DFA77C213}" type="pres">
      <dgm:prSet presAssocID="{212BF399-E7E1-484E-8648-F5A3715CE25B}" presName="connectorText" presStyleLbl="sibTrans2D1" presStyleIdx="0" presStyleCnt="6"/>
      <dgm:spPr/>
    </dgm:pt>
    <dgm:pt modelId="{2961F22E-2EAB-4CA9-8D19-E348526B66AF}" type="pres">
      <dgm:prSet presAssocID="{BC781DAA-E36E-497A-B81C-DADD959D4BE0}" presName="node" presStyleLbl="node1" presStyleIdx="1" presStyleCnt="7">
        <dgm:presLayoutVars>
          <dgm:bulletEnabled val="1"/>
        </dgm:presLayoutVars>
      </dgm:prSet>
      <dgm:spPr/>
    </dgm:pt>
    <dgm:pt modelId="{382B3338-D64C-41C4-BCEA-92536DC23141}" type="pres">
      <dgm:prSet presAssocID="{EF31C86B-97F4-48C9-9132-9FD5F20F83DA}" presName="sibTrans" presStyleLbl="sibTrans2D1" presStyleIdx="1" presStyleCnt="6"/>
      <dgm:spPr/>
    </dgm:pt>
    <dgm:pt modelId="{FB6335E0-0468-4779-8155-297C145E20EB}" type="pres">
      <dgm:prSet presAssocID="{EF31C86B-97F4-48C9-9132-9FD5F20F83DA}" presName="connectorText" presStyleLbl="sibTrans2D1" presStyleIdx="1" presStyleCnt="6"/>
      <dgm:spPr/>
    </dgm:pt>
    <dgm:pt modelId="{C95C51D5-16EA-4060-815D-647E99DF0A77}" type="pres">
      <dgm:prSet presAssocID="{A0EDA225-FB56-428B-9049-E995C920C8B6}" presName="node" presStyleLbl="node1" presStyleIdx="2" presStyleCnt="7">
        <dgm:presLayoutVars>
          <dgm:bulletEnabled val="1"/>
        </dgm:presLayoutVars>
      </dgm:prSet>
      <dgm:spPr/>
    </dgm:pt>
    <dgm:pt modelId="{80BCFA6E-03BB-492D-8BFB-A7203A7A1EB6}" type="pres">
      <dgm:prSet presAssocID="{0E0FEECF-7A84-40BC-BD61-25A314686707}" presName="sibTrans" presStyleLbl="sibTrans2D1" presStyleIdx="2" presStyleCnt="6"/>
      <dgm:spPr/>
    </dgm:pt>
    <dgm:pt modelId="{CE83BBEA-DC9E-4BF9-AC14-D8EAF251439A}" type="pres">
      <dgm:prSet presAssocID="{0E0FEECF-7A84-40BC-BD61-25A314686707}" presName="connectorText" presStyleLbl="sibTrans2D1" presStyleIdx="2" presStyleCnt="6"/>
      <dgm:spPr/>
    </dgm:pt>
    <dgm:pt modelId="{7416E9CA-2754-496B-BC0A-4A0433009FF9}" type="pres">
      <dgm:prSet presAssocID="{84EB10BE-CD02-41E0-AFAB-05272FD7083A}" presName="node" presStyleLbl="node1" presStyleIdx="3" presStyleCnt="7">
        <dgm:presLayoutVars>
          <dgm:bulletEnabled val="1"/>
        </dgm:presLayoutVars>
      </dgm:prSet>
      <dgm:spPr/>
    </dgm:pt>
    <dgm:pt modelId="{895CAA9A-A26E-46BC-8F84-1C0FC7008C47}" type="pres">
      <dgm:prSet presAssocID="{5E54DD95-5F35-4A7C-9F99-55C8D35A3347}" presName="sibTrans" presStyleLbl="sibTrans2D1" presStyleIdx="3" presStyleCnt="6"/>
      <dgm:spPr/>
    </dgm:pt>
    <dgm:pt modelId="{F1CC1371-D66A-44BB-84BA-BE968D450738}" type="pres">
      <dgm:prSet presAssocID="{5E54DD95-5F35-4A7C-9F99-55C8D35A3347}" presName="connectorText" presStyleLbl="sibTrans2D1" presStyleIdx="3" presStyleCnt="6"/>
      <dgm:spPr/>
    </dgm:pt>
    <dgm:pt modelId="{91C687A2-0C61-41A9-A36F-9D29F8203F0E}" type="pres">
      <dgm:prSet presAssocID="{D2EADC03-E09E-465E-AB53-3F70E361EBE6}" presName="node" presStyleLbl="node1" presStyleIdx="4" presStyleCnt="7">
        <dgm:presLayoutVars>
          <dgm:bulletEnabled val="1"/>
        </dgm:presLayoutVars>
      </dgm:prSet>
      <dgm:spPr/>
    </dgm:pt>
    <dgm:pt modelId="{1D7292FE-DE03-45AE-8B0D-582A4464797C}" type="pres">
      <dgm:prSet presAssocID="{5A38CBAE-C585-4DEB-9B8F-7348E235A498}" presName="sibTrans" presStyleLbl="sibTrans2D1" presStyleIdx="4" presStyleCnt="6"/>
      <dgm:spPr/>
    </dgm:pt>
    <dgm:pt modelId="{2AC46C5A-111E-4325-BD90-49F8D5E1425D}" type="pres">
      <dgm:prSet presAssocID="{5A38CBAE-C585-4DEB-9B8F-7348E235A498}" presName="connectorText" presStyleLbl="sibTrans2D1" presStyleIdx="4" presStyleCnt="6"/>
      <dgm:spPr/>
    </dgm:pt>
    <dgm:pt modelId="{C1B0E46C-B3C0-4DC9-88EE-2A48CB52695D}" type="pres">
      <dgm:prSet presAssocID="{DA9B8935-65DF-4860-BA95-D75488692104}" presName="node" presStyleLbl="node1" presStyleIdx="5" presStyleCnt="7">
        <dgm:presLayoutVars>
          <dgm:bulletEnabled val="1"/>
        </dgm:presLayoutVars>
      </dgm:prSet>
      <dgm:spPr/>
    </dgm:pt>
    <dgm:pt modelId="{38399BBF-99A5-47D4-8DA4-A56D0D6F4D21}" type="pres">
      <dgm:prSet presAssocID="{AF4046A8-5748-4975-BCC7-44BEF23AE746}" presName="sibTrans" presStyleLbl="sibTrans2D1" presStyleIdx="5" presStyleCnt="6"/>
      <dgm:spPr/>
    </dgm:pt>
    <dgm:pt modelId="{6F90F908-9E46-4270-B0B3-D21360D978E4}" type="pres">
      <dgm:prSet presAssocID="{AF4046A8-5748-4975-BCC7-44BEF23AE746}" presName="connectorText" presStyleLbl="sibTrans2D1" presStyleIdx="5" presStyleCnt="6"/>
      <dgm:spPr/>
    </dgm:pt>
    <dgm:pt modelId="{E414FAAE-6EED-413C-8241-6B6560D3FA8C}" type="pres">
      <dgm:prSet presAssocID="{AAAD54D6-C11D-40FE-8DA3-2B669822F031}" presName="node" presStyleLbl="node1" presStyleIdx="6" presStyleCnt="7">
        <dgm:presLayoutVars>
          <dgm:bulletEnabled val="1"/>
        </dgm:presLayoutVars>
      </dgm:prSet>
      <dgm:spPr/>
    </dgm:pt>
  </dgm:ptLst>
  <dgm:cxnLst>
    <dgm:cxn modelId="{87283703-0C20-484E-A4AF-33CFC551981D}" type="presOf" srcId="{5A38CBAE-C585-4DEB-9B8F-7348E235A498}" destId="{1D7292FE-DE03-45AE-8B0D-582A4464797C}" srcOrd="0" destOrd="0" presId="urn:microsoft.com/office/officeart/2005/8/layout/process2"/>
    <dgm:cxn modelId="{6EFDDD09-29F4-48EE-BD96-54977395349A}" type="presOf" srcId="{5E54DD95-5F35-4A7C-9F99-55C8D35A3347}" destId="{F1CC1371-D66A-44BB-84BA-BE968D450738}" srcOrd="1" destOrd="0" presId="urn:microsoft.com/office/officeart/2005/8/layout/process2"/>
    <dgm:cxn modelId="{59568712-3067-435C-8A55-308E11D99717}" type="presOf" srcId="{84EB10BE-CD02-41E0-AFAB-05272FD7083A}" destId="{7416E9CA-2754-496B-BC0A-4A0433009FF9}" srcOrd="0" destOrd="0" presId="urn:microsoft.com/office/officeart/2005/8/layout/process2"/>
    <dgm:cxn modelId="{2960FD14-ABC4-460E-8961-7DC35E2333BD}" srcId="{07806C6C-0D5C-4C5B-9CFC-26E6AEF666F1}" destId="{40F7279B-C026-4318-8A84-BA73C029853E}" srcOrd="0" destOrd="0" parTransId="{ADD2733C-8BF9-46DE-8C96-5AD24E668428}" sibTransId="{212BF399-E7E1-484E-8648-F5A3715CE25B}"/>
    <dgm:cxn modelId="{8BFCC931-13E5-4F71-9F54-06D993B4CB86}" type="presOf" srcId="{EF31C86B-97F4-48C9-9132-9FD5F20F83DA}" destId="{FB6335E0-0468-4779-8155-297C145E20EB}" srcOrd="1" destOrd="0" presId="urn:microsoft.com/office/officeart/2005/8/layout/process2"/>
    <dgm:cxn modelId="{ECA44D32-68C4-45CE-A80E-AA50E189A9FD}" srcId="{07806C6C-0D5C-4C5B-9CFC-26E6AEF666F1}" destId="{DA9B8935-65DF-4860-BA95-D75488692104}" srcOrd="5" destOrd="0" parTransId="{E045DE59-9BE7-4077-A61D-F376CE3FBEC5}" sibTransId="{AF4046A8-5748-4975-BCC7-44BEF23AE746}"/>
    <dgm:cxn modelId="{EADA5E35-FA90-453E-B53F-246D85F8F832}" type="presOf" srcId="{AF4046A8-5748-4975-BCC7-44BEF23AE746}" destId="{6F90F908-9E46-4270-B0B3-D21360D978E4}" srcOrd="1" destOrd="0" presId="urn:microsoft.com/office/officeart/2005/8/layout/process2"/>
    <dgm:cxn modelId="{B503753D-F556-4DBA-909C-82C2EDCD83FB}" type="presOf" srcId="{DA9B8935-65DF-4860-BA95-D75488692104}" destId="{C1B0E46C-B3C0-4DC9-88EE-2A48CB52695D}" srcOrd="0" destOrd="0" presId="urn:microsoft.com/office/officeart/2005/8/layout/process2"/>
    <dgm:cxn modelId="{AC848A3D-A73D-4A25-97F6-037A3F3F5A74}" type="presOf" srcId="{5E54DD95-5F35-4A7C-9F99-55C8D35A3347}" destId="{895CAA9A-A26E-46BC-8F84-1C0FC7008C47}" srcOrd="0" destOrd="0" presId="urn:microsoft.com/office/officeart/2005/8/layout/process2"/>
    <dgm:cxn modelId="{FB38C042-7810-45F0-80BF-73275FE1D200}" type="presOf" srcId="{212BF399-E7E1-484E-8648-F5A3715CE25B}" destId="{C8E878EA-9136-4CB3-AA5F-F27DFA77C213}" srcOrd="1" destOrd="0" presId="urn:microsoft.com/office/officeart/2005/8/layout/process2"/>
    <dgm:cxn modelId="{BB65D264-9521-4B4D-B24D-70C207839DEB}" type="presOf" srcId="{0E0FEECF-7A84-40BC-BD61-25A314686707}" destId="{80BCFA6E-03BB-492D-8BFB-A7203A7A1EB6}" srcOrd="0" destOrd="0" presId="urn:microsoft.com/office/officeart/2005/8/layout/process2"/>
    <dgm:cxn modelId="{0BD45468-C27E-4BD6-949F-B8795634AB73}" type="presOf" srcId="{5A38CBAE-C585-4DEB-9B8F-7348E235A498}" destId="{2AC46C5A-111E-4325-BD90-49F8D5E1425D}" srcOrd="1" destOrd="0" presId="urn:microsoft.com/office/officeart/2005/8/layout/process2"/>
    <dgm:cxn modelId="{521F7C53-1EA6-433E-ACB2-97EAEB251C80}" srcId="{07806C6C-0D5C-4C5B-9CFC-26E6AEF666F1}" destId="{D2EADC03-E09E-465E-AB53-3F70E361EBE6}" srcOrd="4" destOrd="0" parTransId="{976FF0C8-3A89-478F-A039-691A14FFBB49}" sibTransId="{5A38CBAE-C585-4DEB-9B8F-7348E235A498}"/>
    <dgm:cxn modelId="{D7FD2356-D5EC-44F7-9294-60EE30BD8889}" type="presOf" srcId="{AF4046A8-5748-4975-BCC7-44BEF23AE746}" destId="{38399BBF-99A5-47D4-8DA4-A56D0D6F4D21}" srcOrd="0" destOrd="0" presId="urn:microsoft.com/office/officeart/2005/8/layout/process2"/>
    <dgm:cxn modelId="{18E9CF56-9C9E-4808-961E-865A3BB356B4}" type="presOf" srcId="{0E0FEECF-7A84-40BC-BD61-25A314686707}" destId="{CE83BBEA-DC9E-4BF9-AC14-D8EAF251439A}" srcOrd="1" destOrd="0" presId="urn:microsoft.com/office/officeart/2005/8/layout/process2"/>
    <dgm:cxn modelId="{3FD1897B-ACFD-4760-AAFA-89EF55030F9F}" type="presOf" srcId="{07806C6C-0D5C-4C5B-9CFC-26E6AEF666F1}" destId="{158D1C52-9719-4793-893C-85AF98D6C458}" srcOrd="0" destOrd="0" presId="urn:microsoft.com/office/officeart/2005/8/layout/process2"/>
    <dgm:cxn modelId="{1AABB07C-5D60-4539-9FD2-D9E98B3421A1}" srcId="{07806C6C-0D5C-4C5B-9CFC-26E6AEF666F1}" destId="{AAAD54D6-C11D-40FE-8DA3-2B669822F031}" srcOrd="6" destOrd="0" parTransId="{66672A80-59B1-4F26-BBED-30D51B57EBFD}" sibTransId="{DD3F0ED1-C6B0-44D3-8605-AF34019BF2A2}"/>
    <dgm:cxn modelId="{C9DBB783-2098-4D21-84CF-A8F5936B0248}" type="presOf" srcId="{AAAD54D6-C11D-40FE-8DA3-2B669822F031}" destId="{E414FAAE-6EED-413C-8241-6B6560D3FA8C}" srcOrd="0" destOrd="0" presId="urn:microsoft.com/office/officeart/2005/8/layout/process2"/>
    <dgm:cxn modelId="{07937D85-3141-4BA1-8481-057228F141D6}" type="presOf" srcId="{A0EDA225-FB56-428B-9049-E995C920C8B6}" destId="{C95C51D5-16EA-4060-815D-647E99DF0A77}" srcOrd="0" destOrd="0" presId="urn:microsoft.com/office/officeart/2005/8/layout/process2"/>
    <dgm:cxn modelId="{D059FC96-200D-4C8A-B652-E890AB2B7E50}" srcId="{07806C6C-0D5C-4C5B-9CFC-26E6AEF666F1}" destId="{A0EDA225-FB56-428B-9049-E995C920C8B6}" srcOrd="2" destOrd="0" parTransId="{24A19594-C60B-46F3-B11A-0081C0E720F3}" sibTransId="{0E0FEECF-7A84-40BC-BD61-25A314686707}"/>
    <dgm:cxn modelId="{FB6F56A3-3E3C-4B2B-A6AA-0194F9C1BA20}" srcId="{07806C6C-0D5C-4C5B-9CFC-26E6AEF666F1}" destId="{84EB10BE-CD02-41E0-AFAB-05272FD7083A}" srcOrd="3" destOrd="0" parTransId="{78671A21-A917-4819-97F3-41EF710580BD}" sibTransId="{5E54DD95-5F35-4A7C-9F99-55C8D35A3347}"/>
    <dgm:cxn modelId="{40AFC5C1-4E60-464E-BC08-61984A4E1FC8}" type="presOf" srcId="{BC781DAA-E36E-497A-B81C-DADD959D4BE0}" destId="{2961F22E-2EAB-4CA9-8D19-E348526B66AF}" srcOrd="0" destOrd="0" presId="urn:microsoft.com/office/officeart/2005/8/layout/process2"/>
    <dgm:cxn modelId="{C0D3E2CF-C451-4FFF-9D94-860E31E86FF0}" type="presOf" srcId="{EF31C86B-97F4-48C9-9132-9FD5F20F83DA}" destId="{382B3338-D64C-41C4-BCEA-92536DC23141}" srcOrd="0" destOrd="0" presId="urn:microsoft.com/office/officeart/2005/8/layout/process2"/>
    <dgm:cxn modelId="{90B492DA-EC98-490C-BB65-48EA15321B5E}" srcId="{07806C6C-0D5C-4C5B-9CFC-26E6AEF666F1}" destId="{BC781DAA-E36E-497A-B81C-DADD959D4BE0}" srcOrd="1" destOrd="0" parTransId="{74B3D891-BD19-4A0C-940D-96859C1DC188}" sibTransId="{EF31C86B-97F4-48C9-9132-9FD5F20F83DA}"/>
    <dgm:cxn modelId="{FC418AE2-C5BC-4F84-B297-8B5DEE1D5DD3}" type="presOf" srcId="{D2EADC03-E09E-465E-AB53-3F70E361EBE6}" destId="{91C687A2-0C61-41A9-A36F-9D29F8203F0E}" srcOrd="0" destOrd="0" presId="urn:microsoft.com/office/officeart/2005/8/layout/process2"/>
    <dgm:cxn modelId="{EE2D5BE3-ACD3-4A35-88FA-B816CC1F2C62}" type="presOf" srcId="{40F7279B-C026-4318-8A84-BA73C029853E}" destId="{F0613C5A-05BA-44EF-AACA-45A711746A9C}" srcOrd="0" destOrd="0" presId="urn:microsoft.com/office/officeart/2005/8/layout/process2"/>
    <dgm:cxn modelId="{429FCDE6-B309-43A3-890A-0010DCCAD223}" type="presOf" srcId="{212BF399-E7E1-484E-8648-F5A3715CE25B}" destId="{993233AA-2ABE-410A-9DBD-9BFA85A54AC2}" srcOrd="0" destOrd="0" presId="urn:microsoft.com/office/officeart/2005/8/layout/process2"/>
    <dgm:cxn modelId="{A0B1B4D9-EB57-4459-800B-879292938322}" type="presParOf" srcId="{158D1C52-9719-4793-893C-85AF98D6C458}" destId="{F0613C5A-05BA-44EF-AACA-45A711746A9C}" srcOrd="0" destOrd="0" presId="urn:microsoft.com/office/officeart/2005/8/layout/process2"/>
    <dgm:cxn modelId="{C6821FBE-3344-4341-94AF-26D0DE7B37C8}" type="presParOf" srcId="{158D1C52-9719-4793-893C-85AF98D6C458}" destId="{993233AA-2ABE-410A-9DBD-9BFA85A54AC2}" srcOrd="1" destOrd="0" presId="urn:microsoft.com/office/officeart/2005/8/layout/process2"/>
    <dgm:cxn modelId="{4662FEFD-1075-4D8B-9499-AEA7923FBD78}" type="presParOf" srcId="{993233AA-2ABE-410A-9DBD-9BFA85A54AC2}" destId="{C8E878EA-9136-4CB3-AA5F-F27DFA77C213}" srcOrd="0" destOrd="0" presId="urn:microsoft.com/office/officeart/2005/8/layout/process2"/>
    <dgm:cxn modelId="{89068DDB-67C6-4ABC-B695-F2B2E5B01281}" type="presParOf" srcId="{158D1C52-9719-4793-893C-85AF98D6C458}" destId="{2961F22E-2EAB-4CA9-8D19-E348526B66AF}" srcOrd="2" destOrd="0" presId="urn:microsoft.com/office/officeart/2005/8/layout/process2"/>
    <dgm:cxn modelId="{28E2DB9E-E20C-4E33-9D0E-DDDCFB758B06}" type="presParOf" srcId="{158D1C52-9719-4793-893C-85AF98D6C458}" destId="{382B3338-D64C-41C4-BCEA-92536DC23141}" srcOrd="3" destOrd="0" presId="urn:microsoft.com/office/officeart/2005/8/layout/process2"/>
    <dgm:cxn modelId="{F7C5A9C6-9C38-49FF-9A7D-205B36A38FC5}" type="presParOf" srcId="{382B3338-D64C-41C4-BCEA-92536DC23141}" destId="{FB6335E0-0468-4779-8155-297C145E20EB}" srcOrd="0" destOrd="0" presId="urn:microsoft.com/office/officeart/2005/8/layout/process2"/>
    <dgm:cxn modelId="{4F8C53EB-E3C9-49E2-BC6E-8C7A5A70C7FD}" type="presParOf" srcId="{158D1C52-9719-4793-893C-85AF98D6C458}" destId="{C95C51D5-16EA-4060-815D-647E99DF0A77}" srcOrd="4" destOrd="0" presId="urn:microsoft.com/office/officeart/2005/8/layout/process2"/>
    <dgm:cxn modelId="{AEAE131E-3107-4BEE-85BE-177BCCA04718}" type="presParOf" srcId="{158D1C52-9719-4793-893C-85AF98D6C458}" destId="{80BCFA6E-03BB-492D-8BFB-A7203A7A1EB6}" srcOrd="5" destOrd="0" presId="urn:microsoft.com/office/officeart/2005/8/layout/process2"/>
    <dgm:cxn modelId="{7B9434A6-D2E2-4C3A-B7A2-8840E611EC2D}" type="presParOf" srcId="{80BCFA6E-03BB-492D-8BFB-A7203A7A1EB6}" destId="{CE83BBEA-DC9E-4BF9-AC14-D8EAF251439A}" srcOrd="0" destOrd="0" presId="urn:microsoft.com/office/officeart/2005/8/layout/process2"/>
    <dgm:cxn modelId="{30EAB891-7B98-4F3C-90B7-15B4BAAF6DC6}" type="presParOf" srcId="{158D1C52-9719-4793-893C-85AF98D6C458}" destId="{7416E9CA-2754-496B-BC0A-4A0433009FF9}" srcOrd="6" destOrd="0" presId="urn:microsoft.com/office/officeart/2005/8/layout/process2"/>
    <dgm:cxn modelId="{7D0CBB1A-1AB4-4C92-A381-BD2919BDB4B7}" type="presParOf" srcId="{158D1C52-9719-4793-893C-85AF98D6C458}" destId="{895CAA9A-A26E-46BC-8F84-1C0FC7008C47}" srcOrd="7" destOrd="0" presId="urn:microsoft.com/office/officeart/2005/8/layout/process2"/>
    <dgm:cxn modelId="{C6AA38A0-262B-4B41-81DC-BD83FEDFE4F0}" type="presParOf" srcId="{895CAA9A-A26E-46BC-8F84-1C0FC7008C47}" destId="{F1CC1371-D66A-44BB-84BA-BE968D450738}" srcOrd="0" destOrd="0" presId="urn:microsoft.com/office/officeart/2005/8/layout/process2"/>
    <dgm:cxn modelId="{10E40E45-B40D-4A46-9830-2E92DC1BAE38}" type="presParOf" srcId="{158D1C52-9719-4793-893C-85AF98D6C458}" destId="{91C687A2-0C61-41A9-A36F-9D29F8203F0E}" srcOrd="8" destOrd="0" presId="urn:microsoft.com/office/officeart/2005/8/layout/process2"/>
    <dgm:cxn modelId="{4BB1EA2D-F869-4E74-8E07-8408717EFF5A}" type="presParOf" srcId="{158D1C52-9719-4793-893C-85AF98D6C458}" destId="{1D7292FE-DE03-45AE-8B0D-582A4464797C}" srcOrd="9" destOrd="0" presId="urn:microsoft.com/office/officeart/2005/8/layout/process2"/>
    <dgm:cxn modelId="{11C6465F-8314-40C5-91ED-DFBAD8FC725A}" type="presParOf" srcId="{1D7292FE-DE03-45AE-8B0D-582A4464797C}" destId="{2AC46C5A-111E-4325-BD90-49F8D5E1425D}" srcOrd="0" destOrd="0" presId="urn:microsoft.com/office/officeart/2005/8/layout/process2"/>
    <dgm:cxn modelId="{86067222-F8B8-4072-96BD-4CC9D3FE6A7F}" type="presParOf" srcId="{158D1C52-9719-4793-893C-85AF98D6C458}" destId="{C1B0E46C-B3C0-4DC9-88EE-2A48CB52695D}" srcOrd="10" destOrd="0" presId="urn:microsoft.com/office/officeart/2005/8/layout/process2"/>
    <dgm:cxn modelId="{63F76F21-A7DE-4AF3-932B-1B5D366CD743}" type="presParOf" srcId="{158D1C52-9719-4793-893C-85AF98D6C458}" destId="{38399BBF-99A5-47D4-8DA4-A56D0D6F4D21}" srcOrd="11" destOrd="0" presId="urn:microsoft.com/office/officeart/2005/8/layout/process2"/>
    <dgm:cxn modelId="{76DF0845-7F97-44AE-8EDC-CBD0CE365FE9}" type="presParOf" srcId="{38399BBF-99A5-47D4-8DA4-A56D0D6F4D21}" destId="{6F90F908-9E46-4270-B0B3-D21360D978E4}" srcOrd="0" destOrd="0" presId="urn:microsoft.com/office/officeart/2005/8/layout/process2"/>
    <dgm:cxn modelId="{F72AF72E-6D57-40E2-8A54-F1D061222081}" type="presParOf" srcId="{158D1C52-9719-4793-893C-85AF98D6C458}" destId="{E414FAAE-6EED-413C-8241-6B6560D3FA8C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9640A4-3CFA-4F83-B0EE-857E6BF38740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25265A-E5B5-41D3-933E-BCE3FB2D1096}">
      <dgm:prSet/>
      <dgm:spPr/>
      <dgm:t>
        <a:bodyPr/>
        <a:lstStyle/>
        <a:p>
          <a:r>
            <a:rPr lang="en-US"/>
            <a:t>VS Professional: crear proyecto, NuGet (ejemplo: NLog), extensiones (SonarLint)</a:t>
          </a:r>
        </a:p>
      </dgm:t>
    </dgm:pt>
    <dgm:pt modelId="{FF9B9E90-2F99-4E97-B305-14BF2AAA2B1E}" type="parTrans" cxnId="{0CAEFB57-4D0C-4C0A-8B47-063F590DE9E4}">
      <dgm:prSet/>
      <dgm:spPr/>
      <dgm:t>
        <a:bodyPr/>
        <a:lstStyle/>
        <a:p>
          <a:endParaRPr lang="en-US"/>
        </a:p>
      </dgm:t>
    </dgm:pt>
    <dgm:pt modelId="{677E4842-7E79-4CE2-80F8-913F5CF734D4}" type="sibTrans" cxnId="{0CAEFB57-4D0C-4C0A-8B47-063F590DE9E4}">
      <dgm:prSet/>
      <dgm:spPr/>
      <dgm:t>
        <a:bodyPr/>
        <a:lstStyle/>
        <a:p>
          <a:endParaRPr lang="en-US"/>
        </a:p>
      </dgm:t>
    </dgm:pt>
    <dgm:pt modelId="{D120AF2C-786D-4AE9-A8DE-0DB9300F67BA}">
      <dgm:prSet/>
      <dgm:spPr/>
      <dgm:t>
        <a:bodyPr/>
        <a:lstStyle/>
        <a:p>
          <a:r>
            <a:rPr lang="en-US"/>
            <a:t>Azure Portal: crear VM Windows con SQL Server (demo)</a:t>
          </a:r>
        </a:p>
      </dgm:t>
    </dgm:pt>
    <dgm:pt modelId="{491BB4AF-8DB1-4983-B3B3-DB22ECBE5C7B}" type="parTrans" cxnId="{A547BE0D-D32F-49DE-A175-57F7B6914622}">
      <dgm:prSet/>
      <dgm:spPr/>
      <dgm:t>
        <a:bodyPr/>
        <a:lstStyle/>
        <a:p>
          <a:endParaRPr lang="en-US"/>
        </a:p>
      </dgm:t>
    </dgm:pt>
    <dgm:pt modelId="{8352F2D9-2219-4BD4-B9A2-BF6ACA385F23}" type="sibTrans" cxnId="{A547BE0D-D32F-49DE-A175-57F7B6914622}">
      <dgm:prSet/>
      <dgm:spPr/>
      <dgm:t>
        <a:bodyPr/>
        <a:lstStyle/>
        <a:p>
          <a:endParaRPr lang="en-US"/>
        </a:p>
      </dgm:t>
    </dgm:pt>
    <dgm:pt modelId="{C6FAEAF7-102A-4EC4-A467-557ECD825432}">
      <dgm:prSet/>
      <dgm:spPr/>
      <dgm:t>
        <a:bodyPr/>
        <a:lstStyle/>
        <a:p>
          <a:r>
            <a:rPr lang="en-US"/>
            <a:t>SSMS: conectar y ejecutar consultas, backup/restore</a:t>
          </a:r>
        </a:p>
      </dgm:t>
    </dgm:pt>
    <dgm:pt modelId="{939B81E3-8DBB-491C-A8B4-B8927D58947F}" type="parTrans" cxnId="{343E35F3-F1BB-4C28-AEE4-F14814103A0C}">
      <dgm:prSet/>
      <dgm:spPr/>
      <dgm:t>
        <a:bodyPr/>
        <a:lstStyle/>
        <a:p>
          <a:endParaRPr lang="en-US"/>
        </a:p>
      </dgm:t>
    </dgm:pt>
    <dgm:pt modelId="{C5486287-2BAE-4382-9EB0-03CDA17955F6}" type="sibTrans" cxnId="{343E35F3-F1BB-4C28-AEE4-F14814103A0C}">
      <dgm:prSet/>
      <dgm:spPr/>
      <dgm:t>
        <a:bodyPr/>
        <a:lstStyle/>
        <a:p>
          <a:endParaRPr lang="en-US"/>
        </a:p>
      </dgm:t>
    </dgm:pt>
    <dgm:pt modelId="{06E6225E-FB75-4757-B7F4-5477C8749778}">
      <dgm:prSet/>
      <dgm:spPr/>
      <dgm:t>
        <a:bodyPr/>
        <a:lstStyle/>
        <a:p>
          <a:r>
            <a:rPr lang="en-US"/>
            <a:t>Demo pipelines: ejecutar build + tests + Sonar</a:t>
          </a:r>
        </a:p>
      </dgm:t>
    </dgm:pt>
    <dgm:pt modelId="{0909A8A4-1DB3-4FAB-8C02-73177A5445F3}" type="parTrans" cxnId="{2C1F773E-A76A-43C2-B091-7BE9610D1739}">
      <dgm:prSet/>
      <dgm:spPr/>
      <dgm:t>
        <a:bodyPr/>
        <a:lstStyle/>
        <a:p>
          <a:endParaRPr lang="en-US"/>
        </a:p>
      </dgm:t>
    </dgm:pt>
    <dgm:pt modelId="{563B9F71-9887-4499-8377-64BF0AA0844D}" type="sibTrans" cxnId="{2C1F773E-A76A-43C2-B091-7BE9610D1739}">
      <dgm:prSet/>
      <dgm:spPr/>
      <dgm:t>
        <a:bodyPr/>
        <a:lstStyle/>
        <a:p>
          <a:endParaRPr lang="en-US"/>
        </a:p>
      </dgm:t>
    </dgm:pt>
    <dgm:pt modelId="{79B6191F-6498-4663-B4CE-A6B4B4928F12}" type="pres">
      <dgm:prSet presAssocID="{039640A4-3CFA-4F83-B0EE-857E6BF38740}" presName="matrix" presStyleCnt="0">
        <dgm:presLayoutVars>
          <dgm:chMax val="1"/>
          <dgm:dir/>
          <dgm:resizeHandles val="exact"/>
        </dgm:presLayoutVars>
      </dgm:prSet>
      <dgm:spPr/>
    </dgm:pt>
    <dgm:pt modelId="{2B803526-7925-44D6-8364-A13CF91F951C}" type="pres">
      <dgm:prSet presAssocID="{039640A4-3CFA-4F83-B0EE-857E6BF38740}" presName="axisShape" presStyleLbl="bgShp" presStyleIdx="0" presStyleCnt="1"/>
      <dgm:spPr/>
    </dgm:pt>
    <dgm:pt modelId="{61220F06-4E64-43C4-A49F-D67CE846F03F}" type="pres">
      <dgm:prSet presAssocID="{039640A4-3CFA-4F83-B0EE-857E6BF3874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8804495-C3CB-410F-9B96-9774303C25C9}" type="pres">
      <dgm:prSet presAssocID="{039640A4-3CFA-4F83-B0EE-857E6BF3874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8F8E20-8708-4C2C-8005-CBD329F0194A}" type="pres">
      <dgm:prSet presAssocID="{039640A4-3CFA-4F83-B0EE-857E6BF3874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E602D3-C2E0-4811-8A14-AE44723F7D54}" type="pres">
      <dgm:prSet presAssocID="{039640A4-3CFA-4F83-B0EE-857E6BF3874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547BE0D-D32F-49DE-A175-57F7B6914622}" srcId="{039640A4-3CFA-4F83-B0EE-857E6BF38740}" destId="{D120AF2C-786D-4AE9-A8DE-0DB9300F67BA}" srcOrd="1" destOrd="0" parTransId="{491BB4AF-8DB1-4983-B3B3-DB22ECBE5C7B}" sibTransId="{8352F2D9-2219-4BD4-B9A2-BF6ACA385F23}"/>
    <dgm:cxn modelId="{5CBA4230-61EB-451F-8FF0-127001750CD2}" type="presOf" srcId="{D120AF2C-786D-4AE9-A8DE-0DB9300F67BA}" destId="{68804495-C3CB-410F-9B96-9774303C25C9}" srcOrd="0" destOrd="0" presId="urn:microsoft.com/office/officeart/2005/8/layout/matrix2"/>
    <dgm:cxn modelId="{2C1F773E-A76A-43C2-B091-7BE9610D1739}" srcId="{039640A4-3CFA-4F83-B0EE-857E6BF38740}" destId="{06E6225E-FB75-4757-B7F4-5477C8749778}" srcOrd="3" destOrd="0" parTransId="{0909A8A4-1DB3-4FAB-8C02-73177A5445F3}" sibTransId="{563B9F71-9887-4499-8377-64BF0AA0844D}"/>
    <dgm:cxn modelId="{37219163-B13D-4E02-8ECC-E5D98F56743A}" type="presOf" srcId="{C6FAEAF7-102A-4EC4-A467-557ECD825432}" destId="{AF8F8E20-8708-4C2C-8005-CBD329F0194A}" srcOrd="0" destOrd="0" presId="urn:microsoft.com/office/officeart/2005/8/layout/matrix2"/>
    <dgm:cxn modelId="{0CAEFB57-4D0C-4C0A-8B47-063F590DE9E4}" srcId="{039640A4-3CFA-4F83-B0EE-857E6BF38740}" destId="{0F25265A-E5B5-41D3-933E-BCE3FB2D1096}" srcOrd="0" destOrd="0" parTransId="{FF9B9E90-2F99-4E97-B305-14BF2AAA2B1E}" sibTransId="{677E4842-7E79-4CE2-80F8-913F5CF734D4}"/>
    <dgm:cxn modelId="{9DEF1D7C-0B3B-4EE9-A9E4-16EDCCC14AED}" type="presOf" srcId="{06E6225E-FB75-4757-B7F4-5477C8749778}" destId="{F9E602D3-C2E0-4811-8A14-AE44723F7D54}" srcOrd="0" destOrd="0" presId="urn:microsoft.com/office/officeart/2005/8/layout/matrix2"/>
    <dgm:cxn modelId="{93D836BF-5217-41F3-B82C-211730F7CE39}" type="presOf" srcId="{039640A4-3CFA-4F83-B0EE-857E6BF38740}" destId="{79B6191F-6498-4663-B4CE-A6B4B4928F12}" srcOrd="0" destOrd="0" presId="urn:microsoft.com/office/officeart/2005/8/layout/matrix2"/>
    <dgm:cxn modelId="{3587DAC7-7CA6-4423-A2EB-9888C656383E}" type="presOf" srcId="{0F25265A-E5B5-41D3-933E-BCE3FB2D1096}" destId="{61220F06-4E64-43C4-A49F-D67CE846F03F}" srcOrd="0" destOrd="0" presId="urn:microsoft.com/office/officeart/2005/8/layout/matrix2"/>
    <dgm:cxn modelId="{343E35F3-F1BB-4C28-AEE4-F14814103A0C}" srcId="{039640A4-3CFA-4F83-B0EE-857E6BF38740}" destId="{C6FAEAF7-102A-4EC4-A467-557ECD825432}" srcOrd="2" destOrd="0" parTransId="{939B81E3-8DBB-491C-A8B4-B8927D58947F}" sibTransId="{C5486287-2BAE-4382-9EB0-03CDA17955F6}"/>
    <dgm:cxn modelId="{33F603F3-679C-452C-A3AD-6D9EF78D4706}" type="presParOf" srcId="{79B6191F-6498-4663-B4CE-A6B4B4928F12}" destId="{2B803526-7925-44D6-8364-A13CF91F951C}" srcOrd="0" destOrd="0" presId="urn:microsoft.com/office/officeart/2005/8/layout/matrix2"/>
    <dgm:cxn modelId="{64EFBF94-86FA-4F83-B052-125024AEBDF3}" type="presParOf" srcId="{79B6191F-6498-4663-B4CE-A6B4B4928F12}" destId="{61220F06-4E64-43C4-A49F-D67CE846F03F}" srcOrd="1" destOrd="0" presId="urn:microsoft.com/office/officeart/2005/8/layout/matrix2"/>
    <dgm:cxn modelId="{3A0BBC42-2A06-43CF-9D1B-5ED38D518865}" type="presParOf" srcId="{79B6191F-6498-4663-B4CE-A6B4B4928F12}" destId="{68804495-C3CB-410F-9B96-9774303C25C9}" srcOrd="2" destOrd="0" presId="urn:microsoft.com/office/officeart/2005/8/layout/matrix2"/>
    <dgm:cxn modelId="{8EA10C52-14A0-4BC4-85B9-319316AAA870}" type="presParOf" srcId="{79B6191F-6498-4663-B4CE-A6B4B4928F12}" destId="{AF8F8E20-8708-4C2C-8005-CBD329F0194A}" srcOrd="3" destOrd="0" presId="urn:microsoft.com/office/officeart/2005/8/layout/matrix2"/>
    <dgm:cxn modelId="{46F3F574-DF98-44D8-AE10-0870B1EEE6E1}" type="presParOf" srcId="{79B6191F-6498-4663-B4CE-A6B4B4928F12}" destId="{F9E602D3-C2E0-4811-8A14-AE44723F7D5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818E4-9505-4641-BED2-0F174302EAE8}">
      <dsp:nvSpPr>
        <dsp:cNvPr id="0" name=""/>
        <dsp:cNvSpPr/>
      </dsp:nvSpPr>
      <dsp:spPr>
        <a:xfrm>
          <a:off x="0" y="2288"/>
          <a:ext cx="6362567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E632B-AF39-43AC-A496-B6E25BDF3763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9C758-E559-4EB8-AC53-89067DD762C2}">
      <dsp:nvSpPr>
        <dsp:cNvPr id="0" name=""/>
        <dsp:cNvSpPr/>
      </dsp:nvSpPr>
      <dsp:spPr>
        <a:xfrm>
          <a:off x="1339618" y="2288"/>
          <a:ext cx="5022948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Comprender la evolución del ecosistema .NET y su estado actual.</a:t>
          </a:r>
        </a:p>
      </dsp:txBody>
      <dsp:txXfrm>
        <a:off x="1339618" y="2288"/>
        <a:ext cx="5022948" cy="1159843"/>
      </dsp:txXfrm>
    </dsp:sp>
    <dsp:sp modelId="{4BB58B6F-7E61-4A5C-80DC-611CBC9C6B9E}">
      <dsp:nvSpPr>
        <dsp:cNvPr id="0" name=""/>
        <dsp:cNvSpPr/>
      </dsp:nvSpPr>
      <dsp:spPr>
        <a:xfrm>
          <a:off x="0" y="1452092"/>
          <a:ext cx="6362567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B1BA3-AA2D-4AFD-9DDC-F3A1A907C25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0D892-CA4C-4337-98F2-5C45E5F0022F}">
      <dsp:nvSpPr>
        <dsp:cNvPr id="0" name=""/>
        <dsp:cNvSpPr/>
      </dsp:nvSpPr>
      <dsp:spPr>
        <a:xfrm>
          <a:off x="1339618" y="1452092"/>
          <a:ext cx="5022948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Familiarizarse con las herramientas: Visual Studio, VS Code, SSMS, Azure.</a:t>
          </a:r>
        </a:p>
      </dsp:txBody>
      <dsp:txXfrm>
        <a:off x="1339618" y="1452092"/>
        <a:ext cx="5022948" cy="1159843"/>
      </dsp:txXfrm>
    </dsp:sp>
    <dsp:sp modelId="{2FF9A159-DCB8-4D03-B05C-4439153712AD}">
      <dsp:nvSpPr>
        <dsp:cNvPr id="0" name=""/>
        <dsp:cNvSpPr/>
      </dsp:nvSpPr>
      <dsp:spPr>
        <a:xfrm>
          <a:off x="0" y="2901896"/>
          <a:ext cx="6362567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B1624-3954-4C6C-8D12-33B2C96BDE34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10DEE-2C84-4C8B-A369-55243F5EA4DE}">
      <dsp:nvSpPr>
        <dsp:cNvPr id="0" name=""/>
        <dsp:cNvSpPr/>
      </dsp:nvSpPr>
      <dsp:spPr>
        <a:xfrm>
          <a:off x="1339618" y="2901896"/>
          <a:ext cx="5022948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Conocer flujos de trabajo: GitHub, SonarCloud, CI/CD.</a:t>
          </a:r>
        </a:p>
      </dsp:txBody>
      <dsp:txXfrm>
        <a:off x="1339618" y="2901896"/>
        <a:ext cx="5022948" cy="1159843"/>
      </dsp:txXfrm>
    </dsp:sp>
    <dsp:sp modelId="{5E651074-A2EF-4343-A804-42D4A7117625}">
      <dsp:nvSpPr>
        <dsp:cNvPr id="0" name=""/>
        <dsp:cNvSpPr/>
      </dsp:nvSpPr>
      <dsp:spPr>
        <a:xfrm>
          <a:off x="0" y="4351700"/>
          <a:ext cx="6362567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9D974-DBA2-4796-8A67-EB4953758434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F0CAD-2454-42E7-B99C-8B1776347842}">
      <dsp:nvSpPr>
        <dsp:cNvPr id="0" name=""/>
        <dsp:cNvSpPr/>
      </dsp:nvSpPr>
      <dsp:spPr>
        <a:xfrm>
          <a:off x="1339618" y="4351700"/>
          <a:ext cx="5022948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Definir requerimientos iniciales del proyecto CourtConnect.</a:t>
          </a:r>
        </a:p>
      </dsp:txBody>
      <dsp:txXfrm>
        <a:off x="1339618" y="4351700"/>
        <a:ext cx="5022948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7945C-59AA-48FF-BA50-DCC565BCE210}">
      <dsp:nvSpPr>
        <dsp:cNvPr id="0" name=""/>
        <dsp:cNvSpPr/>
      </dsp:nvSpPr>
      <dsp:spPr>
        <a:xfrm rot="5400000">
          <a:off x="6729759" y="-2838205"/>
          <a:ext cx="837972" cy="67282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WebForms, AJAX, jQuery = legacy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ASP.NET Core (MVC, Razor Pages, Web API, Minimal APIs)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Blazor (Server / WASM) — UI con C#</a:t>
          </a:r>
        </a:p>
      </dsp:txBody>
      <dsp:txXfrm rot="-5400000">
        <a:off x="3784630" y="147830"/>
        <a:ext cx="6687325" cy="756160"/>
      </dsp:txXfrm>
    </dsp:sp>
    <dsp:sp modelId="{8C94E823-A6FF-466F-ACED-A9626A561017}">
      <dsp:nvSpPr>
        <dsp:cNvPr id="0" name=""/>
        <dsp:cNvSpPr/>
      </dsp:nvSpPr>
      <dsp:spPr>
        <a:xfrm>
          <a:off x="0" y="2177"/>
          <a:ext cx="3784630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Tecnologías para desarrollo web y APIs: </a:t>
          </a:r>
          <a:endParaRPr lang="en-US" sz="2900" kern="1200"/>
        </a:p>
      </dsp:txBody>
      <dsp:txXfrm>
        <a:off x="51133" y="53310"/>
        <a:ext cx="3682364" cy="945199"/>
      </dsp:txXfrm>
    </dsp:sp>
    <dsp:sp modelId="{C107952A-C79E-41A2-A682-896C317481A2}">
      <dsp:nvSpPr>
        <dsp:cNvPr id="0" name=""/>
        <dsp:cNvSpPr/>
      </dsp:nvSpPr>
      <dsp:spPr>
        <a:xfrm rot="5400000">
          <a:off x="6729759" y="-1738366"/>
          <a:ext cx="837972" cy="6728231"/>
        </a:xfrm>
        <a:prstGeom prst="round2Same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Web </a:t>
          </a:r>
          <a:r>
            <a:rPr lang="es-ES" sz="1500" kern="1200" dirty="0" err="1"/>
            <a:t>APIs</a:t>
          </a:r>
          <a:r>
            <a:rPr lang="es-ES" sz="1500" kern="1200" dirty="0"/>
            <a:t> (REST),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WCF para SOAP (</a:t>
          </a:r>
          <a:r>
            <a:rPr lang="es-ES" sz="1500" kern="1200" dirty="0" err="1"/>
            <a:t>legacy</a:t>
          </a:r>
          <a:r>
            <a:rPr lang="es-ES" sz="1500" kern="1200" dirty="0"/>
            <a:t>) 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 err="1"/>
            <a:t>gRPC</a:t>
          </a:r>
          <a:endParaRPr lang="en-US" sz="1500" kern="1200" dirty="0"/>
        </a:p>
      </dsp:txBody>
      <dsp:txXfrm rot="-5400000">
        <a:off x="3784630" y="1247669"/>
        <a:ext cx="6687325" cy="756160"/>
      </dsp:txXfrm>
    </dsp:sp>
    <dsp:sp modelId="{4C1169D7-98C6-4379-9B1B-68F788667756}">
      <dsp:nvSpPr>
        <dsp:cNvPr id="0" name=""/>
        <dsp:cNvSpPr/>
      </dsp:nvSpPr>
      <dsp:spPr>
        <a:xfrm>
          <a:off x="0" y="1102016"/>
          <a:ext cx="3784630" cy="1047465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Comunicaciones</a:t>
          </a:r>
          <a:endParaRPr lang="en-US" sz="2900" kern="1200"/>
        </a:p>
      </dsp:txBody>
      <dsp:txXfrm>
        <a:off x="51133" y="1153149"/>
        <a:ext cx="3682364" cy="945199"/>
      </dsp:txXfrm>
    </dsp:sp>
    <dsp:sp modelId="{5475DF93-B9C9-40FA-9189-F91872E0AA71}">
      <dsp:nvSpPr>
        <dsp:cNvPr id="0" name=""/>
        <dsp:cNvSpPr/>
      </dsp:nvSpPr>
      <dsp:spPr>
        <a:xfrm rot="5400000">
          <a:off x="6729759" y="-638527"/>
          <a:ext cx="837972" cy="6728231"/>
        </a:xfrm>
        <a:prstGeom prst="round2Same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ADO.NET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Entity Framework Core — ORM</a:t>
          </a:r>
        </a:p>
      </dsp:txBody>
      <dsp:txXfrm rot="-5400000">
        <a:off x="3784630" y="2347508"/>
        <a:ext cx="6687325" cy="756160"/>
      </dsp:txXfrm>
    </dsp:sp>
    <dsp:sp modelId="{243CFE4B-EB1C-4EBE-88C1-394032F088CF}">
      <dsp:nvSpPr>
        <dsp:cNvPr id="0" name=""/>
        <dsp:cNvSpPr/>
      </dsp:nvSpPr>
      <dsp:spPr>
        <a:xfrm>
          <a:off x="0" y="2201855"/>
          <a:ext cx="3784630" cy="1047465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Acceso a datos:</a:t>
          </a:r>
          <a:endParaRPr lang="en-US" sz="2900" kern="1200"/>
        </a:p>
      </dsp:txBody>
      <dsp:txXfrm>
        <a:off x="51133" y="2252988"/>
        <a:ext cx="3682364" cy="945199"/>
      </dsp:txXfrm>
    </dsp:sp>
    <dsp:sp modelId="{A296DFCB-9774-4F2C-A4F8-663E53B2B808}">
      <dsp:nvSpPr>
        <dsp:cNvPr id="0" name=""/>
        <dsp:cNvSpPr/>
      </dsp:nvSpPr>
      <dsp:spPr>
        <a:xfrm rot="5400000">
          <a:off x="6729759" y="461311"/>
          <a:ext cx="837972" cy="6728231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.NET MAUI / Xamarin — apps </a:t>
          </a:r>
          <a:r>
            <a:rPr lang="en-US" sz="1500" kern="1200" dirty="0" err="1"/>
            <a:t>nativas</a:t>
          </a:r>
          <a:r>
            <a:rPr lang="en-US" sz="1500" kern="1200" dirty="0"/>
            <a:t> </a:t>
          </a:r>
          <a:r>
            <a:rPr lang="en-US" sz="1500" kern="1200" dirty="0" err="1"/>
            <a:t>multiplataforma</a:t>
          </a:r>
          <a:endParaRPr lang="en-US" sz="1500" kern="1200" dirty="0"/>
        </a:p>
      </dsp:txBody>
      <dsp:txXfrm rot="-5400000">
        <a:off x="3784630" y="3447346"/>
        <a:ext cx="6687325" cy="756160"/>
      </dsp:txXfrm>
    </dsp:sp>
    <dsp:sp modelId="{3872F5EA-DC9F-4CCA-8A9D-122DEE76E309}">
      <dsp:nvSpPr>
        <dsp:cNvPr id="0" name=""/>
        <dsp:cNvSpPr/>
      </dsp:nvSpPr>
      <dsp:spPr>
        <a:xfrm>
          <a:off x="0" y="3301694"/>
          <a:ext cx="3784630" cy="104746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Desarrollo multiplataforma</a:t>
          </a:r>
          <a:endParaRPr lang="en-US" sz="2900" kern="1200"/>
        </a:p>
      </dsp:txBody>
      <dsp:txXfrm>
        <a:off x="51133" y="3352827"/>
        <a:ext cx="3682364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0CF36-CDFC-41FB-94BC-4D92731D4527}">
      <dsp:nvSpPr>
        <dsp:cNvPr id="0" name=""/>
        <dsp:cNvSpPr/>
      </dsp:nvSpPr>
      <dsp:spPr>
        <a:xfrm>
          <a:off x="0" y="798669"/>
          <a:ext cx="1051286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915" tIns="416560" rIns="8159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Roles: </a:t>
          </a:r>
          <a:r>
            <a:rPr lang="en-US" sz="2000" kern="1200"/>
            <a:t>Product Owner, Scrum Master, Dev Team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Fases:</a:t>
          </a:r>
          <a:r>
            <a:rPr lang="en-US" sz="2000" kern="1200"/>
            <a:t> Sprints</a:t>
          </a:r>
          <a:r>
            <a:rPr lang="es-ES" sz="2000" kern="1200"/>
            <a:t> y organización del </a:t>
          </a:r>
          <a:r>
            <a:rPr lang="en-US" sz="2000" kern="1200"/>
            <a:t>Backlog</a:t>
          </a:r>
          <a:r>
            <a:rPr lang="es-ES" sz="2000" kern="1200"/>
            <a:t> del producto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Reuniones habituales: Sprint review, Daily meeting, Product Backlog</a:t>
          </a:r>
          <a:endParaRPr lang="en-US" sz="2000" kern="1200"/>
        </a:p>
      </dsp:txBody>
      <dsp:txXfrm>
        <a:off x="0" y="798669"/>
        <a:ext cx="10512862" cy="1512000"/>
      </dsp:txXfrm>
    </dsp:sp>
    <dsp:sp modelId="{14CEE28B-7C06-4FD3-A462-1AB8F90EB260}">
      <dsp:nvSpPr>
        <dsp:cNvPr id="0" name=""/>
        <dsp:cNvSpPr/>
      </dsp:nvSpPr>
      <dsp:spPr>
        <a:xfrm>
          <a:off x="525643" y="503469"/>
          <a:ext cx="735900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53" tIns="0" rIns="2781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SCRUM breve: </a:t>
          </a:r>
        </a:p>
      </dsp:txBody>
      <dsp:txXfrm>
        <a:off x="554464" y="532290"/>
        <a:ext cx="7301361" cy="532758"/>
      </dsp:txXfrm>
    </dsp:sp>
    <dsp:sp modelId="{5C14801A-9D8B-4413-B04D-DBE855ACB2E8}">
      <dsp:nvSpPr>
        <dsp:cNvPr id="0" name=""/>
        <dsp:cNvSpPr/>
      </dsp:nvSpPr>
      <dsp:spPr>
        <a:xfrm>
          <a:off x="0" y="2713869"/>
          <a:ext cx="1051286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915" tIns="416560" rIns="81591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Recomendación para curso: </a:t>
          </a:r>
          <a:r>
            <a:rPr lang="es-ES" sz="2000" kern="1200"/>
            <a:t>creación de repositorio en AzureDevOps o GitHub basado en Git Flow</a:t>
          </a:r>
          <a:endParaRPr lang="en-US" sz="2000" kern="1200"/>
        </a:p>
      </dsp:txBody>
      <dsp:txXfrm>
        <a:off x="0" y="2713869"/>
        <a:ext cx="10512862" cy="1134000"/>
      </dsp:txXfrm>
    </dsp:sp>
    <dsp:sp modelId="{FC06D000-2AB2-44AF-BB01-CF436DDCB26C}">
      <dsp:nvSpPr>
        <dsp:cNvPr id="0" name=""/>
        <dsp:cNvSpPr/>
      </dsp:nvSpPr>
      <dsp:spPr>
        <a:xfrm>
          <a:off x="525643" y="2418669"/>
          <a:ext cx="7359003" cy="590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53" tIns="0" rIns="2781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 flow branches: main, develop, feature/*, release/*, hotfix/*</a:t>
          </a:r>
        </a:p>
      </dsp:txBody>
      <dsp:txXfrm>
        <a:off x="554464" y="2447490"/>
        <a:ext cx="7301361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65C38-A869-4E2C-A9DD-AB3D1978FF8D}">
      <dsp:nvSpPr>
        <dsp:cNvPr id="0" name=""/>
        <dsp:cNvSpPr/>
      </dsp:nvSpPr>
      <dsp:spPr>
        <a:xfrm>
          <a:off x="0" y="3650"/>
          <a:ext cx="6898715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Trigger: push / PR</a:t>
          </a:r>
        </a:p>
      </dsp:txBody>
      <dsp:txXfrm>
        <a:off x="63994" y="67644"/>
        <a:ext cx="6770727" cy="1182942"/>
      </dsp:txXfrm>
    </dsp:sp>
    <dsp:sp modelId="{2BB149F4-21FE-4B44-A53E-5F8682C5B54C}">
      <dsp:nvSpPr>
        <dsp:cNvPr id="0" name=""/>
        <dsp:cNvSpPr/>
      </dsp:nvSpPr>
      <dsp:spPr>
        <a:xfrm>
          <a:off x="0" y="1409620"/>
          <a:ext cx="6898715" cy="131093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Jobs: restore -&gt; build -&gt; test -&gt; sonar -&gt; publish artefact</a:t>
          </a:r>
        </a:p>
      </dsp:txBody>
      <dsp:txXfrm>
        <a:off x="63994" y="1473614"/>
        <a:ext cx="6770727" cy="1182942"/>
      </dsp:txXfrm>
    </dsp:sp>
    <dsp:sp modelId="{527AD702-CC14-4B41-A883-D6B8602AA676}">
      <dsp:nvSpPr>
        <dsp:cNvPr id="0" name=""/>
        <dsp:cNvSpPr/>
      </dsp:nvSpPr>
      <dsp:spPr>
        <a:xfrm>
          <a:off x="0" y="2815590"/>
          <a:ext cx="6898715" cy="131093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Deploy: staging -&gt; production (manual or auto)</a:t>
          </a:r>
        </a:p>
      </dsp:txBody>
      <dsp:txXfrm>
        <a:off x="63994" y="2879584"/>
        <a:ext cx="6770727" cy="1182942"/>
      </dsp:txXfrm>
    </dsp:sp>
    <dsp:sp modelId="{7367A705-55E7-4F8A-A30D-38488261AF6B}">
      <dsp:nvSpPr>
        <dsp:cNvPr id="0" name=""/>
        <dsp:cNvSpPr/>
      </dsp:nvSpPr>
      <dsp:spPr>
        <a:xfrm>
          <a:off x="0" y="4221560"/>
          <a:ext cx="6898715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 secrets for tokens (SONAR_TOKEN, AZURE credentials)</a:t>
          </a:r>
        </a:p>
      </dsp:txBody>
      <dsp:txXfrm>
        <a:off x="63994" y="4285554"/>
        <a:ext cx="6770727" cy="1182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13C5A-05BA-44EF-AACA-45A711746A9C}">
      <dsp:nvSpPr>
        <dsp:cNvPr id="0" name=""/>
        <dsp:cNvSpPr/>
      </dsp:nvSpPr>
      <dsp:spPr>
        <a:xfrm>
          <a:off x="1731227" y="447"/>
          <a:ext cx="1369089" cy="3663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i="0" kern="1200" dirty="0" err="1"/>
            <a:t>Developer</a:t>
          </a:r>
          <a:endParaRPr lang="en-US" sz="1000" kern="1200" dirty="0"/>
        </a:p>
      </dsp:txBody>
      <dsp:txXfrm>
        <a:off x="1741957" y="11177"/>
        <a:ext cx="1347629" cy="344885"/>
      </dsp:txXfrm>
    </dsp:sp>
    <dsp:sp modelId="{993233AA-2ABE-410A-9DBD-9BFA85A54AC2}">
      <dsp:nvSpPr>
        <dsp:cNvPr id="0" name=""/>
        <dsp:cNvSpPr/>
      </dsp:nvSpPr>
      <dsp:spPr>
        <a:xfrm rot="5400000">
          <a:off x="2347082" y="375951"/>
          <a:ext cx="137379" cy="164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2366315" y="389689"/>
        <a:ext cx="98913" cy="96165"/>
      </dsp:txXfrm>
    </dsp:sp>
    <dsp:sp modelId="{2961F22E-2EAB-4CA9-8D19-E348526B66AF}">
      <dsp:nvSpPr>
        <dsp:cNvPr id="0" name=""/>
        <dsp:cNvSpPr/>
      </dsp:nvSpPr>
      <dsp:spPr>
        <a:xfrm>
          <a:off x="1731227" y="549965"/>
          <a:ext cx="1369089" cy="366345"/>
        </a:xfrm>
        <a:prstGeom prst="roundRect">
          <a:avLst>
            <a:gd name="adj" fmla="val 10000"/>
          </a:avLst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/>
            <a:t>PR</a:t>
          </a:r>
          <a:endParaRPr lang="en-US" sz="1000" kern="1200" dirty="0"/>
        </a:p>
      </dsp:txBody>
      <dsp:txXfrm>
        <a:off x="1741957" y="560695"/>
        <a:ext cx="1347629" cy="344885"/>
      </dsp:txXfrm>
    </dsp:sp>
    <dsp:sp modelId="{382B3338-D64C-41C4-BCEA-92536DC23141}">
      <dsp:nvSpPr>
        <dsp:cNvPr id="0" name=""/>
        <dsp:cNvSpPr/>
      </dsp:nvSpPr>
      <dsp:spPr>
        <a:xfrm rot="5400000">
          <a:off x="2347082" y="925470"/>
          <a:ext cx="137379" cy="164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2366315" y="939208"/>
        <a:ext cx="98913" cy="96165"/>
      </dsp:txXfrm>
    </dsp:sp>
    <dsp:sp modelId="{C95C51D5-16EA-4060-815D-647E99DF0A77}">
      <dsp:nvSpPr>
        <dsp:cNvPr id="0" name=""/>
        <dsp:cNvSpPr/>
      </dsp:nvSpPr>
      <dsp:spPr>
        <a:xfrm>
          <a:off x="1731227" y="1099484"/>
          <a:ext cx="1369089" cy="366345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/>
            <a:t>CI Pipeline</a:t>
          </a:r>
          <a:endParaRPr lang="en-US" sz="1000" kern="1200" dirty="0"/>
        </a:p>
      </dsp:txBody>
      <dsp:txXfrm>
        <a:off x="1741957" y="1110214"/>
        <a:ext cx="1347629" cy="344885"/>
      </dsp:txXfrm>
    </dsp:sp>
    <dsp:sp modelId="{80BCFA6E-03BB-492D-8BFB-A7203A7A1EB6}">
      <dsp:nvSpPr>
        <dsp:cNvPr id="0" name=""/>
        <dsp:cNvSpPr/>
      </dsp:nvSpPr>
      <dsp:spPr>
        <a:xfrm rot="5400000">
          <a:off x="2347082" y="1474988"/>
          <a:ext cx="137379" cy="164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2366315" y="1488726"/>
        <a:ext cx="98913" cy="96165"/>
      </dsp:txXfrm>
    </dsp:sp>
    <dsp:sp modelId="{7416E9CA-2754-496B-BC0A-4A0433009FF9}">
      <dsp:nvSpPr>
        <dsp:cNvPr id="0" name=""/>
        <dsp:cNvSpPr/>
      </dsp:nvSpPr>
      <dsp:spPr>
        <a:xfrm>
          <a:off x="1731227" y="1649002"/>
          <a:ext cx="1369089" cy="366345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/>
            <a:t>Build</a:t>
          </a:r>
          <a:r>
            <a:rPr lang="es-ES" sz="1000" b="0" i="0" kern="1200" dirty="0"/>
            <a:t> &amp; Test </a:t>
          </a:r>
          <a:endParaRPr lang="en-US" sz="1000" kern="1200" dirty="0"/>
        </a:p>
      </dsp:txBody>
      <dsp:txXfrm>
        <a:off x="1741957" y="1659732"/>
        <a:ext cx="1347629" cy="344885"/>
      </dsp:txXfrm>
    </dsp:sp>
    <dsp:sp modelId="{895CAA9A-A26E-46BC-8F84-1C0FC7008C47}">
      <dsp:nvSpPr>
        <dsp:cNvPr id="0" name=""/>
        <dsp:cNvSpPr/>
      </dsp:nvSpPr>
      <dsp:spPr>
        <a:xfrm rot="5400000">
          <a:off x="2347082" y="2024506"/>
          <a:ext cx="137379" cy="164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2366315" y="2038244"/>
        <a:ext cx="98913" cy="96165"/>
      </dsp:txXfrm>
    </dsp:sp>
    <dsp:sp modelId="{91C687A2-0C61-41A9-A36F-9D29F8203F0E}">
      <dsp:nvSpPr>
        <dsp:cNvPr id="0" name=""/>
        <dsp:cNvSpPr/>
      </dsp:nvSpPr>
      <dsp:spPr>
        <a:xfrm>
          <a:off x="1731227" y="2198521"/>
          <a:ext cx="1369089" cy="366345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/>
            <a:t>Sonar </a:t>
          </a:r>
          <a:r>
            <a:rPr lang="es-ES" sz="1000" b="0" i="0" kern="1200" dirty="0" err="1"/>
            <a:t>analysis</a:t>
          </a:r>
          <a:endParaRPr lang="en-US" sz="1000" kern="1200" dirty="0"/>
        </a:p>
      </dsp:txBody>
      <dsp:txXfrm>
        <a:off x="1741957" y="2209251"/>
        <a:ext cx="1347629" cy="344885"/>
      </dsp:txXfrm>
    </dsp:sp>
    <dsp:sp modelId="{1D7292FE-DE03-45AE-8B0D-582A4464797C}">
      <dsp:nvSpPr>
        <dsp:cNvPr id="0" name=""/>
        <dsp:cNvSpPr/>
      </dsp:nvSpPr>
      <dsp:spPr>
        <a:xfrm rot="5400000">
          <a:off x="2347082" y="2574025"/>
          <a:ext cx="137379" cy="164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2366315" y="2587763"/>
        <a:ext cx="98913" cy="96165"/>
      </dsp:txXfrm>
    </dsp:sp>
    <dsp:sp modelId="{C1B0E46C-B3C0-4DC9-88EE-2A48CB52695D}">
      <dsp:nvSpPr>
        <dsp:cNvPr id="0" name=""/>
        <dsp:cNvSpPr/>
      </dsp:nvSpPr>
      <dsp:spPr>
        <a:xfrm>
          <a:off x="1731227" y="2748039"/>
          <a:ext cx="1369089" cy="366345"/>
        </a:xfrm>
        <a:prstGeom prst="roundRect">
          <a:avLst>
            <a:gd name="adj" fmla="val 10000"/>
          </a:avLst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i="0" kern="1200" dirty="0" err="1"/>
            <a:t>Quality</a:t>
          </a:r>
          <a:r>
            <a:rPr lang="es-ES" sz="1000" b="1" i="0" kern="1200" dirty="0"/>
            <a:t> Gate </a:t>
          </a:r>
          <a:r>
            <a:rPr lang="es-ES" sz="1000" b="1" i="0" kern="1200" dirty="0" err="1"/>
            <a:t>evaluation</a:t>
          </a:r>
          <a:endParaRPr lang="en-US" sz="1000" kern="1200" dirty="0"/>
        </a:p>
      </dsp:txBody>
      <dsp:txXfrm>
        <a:off x="1741957" y="2758769"/>
        <a:ext cx="1347629" cy="344885"/>
      </dsp:txXfrm>
    </dsp:sp>
    <dsp:sp modelId="{38399BBF-99A5-47D4-8DA4-A56D0D6F4D21}">
      <dsp:nvSpPr>
        <dsp:cNvPr id="0" name=""/>
        <dsp:cNvSpPr/>
      </dsp:nvSpPr>
      <dsp:spPr>
        <a:xfrm rot="5400000">
          <a:off x="2347082" y="3123543"/>
          <a:ext cx="137379" cy="164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2366315" y="3137281"/>
        <a:ext cx="98913" cy="96165"/>
      </dsp:txXfrm>
    </dsp:sp>
    <dsp:sp modelId="{E414FAAE-6EED-413C-8241-6B6560D3FA8C}">
      <dsp:nvSpPr>
        <dsp:cNvPr id="0" name=""/>
        <dsp:cNvSpPr/>
      </dsp:nvSpPr>
      <dsp:spPr>
        <a:xfrm>
          <a:off x="1731227" y="3297558"/>
          <a:ext cx="1369089" cy="36634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i="0" kern="1200" dirty="0" err="1"/>
            <a:t>Merge</a:t>
          </a:r>
          <a:r>
            <a:rPr lang="es-ES" sz="1000" b="0" i="0" kern="1200" dirty="0"/>
            <a:t> / </a:t>
          </a:r>
          <a:r>
            <a:rPr lang="es-ES" sz="1000" b="0" i="0" kern="1200" dirty="0" err="1"/>
            <a:t>Reject</a:t>
          </a:r>
          <a:endParaRPr lang="en-US" sz="1000" kern="1200" dirty="0"/>
        </a:p>
      </dsp:txBody>
      <dsp:txXfrm>
        <a:off x="1741957" y="3308288"/>
        <a:ext cx="1347629" cy="344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03526-7925-44D6-8364-A13CF91F951C}">
      <dsp:nvSpPr>
        <dsp:cNvPr id="0" name=""/>
        <dsp:cNvSpPr/>
      </dsp:nvSpPr>
      <dsp:spPr>
        <a:xfrm>
          <a:off x="424367" y="0"/>
          <a:ext cx="5513832" cy="55138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20F06-4E64-43C4-A49F-D67CE846F03F}">
      <dsp:nvSpPr>
        <dsp:cNvPr id="0" name=""/>
        <dsp:cNvSpPr/>
      </dsp:nvSpPr>
      <dsp:spPr>
        <a:xfrm>
          <a:off x="782766" y="358399"/>
          <a:ext cx="2205532" cy="22055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VS Professional: crear proyecto, NuGet (ejemplo: NLog), extensiones (SonarLint)</a:t>
          </a:r>
        </a:p>
      </dsp:txBody>
      <dsp:txXfrm>
        <a:off x="890431" y="466064"/>
        <a:ext cx="1990202" cy="1990202"/>
      </dsp:txXfrm>
    </dsp:sp>
    <dsp:sp modelId="{68804495-C3CB-410F-9B96-9774303C25C9}">
      <dsp:nvSpPr>
        <dsp:cNvPr id="0" name=""/>
        <dsp:cNvSpPr/>
      </dsp:nvSpPr>
      <dsp:spPr>
        <a:xfrm>
          <a:off x="3374267" y="358399"/>
          <a:ext cx="2205532" cy="2205532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Azure Portal: crear VM Windows con SQL Server (demo)</a:t>
          </a:r>
        </a:p>
      </dsp:txBody>
      <dsp:txXfrm>
        <a:off x="3481932" y="466064"/>
        <a:ext cx="1990202" cy="1990202"/>
      </dsp:txXfrm>
    </dsp:sp>
    <dsp:sp modelId="{AF8F8E20-8708-4C2C-8005-CBD329F0194A}">
      <dsp:nvSpPr>
        <dsp:cNvPr id="0" name=""/>
        <dsp:cNvSpPr/>
      </dsp:nvSpPr>
      <dsp:spPr>
        <a:xfrm>
          <a:off x="782766" y="2949900"/>
          <a:ext cx="2205532" cy="2205532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SSMS: conectar y ejecutar consultas, backup/restore</a:t>
          </a:r>
        </a:p>
      </dsp:txBody>
      <dsp:txXfrm>
        <a:off x="890431" y="3057565"/>
        <a:ext cx="1990202" cy="1990202"/>
      </dsp:txXfrm>
    </dsp:sp>
    <dsp:sp modelId="{F9E602D3-C2E0-4811-8A14-AE44723F7D54}">
      <dsp:nvSpPr>
        <dsp:cNvPr id="0" name=""/>
        <dsp:cNvSpPr/>
      </dsp:nvSpPr>
      <dsp:spPr>
        <a:xfrm>
          <a:off x="3374267" y="2949900"/>
          <a:ext cx="2205532" cy="2205532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 pipelines: ejecutar build + tests + Sonar</a:t>
          </a:r>
        </a:p>
      </dsp:txBody>
      <dsp:txXfrm>
        <a:off x="3481932" y="3057565"/>
        <a:ext cx="1990202" cy="199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93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Objetivo de la sesión:</a:t>
            </a:r>
          </a:p>
          <a:p>
            <a:r>
              <a:t>- Dar visión estratégica del ecosistema .NET</a:t>
            </a:r>
          </a:p>
          <a:p>
            <a:r>
              <a:t>- Mostrar herramientas y flujos de trabajo reales</a:t>
            </a:r>
          </a:p>
          <a:p>
            <a:r>
              <a:t>- Dejar al alumno con la solución CourtConnect preparada para comenzar</a:t>
            </a:r>
          </a:p>
          <a:p>
            <a:endParaRPr/>
          </a:p>
          <a:p>
            <a:r>
              <a:t>Consejo: empezar con un ejemplo real rápido (mostrar la solución skeleton) para captar atención.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66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847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Explicar cómo cada capa interactúa: UI -&gt; API/Application -&gt; Domain -&gt; Infrastructure.</a:t>
            </a:r>
          </a:p>
          <a:p>
            <a:r>
              <a:t>Destacar patrones: Repository, DI, Options, MediatR (Vertical Slice).</a:t>
            </a:r>
          </a:p>
          <a:p>
            <a:r>
              <a:t>Resaltar que las prácticas incrementales irán llenando estas cajas.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880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Mostrar ERD simple y explicar relaciones: Event-&gt;Location (1:N), Event-&gt;RSVP (1:N), User-&gt;RSVP (1:N).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Recomendar rutas de Microsoft Learn específicas para cada tecnología y dejar enlaces en el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Durante demos, pedir al alumno que tome notas y luego asigne Tarea2 (fix Sonar issues) como práctica.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Recordar recursos en docs/masterclasses and docs/snippets. Preparar ambiente local: dotnet SDK, VS, SSMS.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Enfatizar: objetivos prácticos. El alumno debe salir sabiendo dónde y cómo añadir código.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Puntos clave para </a:t>
            </a:r>
            <a:r>
              <a:rPr dirty="0" err="1"/>
              <a:t>explicar</a:t>
            </a:r>
            <a:r>
              <a:rPr dirty="0"/>
              <a:t>:</a:t>
            </a:r>
          </a:p>
          <a:p>
            <a:r>
              <a:rPr dirty="0"/>
              <a:t>- .NET Framework: Windows, full framework, mature enterprise apps.</a:t>
            </a:r>
          </a:p>
          <a:p>
            <a:r>
              <a:rPr dirty="0"/>
              <a:t>- .NET Core: modular, cross-platform, performance improvements.</a:t>
            </a:r>
          </a:p>
          <a:p>
            <a:r>
              <a:rPr dirty="0"/>
              <a:t>- .NET 5/6/7/8: </a:t>
            </a:r>
            <a:r>
              <a:rPr dirty="0" err="1"/>
              <a:t>unificación</a:t>
            </a:r>
            <a:r>
              <a:rPr dirty="0"/>
              <a:t> y </a:t>
            </a:r>
            <a:r>
              <a:rPr dirty="0" err="1"/>
              <a:t>soporte</a:t>
            </a:r>
            <a:r>
              <a:rPr dirty="0"/>
              <a:t> LTS (</a:t>
            </a:r>
            <a:r>
              <a:rPr dirty="0" err="1"/>
              <a:t>resaltar</a:t>
            </a:r>
            <a:r>
              <a:rPr dirty="0"/>
              <a:t> </a:t>
            </a:r>
            <a:r>
              <a:rPr dirty="0" err="1"/>
              <a:t>beneficios</a:t>
            </a:r>
            <a:r>
              <a:rPr dirty="0"/>
              <a:t>: </a:t>
            </a:r>
            <a:r>
              <a:rPr dirty="0" err="1"/>
              <a:t>rendimiento</a:t>
            </a:r>
            <a:r>
              <a:rPr dirty="0"/>
              <a:t>, cross-platform, single BCL).</a:t>
            </a:r>
          </a:p>
          <a:p>
            <a:r>
              <a:rPr dirty="0"/>
              <a:t>- </a:t>
            </a:r>
            <a:r>
              <a:rPr dirty="0" err="1"/>
              <a:t>Mencionar</a:t>
            </a:r>
            <a:r>
              <a:rPr dirty="0"/>
              <a:t> .NET Standard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puente</a:t>
            </a:r>
            <a:r>
              <a:rPr dirty="0"/>
              <a:t> histórico.</a:t>
            </a:r>
          </a:p>
          <a:p>
            <a:r>
              <a:rPr dirty="0"/>
              <a:t>Tip: </a:t>
            </a:r>
            <a:r>
              <a:rPr dirty="0" err="1"/>
              <a:t>mostrar</a:t>
            </a:r>
            <a:r>
              <a:rPr dirty="0"/>
              <a:t> breves </a:t>
            </a:r>
            <a:r>
              <a:rPr dirty="0" err="1"/>
              <a:t>ejemplos</a:t>
            </a:r>
            <a:r>
              <a:rPr dirty="0"/>
              <a:t> de </a:t>
            </a:r>
            <a:r>
              <a:rPr dirty="0" err="1"/>
              <a:t>comandos</a:t>
            </a:r>
            <a:r>
              <a:rPr dirty="0"/>
              <a:t> 'dotnet --info' y 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proyecto</a:t>
            </a:r>
            <a:r>
              <a:rPr dirty="0"/>
              <a:t> con 'dotnet new </a:t>
            </a:r>
            <a:r>
              <a:rPr dirty="0" err="1"/>
              <a:t>webapi</a:t>
            </a:r>
            <a:r>
              <a:rPr dirty="0"/>
              <a:t>'.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Para cada tecnología dar 1 ejemplo de uso y cuándo preferirla. Resaltar que WebForms y WCF son legacy pero aún aparecen en empresas.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Explique pros/cons:</a:t>
            </a:r>
          </a:p>
          <a:p>
            <a:r>
              <a:t>- OnPremise: granular control, mayor coste operativo, legacy apps.</a:t>
            </a:r>
          </a:p>
          <a:p>
            <a:r>
              <a:t>- App Service (PaaS): no gestionar infra, autoscaling, integrado con pipelines.</a:t>
            </a:r>
          </a:p>
          <a:p>
            <a:r>
              <a:t>- Containers: portabilidad, microservices, mayor control de runtime.</a:t>
            </a:r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Explicar flujo de trabajo típico: crear feature branch, trabajo, PR hacia integration, CI runs, Sonar analysis, merge.</a:t>
            </a:r>
          </a:p>
          <a:p>
            <a:r>
              <a:t>Mostrar dónde añadir issues y cómo linkear PRs.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Explicar cómo mapear jobs con archivos YAML. Mostrar un snippet breve del workflow y cómo limitar por paths/branches.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Mostrar</a:t>
            </a:r>
            <a:r>
              <a:rPr dirty="0"/>
              <a:t> demo de Sonar: </a:t>
            </a:r>
            <a:r>
              <a:rPr dirty="0" err="1"/>
              <a:t>abrir</a:t>
            </a:r>
            <a:r>
              <a:rPr dirty="0"/>
              <a:t>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SonarCloud</a:t>
            </a:r>
            <a:r>
              <a:rPr dirty="0"/>
              <a:t>, </a:t>
            </a:r>
            <a:r>
              <a:rPr dirty="0" err="1"/>
              <a:t>revisar</a:t>
            </a:r>
            <a:r>
              <a:rPr dirty="0"/>
              <a:t> issues </a:t>
            </a:r>
            <a:r>
              <a:rPr dirty="0" err="1"/>
              <a:t>tipos</a:t>
            </a:r>
            <a:r>
              <a:rPr dirty="0"/>
              <a:t> (Bugs, Code Smells, Vulnerabilities), </a:t>
            </a:r>
            <a:r>
              <a:rPr dirty="0" err="1"/>
              <a:t>explicar</a:t>
            </a:r>
            <a:r>
              <a:rPr dirty="0"/>
              <a:t> Quality Gate thresholds (e.g., coverage %, no new critical issues).</a:t>
            </a:r>
          </a:p>
          <a:p>
            <a:r>
              <a:rPr dirty="0"/>
              <a:t>Tip: usar </a:t>
            </a:r>
            <a:r>
              <a:rPr dirty="0" err="1"/>
              <a:t>SonarLint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VS para </a:t>
            </a:r>
            <a:r>
              <a:rPr dirty="0" err="1"/>
              <a:t>arreglar</a:t>
            </a:r>
            <a:r>
              <a:rPr dirty="0"/>
              <a:t> issues </a:t>
            </a:r>
            <a:r>
              <a:rPr dirty="0" err="1"/>
              <a:t>en</a:t>
            </a:r>
            <a:r>
              <a:rPr dirty="0"/>
              <a:t> caliente.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 demos, seguir pasos claros. Para la demo de Azure, mostrar quotas y costes aproximados, usar suscripciones dev o creditos.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2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3.png"/><Relationship Id="rId9" Type="http://schemas.microsoft.com/office/2007/relationships/diagramDrawing" Target="../diagrams/drawin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6" y="1999615"/>
            <a:ext cx="9141618" cy="2764028"/>
          </a:xfrm>
        </p:spPr>
        <p:txBody>
          <a:bodyPr anchor="ctr">
            <a:normAutofit/>
          </a:bodyPr>
          <a:lstStyle/>
          <a:p>
            <a:r>
              <a:rPr lang="es-ES" sz="7100" dirty="0"/>
              <a:t>Masterclass: .NET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399" y="5645150"/>
            <a:ext cx="8256026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/>
              <a:t>Historia .NET, flujos de trabajo y proyecto CourtConnect</a:t>
            </a:r>
          </a:p>
          <a:p>
            <a:pPr>
              <a:lnSpc>
                <a:spcPct val="90000"/>
              </a:lnSpc>
            </a:pPr>
            <a:r>
              <a:rPr lang="es-ES" sz="1500"/>
              <a:t>Duración: 2–3 horas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6091776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A584A9-F1F0-9A17-3312-0FD95E52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62" y="3121701"/>
            <a:ext cx="3657100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Metodologías, herramientas y entornos</a:t>
            </a:r>
            <a:endParaRPr lang="en-US" sz="37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Herramientas">
            <a:extLst>
              <a:ext uri="{FF2B5EF4-FFF2-40B4-BE49-F238E27FC236}">
                <a16:creationId xmlns:a16="http://schemas.microsoft.com/office/drawing/2014/main" id="{9BE4009C-31E6-180A-A835-189FD196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7679" y="911172"/>
            <a:ext cx="5027891" cy="502789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0432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3E3D5-40FC-E431-BB51-C6D85F4A90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3060" b="2649"/>
          <a:stretch>
            <a:fillRect/>
          </a:stretch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SCRUM &amp; Git flow — metodología y branching</a:t>
            </a:r>
            <a:endParaRPr lang="es-E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90708E-6D20-438F-6F2A-4A3C14323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045892"/>
              </p:ext>
            </p:extLst>
          </p:nvPr>
        </p:nvGraphicFramePr>
        <p:xfrm>
          <a:off x="837981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4B6C6-7993-BDCE-51C1-9E9BA86D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F8E61-1C65-A79E-702F-B3A1BF35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Automating Java Application Deployment with GitHub Actions | by Khouloud  Haddad Amamou | Stackademic">
            <a:extLst>
              <a:ext uri="{FF2B5EF4-FFF2-40B4-BE49-F238E27FC236}">
                <a16:creationId xmlns:a16="http://schemas.microsoft.com/office/drawing/2014/main" id="{850FDBED-ABFD-807E-1C99-4AB864D6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704" y="-96253"/>
            <a:ext cx="12363116" cy="69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1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34" y="640823"/>
            <a:ext cx="3417769" cy="5583148"/>
          </a:xfrm>
        </p:spPr>
        <p:txBody>
          <a:bodyPr anchor="ctr">
            <a:normAutofit/>
          </a:bodyPr>
          <a:lstStyle/>
          <a:p>
            <a:r>
              <a:rPr lang="es-ES" sz="5300" dirty="0"/>
              <a:t>CI/CD con GitHub </a:t>
            </a:r>
            <a:r>
              <a:rPr lang="es-ES" sz="5300" dirty="0" err="1"/>
              <a:t>Actions</a:t>
            </a:r>
            <a:r>
              <a:rPr lang="es-ES" sz="5300" dirty="0"/>
              <a:t>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6322" y="3462721"/>
            <a:ext cx="5410200" cy="18283"/>
          </a:xfrm>
          <a:custGeom>
            <a:avLst/>
            <a:gdLst>
              <a:gd name="connsiteX0" fmla="*/ 0 w 5410200"/>
              <a:gd name="connsiteY0" fmla="*/ 0 h 18283"/>
              <a:gd name="connsiteX1" fmla="*/ 568071 w 5410200"/>
              <a:gd name="connsiteY1" fmla="*/ 0 h 18283"/>
              <a:gd name="connsiteX2" fmla="*/ 1298448 w 5410200"/>
              <a:gd name="connsiteY2" fmla="*/ 0 h 18283"/>
              <a:gd name="connsiteX3" fmla="*/ 1920621 w 5410200"/>
              <a:gd name="connsiteY3" fmla="*/ 0 h 18283"/>
              <a:gd name="connsiteX4" fmla="*/ 2488692 w 5410200"/>
              <a:gd name="connsiteY4" fmla="*/ 0 h 18283"/>
              <a:gd name="connsiteX5" fmla="*/ 3219069 w 5410200"/>
              <a:gd name="connsiteY5" fmla="*/ 0 h 18283"/>
              <a:gd name="connsiteX6" fmla="*/ 3895344 w 5410200"/>
              <a:gd name="connsiteY6" fmla="*/ 0 h 18283"/>
              <a:gd name="connsiteX7" fmla="*/ 4571619 w 5410200"/>
              <a:gd name="connsiteY7" fmla="*/ 0 h 18283"/>
              <a:gd name="connsiteX8" fmla="*/ 5410200 w 5410200"/>
              <a:gd name="connsiteY8" fmla="*/ 0 h 18283"/>
              <a:gd name="connsiteX9" fmla="*/ 5410200 w 5410200"/>
              <a:gd name="connsiteY9" fmla="*/ 18283 h 18283"/>
              <a:gd name="connsiteX10" fmla="*/ 4842129 w 5410200"/>
              <a:gd name="connsiteY10" fmla="*/ 18283 h 18283"/>
              <a:gd name="connsiteX11" fmla="*/ 4328160 w 5410200"/>
              <a:gd name="connsiteY11" fmla="*/ 18283 h 18283"/>
              <a:gd name="connsiteX12" fmla="*/ 3597783 w 5410200"/>
              <a:gd name="connsiteY12" fmla="*/ 18283 h 18283"/>
              <a:gd name="connsiteX13" fmla="*/ 3029712 w 5410200"/>
              <a:gd name="connsiteY13" fmla="*/ 18283 h 18283"/>
              <a:gd name="connsiteX14" fmla="*/ 2299335 w 5410200"/>
              <a:gd name="connsiteY14" fmla="*/ 18283 h 18283"/>
              <a:gd name="connsiteX15" fmla="*/ 1514856 w 5410200"/>
              <a:gd name="connsiteY15" fmla="*/ 18283 h 18283"/>
              <a:gd name="connsiteX16" fmla="*/ 892683 w 5410200"/>
              <a:gd name="connsiteY16" fmla="*/ 18283 h 18283"/>
              <a:gd name="connsiteX17" fmla="*/ 0 w 5410200"/>
              <a:gd name="connsiteY17" fmla="*/ 18283 h 18283"/>
              <a:gd name="connsiteX18" fmla="*/ 0 w 5410200"/>
              <a:gd name="connsiteY18" fmla="*/ 0 h 1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3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668" y="5552"/>
                  <a:pt x="5410359" y="10298"/>
                  <a:pt x="5410200" y="18283"/>
                </a:cubicBezTo>
                <a:cubicBezTo>
                  <a:pt x="5139060" y="6746"/>
                  <a:pt x="5121593" y="31030"/>
                  <a:pt x="4842129" y="18283"/>
                </a:cubicBezTo>
                <a:cubicBezTo>
                  <a:pt x="4562665" y="5536"/>
                  <a:pt x="4448273" y="9482"/>
                  <a:pt x="4328160" y="18283"/>
                </a:cubicBezTo>
                <a:cubicBezTo>
                  <a:pt x="4208047" y="27084"/>
                  <a:pt x="3760936" y="22562"/>
                  <a:pt x="3597783" y="18283"/>
                </a:cubicBezTo>
                <a:cubicBezTo>
                  <a:pt x="3434630" y="14004"/>
                  <a:pt x="3299718" y="33208"/>
                  <a:pt x="3029712" y="18283"/>
                </a:cubicBezTo>
                <a:cubicBezTo>
                  <a:pt x="2759706" y="3358"/>
                  <a:pt x="2640159" y="27389"/>
                  <a:pt x="2299335" y="18283"/>
                </a:cubicBezTo>
                <a:cubicBezTo>
                  <a:pt x="1958511" y="9177"/>
                  <a:pt x="1801186" y="28980"/>
                  <a:pt x="1514856" y="18283"/>
                </a:cubicBezTo>
                <a:cubicBezTo>
                  <a:pt x="1228526" y="7586"/>
                  <a:pt x="1063509" y="-5310"/>
                  <a:pt x="892683" y="18283"/>
                </a:cubicBezTo>
                <a:cubicBezTo>
                  <a:pt x="721857" y="41876"/>
                  <a:pt x="186945" y="-20902"/>
                  <a:pt x="0" y="18283"/>
                </a:cubicBezTo>
                <a:cubicBezTo>
                  <a:pt x="-85" y="11289"/>
                  <a:pt x="-520" y="6143"/>
                  <a:pt x="0" y="0"/>
                </a:cubicBezTo>
                <a:close/>
              </a:path>
              <a:path w="5410200" h="18283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301" y="8438"/>
                  <a:pt x="5409761" y="10638"/>
                  <a:pt x="5410200" y="18283"/>
                </a:cubicBezTo>
                <a:cubicBezTo>
                  <a:pt x="5163327" y="41489"/>
                  <a:pt x="5008749" y="10688"/>
                  <a:pt x="4842129" y="18283"/>
                </a:cubicBezTo>
                <a:cubicBezTo>
                  <a:pt x="4675509" y="25878"/>
                  <a:pt x="4433401" y="-620"/>
                  <a:pt x="4165854" y="18283"/>
                </a:cubicBezTo>
                <a:cubicBezTo>
                  <a:pt x="3898308" y="37186"/>
                  <a:pt x="3809032" y="-8715"/>
                  <a:pt x="3543681" y="18283"/>
                </a:cubicBezTo>
                <a:cubicBezTo>
                  <a:pt x="3278330" y="45281"/>
                  <a:pt x="3073876" y="-15922"/>
                  <a:pt x="2759202" y="18283"/>
                </a:cubicBezTo>
                <a:cubicBezTo>
                  <a:pt x="2444528" y="52488"/>
                  <a:pt x="2204144" y="3367"/>
                  <a:pt x="1974723" y="18283"/>
                </a:cubicBezTo>
                <a:cubicBezTo>
                  <a:pt x="1745302" y="33199"/>
                  <a:pt x="1602335" y="31485"/>
                  <a:pt x="1406652" y="18283"/>
                </a:cubicBezTo>
                <a:cubicBezTo>
                  <a:pt x="1210969" y="5081"/>
                  <a:pt x="923948" y="3156"/>
                  <a:pt x="730377" y="18283"/>
                </a:cubicBezTo>
                <a:cubicBezTo>
                  <a:pt x="536806" y="33410"/>
                  <a:pt x="336496" y="-146"/>
                  <a:pt x="0" y="18283"/>
                </a:cubicBezTo>
                <a:cubicBezTo>
                  <a:pt x="160" y="10086"/>
                  <a:pt x="-801" y="76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52C33-5C4C-4F07-DD86-8305F5683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422476"/>
              </p:ext>
            </p:extLst>
          </p:nvPr>
        </p:nvGraphicFramePr>
        <p:xfrm>
          <a:off x="4646807" y="640822"/>
          <a:ext cx="6898715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13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5" name="Freeform: Shape 513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785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98" y="859536"/>
            <a:ext cx="5307484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400" dirty="0"/>
              <a:t>QA: </a:t>
            </a:r>
            <a:r>
              <a:rPr lang="en-US" sz="3400" dirty="0" err="1"/>
              <a:t>SonarCloud</a:t>
            </a:r>
            <a:r>
              <a:rPr lang="en-US" sz="3400" dirty="0"/>
              <a:t> – Integration</a:t>
            </a: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043" y="363460"/>
            <a:ext cx="73152" cy="548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0" y="2185062"/>
            <a:ext cx="49364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 descr="Setting up a GitHub App | Sonar Documentation">
            <a:extLst>
              <a:ext uri="{FF2B5EF4-FFF2-40B4-BE49-F238E27FC236}">
                <a16:creationId xmlns:a16="http://schemas.microsoft.com/office/drawing/2014/main" id="{D5805823-8F67-9A7A-98FB-74B7D79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7144" y="601132"/>
            <a:ext cx="6125925" cy="24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utomate Code Analysis with SonarQube Cloud &amp; Github Actions | by Kanchana  Ranmuthu | Level Up Coding">
            <a:extLst>
              <a:ext uri="{FF2B5EF4-FFF2-40B4-BE49-F238E27FC236}">
                <a16:creationId xmlns:a16="http://schemas.microsoft.com/office/drawing/2014/main" id="{58F90504-E55B-37F5-CDB7-A09C4BA6D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076" y="4067554"/>
            <a:ext cx="5644055" cy="162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uadroTexto 3">
            <a:extLst>
              <a:ext uri="{FF2B5EF4-FFF2-40B4-BE49-F238E27FC236}">
                <a16:creationId xmlns:a16="http://schemas.microsoft.com/office/drawing/2014/main" id="{C20085AD-158F-0B7C-7A39-0732FA737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107701"/>
              </p:ext>
            </p:extLst>
          </p:nvPr>
        </p:nvGraphicFramePr>
        <p:xfrm>
          <a:off x="438797" y="2512611"/>
          <a:ext cx="4831545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es-ES" sz="4000"/>
              <a:t>Herramientas prácticas y demos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02DF6DC-2A72-3E84-12A0-685B5515C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077724"/>
              </p:ext>
            </p:extLst>
          </p:nvPr>
        </p:nvGraphicFramePr>
        <p:xfrm>
          <a:off x="5302138" y="676656"/>
          <a:ext cx="6362567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61" y="1"/>
            <a:ext cx="4260898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4" name="Freeform: Shape 29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30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31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34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9390" y="62352"/>
            <a:ext cx="6027127" cy="6795648"/>
            <a:chOff x="6160995" y="62352"/>
            <a:chExt cx="6028697" cy="6795648"/>
          </a:xfrm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725E664-0923-593E-070B-3DCADDCD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38" y="1301383"/>
            <a:ext cx="57592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Proyecto </a:t>
            </a:r>
            <a:r>
              <a:rPr lang="en-US" sz="4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CourtConnect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58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Typical application layers">
            <a:extLst>
              <a:ext uri="{FF2B5EF4-FFF2-40B4-BE49-F238E27FC236}">
                <a16:creationId xmlns:a16="http://schemas.microsoft.com/office/drawing/2014/main" id="{6CEBFF0D-EF08-C3D1-3361-735122F9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77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0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8" y="377379"/>
            <a:ext cx="10801941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CourtConnect</a:t>
            </a:r>
            <a:r>
              <a:rPr dirty="0"/>
              <a:t> — </a:t>
            </a:r>
            <a:r>
              <a:rPr lang="es-ES" dirty="0"/>
              <a:t>Tecnologías </a:t>
            </a:r>
            <a:r>
              <a:rPr dirty="0"/>
              <a:t>y </a:t>
            </a:r>
            <a:r>
              <a:rPr lang="es-ES" dirty="0" err="1"/>
              <a:t>overview</a:t>
            </a:r>
            <a:r>
              <a:rPr lang="es-ES" dirty="0"/>
              <a:t> de la </a:t>
            </a:r>
            <a:r>
              <a:rPr dirty="0" err="1"/>
              <a:t>arquitectura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58952" y="260604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Domain</a:t>
            </a:r>
          </a:p>
          <a:p>
            <a:r>
              <a:t>(Entities)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9352" y="260604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Application</a:t>
            </a:r>
          </a:p>
          <a:p>
            <a:r>
              <a:t>(Use Cases)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752" y="260604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Infrastructure</a:t>
            </a:r>
          </a:p>
          <a:p>
            <a:r>
              <a:t>(EF Core, Repos)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6152" y="38862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Web API</a:t>
            </a:r>
          </a:p>
          <a:p>
            <a:r>
              <a:t>(Controllers)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6552" y="38862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Web UI</a:t>
            </a:r>
          </a:p>
          <a:p>
            <a:r>
              <a:t>(Blazor / MVC)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16952" y="38862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Mobile</a:t>
            </a:r>
          </a:p>
          <a:p>
            <a:r>
              <a:t>(.NET MAUI)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013A5-2CA6-E08C-0598-43632228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 descr="A simple monolithic application with three projects">
            <a:extLst>
              <a:ext uri="{FF2B5EF4-FFF2-40B4-BE49-F238E27FC236}">
                <a16:creationId xmlns:a16="http://schemas.microsoft.com/office/drawing/2014/main" id="{404F9E03-89FE-E86B-8255-56C4E09A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4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0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es-ES" sz="4000"/>
              <a:t>🎯 Objetivos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F76AA08-5C16-907F-AB29-A59F79461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4568"/>
              </p:ext>
            </p:extLst>
          </p:nvPr>
        </p:nvGraphicFramePr>
        <p:xfrm>
          <a:off x="5302138" y="676656"/>
          <a:ext cx="6362567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A2DAA-FB72-1BC4-667C-F27D2799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2" name="Picture 2" descr="Clean Architecture; horizontal layer view">
            <a:extLst>
              <a:ext uri="{FF2B5EF4-FFF2-40B4-BE49-F238E27FC236}">
                <a16:creationId xmlns:a16="http://schemas.microsoft.com/office/drawing/2014/main" id="{50866B15-3C9F-3CCE-C6E0-1D195B99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3"/>
            <a:ext cx="12188825" cy="66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2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5508D-1F96-23D4-4312-ACE8F99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266" name="Picture 2" descr="ASP.NET Core architecture diagram following Clean Architecture">
            <a:extLst>
              <a:ext uri="{FF2B5EF4-FFF2-40B4-BE49-F238E27FC236}">
                <a16:creationId xmlns:a16="http://schemas.microsoft.com/office/drawing/2014/main" id="{940C8E0B-980E-2D89-BF49-7371F714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2188825" cy="6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0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Modelo de datos - entidades clave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r>
              <a:rPr dirty="0"/>
              <a:t>User: Id, </a:t>
            </a:r>
            <a:r>
              <a:rPr dirty="0" err="1"/>
              <a:t>UserName</a:t>
            </a:r>
            <a:r>
              <a:rPr dirty="0"/>
              <a:t>, DisplayName, Email, Phone</a:t>
            </a:r>
          </a:p>
          <a:p>
            <a:r>
              <a:rPr dirty="0"/>
              <a:t>Event: Id, Title, </a:t>
            </a:r>
            <a:r>
              <a:rPr dirty="0" err="1"/>
              <a:t>LocationId</a:t>
            </a:r>
            <a:r>
              <a:rPr dirty="0"/>
              <a:t>, StartDate, </a:t>
            </a:r>
            <a:r>
              <a:rPr dirty="0" err="1"/>
              <a:t>MaxPlayers</a:t>
            </a:r>
            <a:r>
              <a:rPr dirty="0"/>
              <a:t>, </a:t>
            </a:r>
            <a:r>
              <a:rPr dirty="0" err="1"/>
              <a:t>CreatedBy</a:t>
            </a:r>
            <a:endParaRPr dirty="0"/>
          </a:p>
          <a:p>
            <a:r>
              <a:rPr dirty="0"/>
              <a:t>RSVP: Id, </a:t>
            </a:r>
            <a:r>
              <a:rPr dirty="0" err="1"/>
              <a:t>EventId</a:t>
            </a:r>
            <a:r>
              <a:rPr dirty="0"/>
              <a:t>, </a:t>
            </a:r>
            <a:r>
              <a:rPr dirty="0" err="1"/>
              <a:t>UserId</a:t>
            </a:r>
            <a:r>
              <a:rPr dirty="0"/>
              <a:t>, Status (Going/Maybe/Cancel)</a:t>
            </a:r>
          </a:p>
          <a:p>
            <a:r>
              <a:rPr dirty="0"/>
              <a:t>Location: Id, Name, Address, Lat/Lon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r>
              <a:rPr lang="es-ES" sz="5300" dirty="0"/>
              <a:t>Recursos rápidos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61" y="1677373"/>
            <a:ext cx="10851102" cy="18288"/>
          </a:xfrm>
          <a:custGeom>
            <a:avLst/>
            <a:gdLst>
              <a:gd name="connsiteX0" fmla="*/ 0 w 10851102"/>
              <a:gd name="connsiteY0" fmla="*/ 0 h 18288"/>
              <a:gd name="connsiteX1" fmla="*/ 461172 w 10851102"/>
              <a:gd name="connsiteY1" fmla="*/ 0 h 18288"/>
              <a:gd name="connsiteX2" fmla="*/ 1139366 w 10851102"/>
              <a:gd name="connsiteY2" fmla="*/ 0 h 18288"/>
              <a:gd name="connsiteX3" fmla="*/ 1926071 w 10851102"/>
              <a:gd name="connsiteY3" fmla="*/ 0 h 18288"/>
              <a:gd name="connsiteX4" fmla="*/ 2278731 w 10851102"/>
              <a:gd name="connsiteY4" fmla="*/ 0 h 18288"/>
              <a:gd name="connsiteX5" fmla="*/ 2631392 w 10851102"/>
              <a:gd name="connsiteY5" fmla="*/ 0 h 18288"/>
              <a:gd name="connsiteX6" fmla="*/ 3526608 w 10851102"/>
              <a:gd name="connsiteY6" fmla="*/ 0 h 18288"/>
              <a:gd name="connsiteX7" fmla="*/ 4204802 w 10851102"/>
              <a:gd name="connsiteY7" fmla="*/ 0 h 18288"/>
              <a:gd name="connsiteX8" fmla="*/ 4557463 w 10851102"/>
              <a:gd name="connsiteY8" fmla="*/ 0 h 18288"/>
              <a:gd name="connsiteX9" fmla="*/ 5235657 w 10851102"/>
              <a:gd name="connsiteY9" fmla="*/ 0 h 18288"/>
              <a:gd name="connsiteX10" fmla="*/ 6130873 w 10851102"/>
              <a:gd name="connsiteY10" fmla="*/ 0 h 18288"/>
              <a:gd name="connsiteX11" fmla="*/ 6700555 w 10851102"/>
              <a:gd name="connsiteY11" fmla="*/ 0 h 18288"/>
              <a:gd name="connsiteX12" fmla="*/ 7270238 w 10851102"/>
              <a:gd name="connsiteY12" fmla="*/ 0 h 18288"/>
              <a:gd name="connsiteX13" fmla="*/ 7948432 w 10851102"/>
              <a:gd name="connsiteY13" fmla="*/ 0 h 18288"/>
              <a:gd name="connsiteX14" fmla="*/ 8735137 w 10851102"/>
              <a:gd name="connsiteY14" fmla="*/ 0 h 18288"/>
              <a:gd name="connsiteX15" fmla="*/ 9521842 w 10851102"/>
              <a:gd name="connsiteY15" fmla="*/ 0 h 18288"/>
              <a:gd name="connsiteX16" fmla="*/ 10851102 w 10851102"/>
              <a:gd name="connsiteY16" fmla="*/ 0 h 18288"/>
              <a:gd name="connsiteX17" fmla="*/ 10851102 w 10851102"/>
              <a:gd name="connsiteY17" fmla="*/ 18288 h 18288"/>
              <a:gd name="connsiteX18" fmla="*/ 10389930 w 10851102"/>
              <a:gd name="connsiteY18" fmla="*/ 18288 h 18288"/>
              <a:gd name="connsiteX19" fmla="*/ 9494714 w 10851102"/>
              <a:gd name="connsiteY19" fmla="*/ 18288 h 18288"/>
              <a:gd name="connsiteX20" fmla="*/ 8816520 w 10851102"/>
              <a:gd name="connsiteY20" fmla="*/ 18288 h 18288"/>
              <a:gd name="connsiteX21" fmla="*/ 8463860 w 10851102"/>
              <a:gd name="connsiteY21" fmla="*/ 18288 h 18288"/>
              <a:gd name="connsiteX22" fmla="*/ 7785666 w 10851102"/>
              <a:gd name="connsiteY22" fmla="*/ 18288 h 18288"/>
              <a:gd name="connsiteX23" fmla="*/ 7215983 w 10851102"/>
              <a:gd name="connsiteY23" fmla="*/ 18288 h 18288"/>
              <a:gd name="connsiteX24" fmla="*/ 6646300 w 10851102"/>
              <a:gd name="connsiteY24" fmla="*/ 18288 h 18288"/>
              <a:gd name="connsiteX25" fmla="*/ 6076617 w 10851102"/>
              <a:gd name="connsiteY25" fmla="*/ 18288 h 18288"/>
              <a:gd name="connsiteX26" fmla="*/ 5506934 w 10851102"/>
              <a:gd name="connsiteY26" fmla="*/ 18288 h 18288"/>
              <a:gd name="connsiteX27" fmla="*/ 4720229 w 10851102"/>
              <a:gd name="connsiteY27" fmla="*/ 18288 h 18288"/>
              <a:gd name="connsiteX28" fmla="*/ 4042035 w 10851102"/>
              <a:gd name="connsiteY28" fmla="*/ 18288 h 18288"/>
              <a:gd name="connsiteX29" fmla="*/ 3689375 w 10851102"/>
              <a:gd name="connsiteY29" fmla="*/ 18288 h 18288"/>
              <a:gd name="connsiteX30" fmla="*/ 3119692 w 10851102"/>
              <a:gd name="connsiteY30" fmla="*/ 18288 h 18288"/>
              <a:gd name="connsiteX31" fmla="*/ 2332987 w 10851102"/>
              <a:gd name="connsiteY31" fmla="*/ 18288 h 18288"/>
              <a:gd name="connsiteX32" fmla="*/ 1871815 w 10851102"/>
              <a:gd name="connsiteY32" fmla="*/ 18288 h 18288"/>
              <a:gd name="connsiteX33" fmla="*/ 976599 w 10851102"/>
              <a:gd name="connsiteY33" fmla="*/ 18288 h 18288"/>
              <a:gd name="connsiteX34" fmla="*/ 0 w 10851102"/>
              <a:gd name="connsiteY34" fmla="*/ 18288 h 18288"/>
              <a:gd name="connsiteX35" fmla="*/ 0 w 10851102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1102" h="18288" fill="none" extrusionOk="0">
                <a:moveTo>
                  <a:pt x="0" y="0"/>
                </a:moveTo>
                <a:cubicBezTo>
                  <a:pt x="194610" y="-9166"/>
                  <a:pt x="349194" y="-2817"/>
                  <a:pt x="461172" y="0"/>
                </a:cubicBezTo>
                <a:cubicBezTo>
                  <a:pt x="573150" y="2817"/>
                  <a:pt x="972917" y="-15278"/>
                  <a:pt x="1139366" y="0"/>
                </a:cubicBezTo>
                <a:cubicBezTo>
                  <a:pt x="1305815" y="15278"/>
                  <a:pt x="1707707" y="8942"/>
                  <a:pt x="1926071" y="0"/>
                </a:cubicBezTo>
                <a:cubicBezTo>
                  <a:pt x="2144436" y="-8942"/>
                  <a:pt x="2175060" y="-12996"/>
                  <a:pt x="2278731" y="0"/>
                </a:cubicBezTo>
                <a:cubicBezTo>
                  <a:pt x="2382402" y="12996"/>
                  <a:pt x="2520545" y="10246"/>
                  <a:pt x="2631392" y="0"/>
                </a:cubicBezTo>
                <a:cubicBezTo>
                  <a:pt x="2742239" y="-10246"/>
                  <a:pt x="3210064" y="24061"/>
                  <a:pt x="3526608" y="0"/>
                </a:cubicBezTo>
                <a:cubicBezTo>
                  <a:pt x="3843152" y="-24061"/>
                  <a:pt x="4041311" y="-30642"/>
                  <a:pt x="4204802" y="0"/>
                </a:cubicBezTo>
                <a:cubicBezTo>
                  <a:pt x="4368293" y="30642"/>
                  <a:pt x="4394237" y="4685"/>
                  <a:pt x="4557463" y="0"/>
                </a:cubicBezTo>
                <a:cubicBezTo>
                  <a:pt x="4720689" y="-4685"/>
                  <a:pt x="4944210" y="17350"/>
                  <a:pt x="5235657" y="0"/>
                </a:cubicBezTo>
                <a:cubicBezTo>
                  <a:pt x="5527104" y="-17350"/>
                  <a:pt x="5789254" y="39584"/>
                  <a:pt x="6130873" y="0"/>
                </a:cubicBezTo>
                <a:cubicBezTo>
                  <a:pt x="6472492" y="-39584"/>
                  <a:pt x="6580368" y="16631"/>
                  <a:pt x="6700555" y="0"/>
                </a:cubicBezTo>
                <a:cubicBezTo>
                  <a:pt x="6820742" y="-16631"/>
                  <a:pt x="7037371" y="8250"/>
                  <a:pt x="7270238" y="0"/>
                </a:cubicBezTo>
                <a:cubicBezTo>
                  <a:pt x="7503105" y="-8250"/>
                  <a:pt x="7632008" y="-4055"/>
                  <a:pt x="7948432" y="0"/>
                </a:cubicBezTo>
                <a:cubicBezTo>
                  <a:pt x="8264856" y="4055"/>
                  <a:pt x="8550896" y="34351"/>
                  <a:pt x="8735137" y="0"/>
                </a:cubicBezTo>
                <a:cubicBezTo>
                  <a:pt x="8919379" y="-34351"/>
                  <a:pt x="9287879" y="-28066"/>
                  <a:pt x="9521842" y="0"/>
                </a:cubicBezTo>
                <a:cubicBezTo>
                  <a:pt x="9755805" y="28066"/>
                  <a:pt x="10570134" y="-41144"/>
                  <a:pt x="10851102" y="0"/>
                </a:cubicBezTo>
                <a:cubicBezTo>
                  <a:pt x="10851748" y="4451"/>
                  <a:pt x="10851592" y="9226"/>
                  <a:pt x="10851102" y="18288"/>
                </a:cubicBezTo>
                <a:cubicBezTo>
                  <a:pt x="10675242" y="1309"/>
                  <a:pt x="10524002" y="-2908"/>
                  <a:pt x="10389930" y="18288"/>
                </a:cubicBezTo>
                <a:cubicBezTo>
                  <a:pt x="10255858" y="39484"/>
                  <a:pt x="9773244" y="59176"/>
                  <a:pt x="9494714" y="18288"/>
                </a:cubicBezTo>
                <a:cubicBezTo>
                  <a:pt x="9216184" y="-22600"/>
                  <a:pt x="9131929" y="800"/>
                  <a:pt x="8816520" y="18288"/>
                </a:cubicBezTo>
                <a:cubicBezTo>
                  <a:pt x="8501111" y="35776"/>
                  <a:pt x="8634497" y="28985"/>
                  <a:pt x="8463860" y="18288"/>
                </a:cubicBezTo>
                <a:cubicBezTo>
                  <a:pt x="8293223" y="7591"/>
                  <a:pt x="8065500" y="-5268"/>
                  <a:pt x="7785666" y="18288"/>
                </a:cubicBezTo>
                <a:cubicBezTo>
                  <a:pt x="7505832" y="41844"/>
                  <a:pt x="7453436" y="14686"/>
                  <a:pt x="7215983" y="18288"/>
                </a:cubicBezTo>
                <a:cubicBezTo>
                  <a:pt x="6978530" y="21890"/>
                  <a:pt x="6912959" y="-4579"/>
                  <a:pt x="6646300" y="18288"/>
                </a:cubicBezTo>
                <a:cubicBezTo>
                  <a:pt x="6379641" y="41155"/>
                  <a:pt x="6192949" y="11334"/>
                  <a:pt x="6076617" y="18288"/>
                </a:cubicBezTo>
                <a:cubicBezTo>
                  <a:pt x="5960285" y="25242"/>
                  <a:pt x="5654491" y="16931"/>
                  <a:pt x="5506934" y="18288"/>
                </a:cubicBezTo>
                <a:cubicBezTo>
                  <a:pt x="5359377" y="19645"/>
                  <a:pt x="5074820" y="57133"/>
                  <a:pt x="4720229" y="18288"/>
                </a:cubicBezTo>
                <a:cubicBezTo>
                  <a:pt x="4365638" y="-20557"/>
                  <a:pt x="4235643" y="35829"/>
                  <a:pt x="4042035" y="18288"/>
                </a:cubicBezTo>
                <a:cubicBezTo>
                  <a:pt x="3848427" y="747"/>
                  <a:pt x="3836250" y="19497"/>
                  <a:pt x="3689375" y="18288"/>
                </a:cubicBezTo>
                <a:cubicBezTo>
                  <a:pt x="3542500" y="17079"/>
                  <a:pt x="3388619" y="546"/>
                  <a:pt x="3119692" y="18288"/>
                </a:cubicBezTo>
                <a:cubicBezTo>
                  <a:pt x="2850765" y="36030"/>
                  <a:pt x="2691101" y="-5259"/>
                  <a:pt x="2332987" y="18288"/>
                </a:cubicBezTo>
                <a:cubicBezTo>
                  <a:pt x="1974873" y="41835"/>
                  <a:pt x="1990372" y="38390"/>
                  <a:pt x="1871815" y="18288"/>
                </a:cubicBezTo>
                <a:cubicBezTo>
                  <a:pt x="1753258" y="-1814"/>
                  <a:pt x="1233786" y="7515"/>
                  <a:pt x="976599" y="18288"/>
                </a:cubicBezTo>
                <a:cubicBezTo>
                  <a:pt x="719412" y="29061"/>
                  <a:pt x="248269" y="3292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1102" h="18288" stroke="0" extrusionOk="0">
                <a:moveTo>
                  <a:pt x="0" y="0"/>
                </a:moveTo>
                <a:cubicBezTo>
                  <a:pt x="249512" y="603"/>
                  <a:pt x="322886" y="-12005"/>
                  <a:pt x="569683" y="0"/>
                </a:cubicBezTo>
                <a:cubicBezTo>
                  <a:pt x="816480" y="12005"/>
                  <a:pt x="757534" y="14978"/>
                  <a:pt x="922344" y="0"/>
                </a:cubicBezTo>
                <a:cubicBezTo>
                  <a:pt x="1087154" y="-14978"/>
                  <a:pt x="1528858" y="-11977"/>
                  <a:pt x="1817560" y="0"/>
                </a:cubicBezTo>
                <a:cubicBezTo>
                  <a:pt x="2106262" y="11977"/>
                  <a:pt x="2178362" y="8275"/>
                  <a:pt x="2387242" y="0"/>
                </a:cubicBezTo>
                <a:cubicBezTo>
                  <a:pt x="2596122" y="-8275"/>
                  <a:pt x="2715945" y="23193"/>
                  <a:pt x="2956925" y="0"/>
                </a:cubicBezTo>
                <a:cubicBezTo>
                  <a:pt x="3197905" y="-23193"/>
                  <a:pt x="3634004" y="-24933"/>
                  <a:pt x="3852141" y="0"/>
                </a:cubicBezTo>
                <a:cubicBezTo>
                  <a:pt x="4070278" y="24933"/>
                  <a:pt x="4207124" y="-1171"/>
                  <a:pt x="4313313" y="0"/>
                </a:cubicBezTo>
                <a:cubicBezTo>
                  <a:pt x="4419502" y="1171"/>
                  <a:pt x="4961603" y="-7515"/>
                  <a:pt x="5208529" y="0"/>
                </a:cubicBezTo>
                <a:cubicBezTo>
                  <a:pt x="5455455" y="7515"/>
                  <a:pt x="5766394" y="32819"/>
                  <a:pt x="6103745" y="0"/>
                </a:cubicBezTo>
                <a:cubicBezTo>
                  <a:pt x="6441096" y="-32819"/>
                  <a:pt x="6493798" y="-5746"/>
                  <a:pt x="6781939" y="0"/>
                </a:cubicBezTo>
                <a:cubicBezTo>
                  <a:pt x="7070080" y="5746"/>
                  <a:pt x="7302605" y="31316"/>
                  <a:pt x="7677155" y="0"/>
                </a:cubicBezTo>
                <a:cubicBezTo>
                  <a:pt x="8051705" y="-31316"/>
                  <a:pt x="8097099" y="8110"/>
                  <a:pt x="8246838" y="0"/>
                </a:cubicBezTo>
                <a:cubicBezTo>
                  <a:pt x="8396577" y="-8110"/>
                  <a:pt x="8541823" y="9462"/>
                  <a:pt x="8816520" y="0"/>
                </a:cubicBezTo>
                <a:cubicBezTo>
                  <a:pt x="9091217" y="-9462"/>
                  <a:pt x="9367610" y="-25115"/>
                  <a:pt x="9603225" y="0"/>
                </a:cubicBezTo>
                <a:cubicBezTo>
                  <a:pt x="9838841" y="25115"/>
                  <a:pt x="9969402" y="14411"/>
                  <a:pt x="10172908" y="0"/>
                </a:cubicBezTo>
                <a:cubicBezTo>
                  <a:pt x="10376414" y="-14411"/>
                  <a:pt x="10657578" y="5673"/>
                  <a:pt x="10851102" y="0"/>
                </a:cubicBezTo>
                <a:cubicBezTo>
                  <a:pt x="10850695" y="8690"/>
                  <a:pt x="10850948" y="14141"/>
                  <a:pt x="10851102" y="18288"/>
                </a:cubicBezTo>
                <a:cubicBezTo>
                  <a:pt x="10486066" y="-10634"/>
                  <a:pt x="10362943" y="52582"/>
                  <a:pt x="10064397" y="18288"/>
                </a:cubicBezTo>
                <a:cubicBezTo>
                  <a:pt x="9765852" y="-16006"/>
                  <a:pt x="9863248" y="31531"/>
                  <a:pt x="9711736" y="18288"/>
                </a:cubicBezTo>
                <a:cubicBezTo>
                  <a:pt x="9560224" y="5045"/>
                  <a:pt x="9431887" y="14666"/>
                  <a:pt x="9250564" y="18288"/>
                </a:cubicBezTo>
                <a:cubicBezTo>
                  <a:pt x="9069241" y="21910"/>
                  <a:pt x="8611460" y="57462"/>
                  <a:pt x="8355349" y="18288"/>
                </a:cubicBezTo>
                <a:cubicBezTo>
                  <a:pt x="8099238" y="-20886"/>
                  <a:pt x="7839674" y="-13896"/>
                  <a:pt x="7677155" y="18288"/>
                </a:cubicBezTo>
                <a:cubicBezTo>
                  <a:pt x="7514636" y="50472"/>
                  <a:pt x="7428268" y="36826"/>
                  <a:pt x="7215983" y="18288"/>
                </a:cubicBezTo>
                <a:cubicBezTo>
                  <a:pt x="7003698" y="-250"/>
                  <a:pt x="6679167" y="13652"/>
                  <a:pt x="6537789" y="18288"/>
                </a:cubicBezTo>
                <a:cubicBezTo>
                  <a:pt x="6396411" y="22924"/>
                  <a:pt x="6260542" y="35250"/>
                  <a:pt x="6185128" y="18288"/>
                </a:cubicBezTo>
                <a:cubicBezTo>
                  <a:pt x="6109714" y="1326"/>
                  <a:pt x="5906586" y="24198"/>
                  <a:pt x="5832467" y="18288"/>
                </a:cubicBezTo>
                <a:cubicBezTo>
                  <a:pt x="5758348" y="12378"/>
                  <a:pt x="5412281" y="-15196"/>
                  <a:pt x="5154273" y="18288"/>
                </a:cubicBezTo>
                <a:cubicBezTo>
                  <a:pt x="4896265" y="51772"/>
                  <a:pt x="4821094" y="7078"/>
                  <a:pt x="4693102" y="18288"/>
                </a:cubicBezTo>
                <a:cubicBezTo>
                  <a:pt x="4565110" y="29498"/>
                  <a:pt x="4184341" y="-13419"/>
                  <a:pt x="3906397" y="18288"/>
                </a:cubicBezTo>
                <a:cubicBezTo>
                  <a:pt x="3628454" y="49995"/>
                  <a:pt x="3664035" y="4493"/>
                  <a:pt x="3445225" y="18288"/>
                </a:cubicBezTo>
                <a:cubicBezTo>
                  <a:pt x="3226415" y="32083"/>
                  <a:pt x="2902565" y="-15508"/>
                  <a:pt x="2658520" y="18288"/>
                </a:cubicBezTo>
                <a:cubicBezTo>
                  <a:pt x="2414476" y="52084"/>
                  <a:pt x="2461019" y="10411"/>
                  <a:pt x="2305859" y="18288"/>
                </a:cubicBezTo>
                <a:cubicBezTo>
                  <a:pt x="2150699" y="26165"/>
                  <a:pt x="1765181" y="23925"/>
                  <a:pt x="1519154" y="18288"/>
                </a:cubicBezTo>
                <a:cubicBezTo>
                  <a:pt x="1273128" y="12651"/>
                  <a:pt x="1243243" y="14997"/>
                  <a:pt x="1057982" y="18288"/>
                </a:cubicBezTo>
                <a:cubicBezTo>
                  <a:pt x="872721" y="21579"/>
                  <a:pt x="822488" y="15142"/>
                  <a:pt x="705322" y="18288"/>
                </a:cubicBezTo>
                <a:cubicBezTo>
                  <a:pt x="588156" y="21434"/>
                  <a:pt x="238882" y="454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929384"/>
            <a:ext cx="10512862" cy="4251960"/>
          </a:xfrm>
        </p:spPr>
        <p:txBody>
          <a:bodyPr>
            <a:normAutofit/>
          </a:bodyPr>
          <a:lstStyle/>
          <a:p>
            <a:r>
              <a:rPr lang="es-ES" sz="2200" dirty="0" err="1"/>
              <a:t>Docs</a:t>
            </a:r>
            <a:r>
              <a:rPr lang="es-ES" sz="2200" dirty="0"/>
              <a:t> .NET: https://learn.microsoft.com/dotnet/</a:t>
            </a:r>
          </a:p>
          <a:p>
            <a:r>
              <a:rPr lang="es-ES" sz="2200" dirty="0"/>
              <a:t>ASP.NET Core: https://learn.microsoft.com/aspnet/core/</a:t>
            </a:r>
          </a:p>
          <a:p>
            <a:r>
              <a:rPr lang="es-ES" sz="2200" dirty="0"/>
              <a:t>EF Core: https://learn.microsoft.com/ef/core/</a:t>
            </a:r>
          </a:p>
          <a:p>
            <a:r>
              <a:rPr lang="es-ES" sz="2200" dirty="0" err="1"/>
              <a:t>Blazor</a:t>
            </a:r>
            <a:r>
              <a:rPr lang="es-ES" sz="2200" dirty="0"/>
              <a:t>: https://learn.microsoft.com/aspnet/core/blazor/</a:t>
            </a:r>
          </a:p>
          <a:p>
            <a:r>
              <a:rPr lang="es-ES" sz="2200" dirty="0" err="1"/>
              <a:t>SonarCloud</a:t>
            </a:r>
            <a:r>
              <a:rPr lang="es-ES" sz="2200" dirty="0"/>
              <a:t>: https://sonarcloud.io/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Demos planificadas (detalle)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320272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Demo1: </a:t>
            </a:r>
            <a:r>
              <a:rPr dirty="0" err="1"/>
              <a:t>SonarCloud</a:t>
            </a:r>
            <a:r>
              <a:rPr dirty="0"/>
              <a:t> - </a:t>
            </a:r>
            <a:r>
              <a:rPr dirty="0" err="1"/>
              <a:t>abrir</a:t>
            </a:r>
            <a:r>
              <a:rPr dirty="0"/>
              <a:t> </a:t>
            </a:r>
            <a:r>
              <a:rPr dirty="0" err="1"/>
              <a:t>proyecto</a:t>
            </a:r>
            <a:r>
              <a:rPr dirty="0"/>
              <a:t>, </a:t>
            </a:r>
            <a:r>
              <a:rPr dirty="0" err="1"/>
              <a:t>filtrar</a:t>
            </a:r>
            <a:r>
              <a:rPr dirty="0"/>
              <a:t> issues </a:t>
            </a:r>
            <a:r>
              <a:rPr dirty="0" err="1"/>
              <a:t>por</a:t>
            </a:r>
            <a:r>
              <a:rPr dirty="0"/>
              <a:t> severity, </a:t>
            </a:r>
            <a:r>
              <a:rPr dirty="0" err="1"/>
              <a:t>corregir</a:t>
            </a:r>
            <a:r>
              <a:rPr dirty="0"/>
              <a:t> uno simple</a:t>
            </a:r>
          </a:p>
          <a:p>
            <a:r>
              <a:rPr dirty="0"/>
              <a:t>Demo2: </a:t>
            </a:r>
            <a:r>
              <a:rPr dirty="0" err="1"/>
              <a:t>Ejecutar</a:t>
            </a:r>
            <a:r>
              <a:rPr dirty="0"/>
              <a:t> pipeline CI (build + test + sonar) y </a:t>
            </a:r>
            <a:r>
              <a:rPr dirty="0" err="1"/>
              <a:t>revisar</a:t>
            </a:r>
            <a:r>
              <a:rPr dirty="0"/>
              <a:t> </a:t>
            </a:r>
            <a:r>
              <a:rPr dirty="0" err="1"/>
              <a:t>artefactos</a:t>
            </a:r>
            <a:endParaRPr dirty="0"/>
          </a:p>
          <a:p>
            <a:r>
              <a:rPr dirty="0"/>
              <a:t>Demo3: Crear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VS y </a:t>
            </a:r>
            <a:r>
              <a:rPr dirty="0" err="1"/>
              <a:t>añadir</a:t>
            </a:r>
            <a:r>
              <a:rPr dirty="0"/>
              <a:t> </a:t>
            </a:r>
            <a:r>
              <a:rPr dirty="0" err="1"/>
              <a:t>NLog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NuGet; </a:t>
            </a:r>
            <a:r>
              <a:rPr dirty="0" err="1"/>
              <a:t>mostrar</a:t>
            </a:r>
            <a:r>
              <a:rPr dirty="0"/>
              <a:t> </a:t>
            </a:r>
            <a:r>
              <a:rPr dirty="0" err="1"/>
              <a:t>archivo</a:t>
            </a:r>
            <a:r>
              <a:rPr dirty="0"/>
              <a:t> </a:t>
            </a:r>
            <a:r>
              <a:rPr dirty="0" err="1"/>
              <a:t>nlog.config</a:t>
            </a:r>
            <a:endParaRPr dirty="0"/>
          </a:p>
          <a:p>
            <a:r>
              <a:rPr dirty="0"/>
              <a:t>Demo4: Crear VM Azure con SQL Server (</a:t>
            </a:r>
            <a:r>
              <a:rPr dirty="0" err="1"/>
              <a:t>resumen</a:t>
            </a:r>
            <a:r>
              <a:rPr dirty="0"/>
              <a:t> pasos: create VM -&gt; configure inbound RDP &amp; SQL ports)</a:t>
            </a:r>
          </a:p>
          <a:p>
            <a:r>
              <a:rPr dirty="0"/>
              <a:t>Demo5: SSMS - </a:t>
            </a:r>
            <a:r>
              <a:rPr dirty="0" err="1"/>
              <a:t>conectar</a:t>
            </a:r>
            <a:r>
              <a:rPr dirty="0"/>
              <a:t> a Azure SQL/VM and run queries</a:t>
            </a:r>
          </a:p>
          <a:p>
            <a:r>
              <a:rPr dirty="0"/>
              <a:t>Demo6: Crear </a:t>
            </a:r>
            <a:r>
              <a:rPr dirty="0" err="1"/>
              <a:t>repositorio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Azure DevOps y </a:t>
            </a:r>
            <a:r>
              <a:rPr dirty="0" err="1"/>
              <a:t>planificar</a:t>
            </a:r>
            <a:r>
              <a:rPr dirty="0"/>
              <a:t> epics/features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8" y="548640"/>
            <a:ext cx="3599923" cy="5431536"/>
          </a:xfrm>
        </p:spPr>
        <p:txBody>
          <a:bodyPr>
            <a:normAutofit/>
          </a:bodyPr>
          <a:lstStyle/>
          <a:p>
            <a:r>
              <a:rPr lang="es-ES" sz="5300"/>
              <a:t>Cierre y siguientes pasos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2737" y="3258717"/>
            <a:ext cx="4480560" cy="18283"/>
          </a:xfrm>
          <a:custGeom>
            <a:avLst/>
            <a:gdLst>
              <a:gd name="connsiteX0" fmla="*/ 0 w 4480560"/>
              <a:gd name="connsiteY0" fmla="*/ 0 h 18283"/>
              <a:gd name="connsiteX1" fmla="*/ 595274 w 4480560"/>
              <a:gd name="connsiteY1" fmla="*/ 0 h 18283"/>
              <a:gd name="connsiteX2" fmla="*/ 1100938 w 4480560"/>
              <a:gd name="connsiteY2" fmla="*/ 0 h 18283"/>
              <a:gd name="connsiteX3" fmla="*/ 1651406 w 4480560"/>
              <a:gd name="connsiteY3" fmla="*/ 0 h 18283"/>
              <a:gd name="connsiteX4" fmla="*/ 2336292 w 4480560"/>
              <a:gd name="connsiteY4" fmla="*/ 0 h 18283"/>
              <a:gd name="connsiteX5" fmla="*/ 2931566 w 4480560"/>
              <a:gd name="connsiteY5" fmla="*/ 0 h 18283"/>
              <a:gd name="connsiteX6" fmla="*/ 3482035 w 4480560"/>
              <a:gd name="connsiteY6" fmla="*/ 0 h 18283"/>
              <a:gd name="connsiteX7" fmla="*/ 4480560 w 4480560"/>
              <a:gd name="connsiteY7" fmla="*/ 0 h 18283"/>
              <a:gd name="connsiteX8" fmla="*/ 4480560 w 4480560"/>
              <a:gd name="connsiteY8" fmla="*/ 18283 h 18283"/>
              <a:gd name="connsiteX9" fmla="*/ 3840480 w 4480560"/>
              <a:gd name="connsiteY9" fmla="*/ 18283 h 18283"/>
              <a:gd name="connsiteX10" fmla="*/ 3290011 w 4480560"/>
              <a:gd name="connsiteY10" fmla="*/ 18283 h 18283"/>
              <a:gd name="connsiteX11" fmla="*/ 2560320 w 4480560"/>
              <a:gd name="connsiteY11" fmla="*/ 18283 h 18283"/>
              <a:gd name="connsiteX12" fmla="*/ 1965046 w 4480560"/>
              <a:gd name="connsiteY12" fmla="*/ 18283 h 18283"/>
              <a:gd name="connsiteX13" fmla="*/ 1459382 w 4480560"/>
              <a:gd name="connsiteY13" fmla="*/ 18283 h 18283"/>
              <a:gd name="connsiteX14" fmla="*/ 774497 w 4480560"/>
              <a:gd name="connsiteY14" fmla="*/ 18283 h 18283"/>
              <a:gd name="connsiteX15" fmla="*/ 0 w 4480560"/>
              <a:gd name="connsiteY15" fmla="*/ 18283 h 18283"/>
              <a:gd name="connsiteX16" fmla="*/ 0 w 4480560"/>
              <a:gd name="connsiteY16" fmla="*/ 0 h 1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3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1301" y="6085"/>
                  <a:pt x="4481091" y="12392"/>
                  <a:pt x="4480560" y="18283"/>
                </a:cubicBezTo>
                <a:cubicBezTo>
                  <a:pt x="4314132" y="14919"/>
                  <a:pt x="4028383" y="36627"/>
                  <a:pt x="3840480" y="18283"/>
                </a:cubicBezTo>
                <a:cubicBezTo>
                  <a:pt x="3652577" y="-61"/>
                  <a:pt x="3547615" y="2843"/>
                  <a:pt x="3290011" y="18283"/>
                </a:cubicBezTo>
                <a:cubicBezTo>
                  <a:pt x="3032407" y="33723"/>
                  <a:pt x="2830268" y="8714"/>
                  <a:pt x="2560320" y="18283"/>
                </a:cubicBezTo>
                <a:cubicBezTo>
                  <a:pt x="2290372" y="27852"/>
                  <a:pt x="2147422" y="6723"/>
                  <a:pt x="1965046" y="18283"/>
                </a:cubicBezTo>
                <a:cubicBezTo>
                  <a:pt x="1782670" y="29843"/>
                  <a:pt x="1689791" y="40675"/>
                  <a:pt x="1459382" y="18283"/>
                </a:cubicBezTo>
                <a:cubicBezTo>
                  <a:pt x="1228973" y="-4109"/>
                  <a:pt x="915486" y="36496"/>
                  <a:pt x="774497" y="18283"/>
                </a:cubicBezTo>
                <a:cubicBezTo>
                  <a:pt x="633508" y="70"/>
                  <a:pt x="361442" y="-11112"/>
                  <a:pt x="0" y="18283"/>
                </a:cubicBezTo>
                <a:cubicBezTo>
                  <a:pt x="-563" y="11432"/>
                  <a:pt x="-159" y="4269"/>
                  <a:pt x="0" y="0"/>
                </a:cubicBezTo>
                <a:close/>
              </a:path>
              <a:path w="4480560" h="18283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452" y="6702"/>
                  <a:pt x="4480053" y="10739"/>
                  <a:pt x="4480560" y="18283"/>
                </a:cubicBezTo>
                <a:cubicBezTo>
                  <a:pt x="4279652" y="-6855"/>
                  <a:pt x="4200762" y="41561"/>
                  <a:pt x="3930091" y="18283"/>
                </a:cubicBezTo>
                <a:cubicBezTo>
                  <a:pt x="3659420" y="-4995"/>
                  <a:pt x="3456052" y="22289"/>
                  <a:pt x="3290011" y="18283"/>
                </a:cubicBezTo>
                <a:cubicBezTo>
                  <a:pt x="3123970" y="14277"/>
                  <a:pt x="2882392" y="32813"/>
                  <a:pt x="2649931" y="18283"/>
                </a:cubicBezTo>
                <a:cubicBezTo>
                  <a:pt x="2417470" y="3753"/>
                  <a:pt x="2238426" y="7332"/>
                  <a:pt x="2054657" y="18283"/>
                </a:cubicBezTo>
                <a:cubicBezTo>
                  <a:pt x="1870888" y="29234"/>
                  <a:pt x="1566368" y="45035"/>
                  <a:pt x="1324966" y="18283"/>
                </a:cubicBezTo>
                <a:cubicBezTo>
                  <a:pt x="1083564" y="-8469"/>
                  <a:pt x="787410" y="10941"/>
                  <a:pt x="595274" y="18283"/>
                </a:cubicBezTo>
                <a:cubicBezTo>
                  <a:pt x="403138" y="25625"/>
                  <a:pt x="169622" y="10494"/>
                  <a:pt x="0" y="18283"/>
                </a:cubicBezTo>
                <a:cubicBezTo>
                  <a:pt x="-310" y="10292"/>
                  <a:pt x="802" y="37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082" y="552091"/>
            <a:ext cx="6222715" cy="5431536"/>
          </a:xfrm>
        </p:spPr>
        <p:txBody>
          <a:bodyPr anchor="ctr">
            <a:normAutofit/>
          </a:bodyPr>
          <a:lstStyle/>
          <a:p>
            <a:r>
              <a:rPr lang="es-ES" sz="2200" dirty="0"/>
              <a:t>Tarea1: Quiz Fase 1</a:t>
            </a:r>
          </a:p>
          <a:p>
            <a:r>
              <a:rPr lang="es-ES" sz="2200" dirty="0"/>
              <a:t>Tarea2: Corregir </a:t>
            </a:r>
            <a:r>
              <a:rPr lang="es-ES" sz="2200" dirty="0" err="1"/>
              <a:t>issues</a:t>
            </a:r>
            <a:r>
              <a:rPr lang="es-ES" sz="2200" dirty="0"/>
              <a:t> Sonar (</a:t>
            </a:r>
            <a:r>
              <a:rPr lang="es-ES" sz="2200" dirty="0" err="1"/>
              <a:t>workflow</a:t>
            </a:r>
            <a:r>
              <a:rPr lang="es-ES" sz="2200" dirty="0"/>
              <a:t> completo) en 48h</a:t>
            </a:r>
          </a:p>
          <a:p>
            <a:r>
              <a:rPr lang="es-ES" sz="2200" dirty="0"/>
              <a:t>Tarea3: Definir 5 </a:t>
            </a:r>
            <a:r>
              <a:rPr lang="es-ES" sz="2200" dirty="0" err="1"/>
              <a:t>user</a:t>
            </a:r>
            <a:r>
              <a:rPr lang="es-ES" sz="2200" dirty="0"/>
              <a:t> </a:t>
            </a:r>
            <a:r>
              <a:rPr lang="es-ES" sz="2200" dirty="0" err="1"/>
              <a:t>stories</a:t>
            </a:r>
            <a:r>
              <a:rPr lang="es-ES" sz="2200" dirty="0"/>
              <a:t> para </a:t>
            </a:r>
            <a:r>
              <a:rPr lang="es-ES" sz="2200" dirty="0" err="1"/>
              <a:t>CourtConnect</a:t>
            </a:r>
            <a:r>
              <a:rPr lang="es-ES" sz="2200" dirty="0"/>
              <a:t> para final de semana</a:t>
            </a:r>
          </a:p>
          <a:p>
            <a:r>
              <a:rPr lang="es-ES" sz="2200" dirty="0"/>
              <a:t>Tarea4: Crear solución </a:t>
            </a:r>
            <a:r>
              <a:rPr lang="es-ES" sz="2200" dirty="0" err="1"/>
              <a:t>skeleton</a:t>
            </a:r>
            <a:r>
              <a:rPr lang="es-ES" sz="2200" dirty="0"/>
              <a:t> e instalar paquetes (EF Core, </a:t>
            </a:r>
            <a:r>
              <a:rPr lang="es-ES" sz="2200" dirty="0" err="1"/>
              <a:t>NLog</a:t>
            </a:r>
            <a:r>
              <a:rPr lang="es-ES" sz="2200" dirty="0"/>
              <a:t>, etc.)para final de semana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57" y="508838"/>
            <a:ext cx="5216598" cy="6239661"/>
            <a:chOff x="-19221" y="251144"/>
            <a:chExt cx="5217958" cy="6239661"/>
          </a:xfrm>
        </p:grpSpPr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B969BCD-4CEB-FFD6-063B-4F106588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13" y="1243013"/>
            <a:ext cx="3854716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Contenidos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2714D7-1AD4-4412-D696-AB41106B7F7A}"/>
              </a:ext>
            </a:extLst>
          </p:cNvPr>
          <p:cNvSpPr txBox="1"/>
          <p:nvPr/>
        </p:nvSpPr>
        <p:spPr>
          <a:xfrm>
            <a:off x="5907024" y="676656"/>
            <a:ext cx="5830904" cy="5358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700" b="1" i="0" dirty="0">
                <a:solidFill>
                  <a:schemeClr val="tx2"/>
                </a:solidFill>
                <a:effectLst/>
              </a:rPr>
              <a:t>Historia .NET y </a:t>
            </a:r>
            <a:r>
              <a:rPr lang="en-US" sz="1700" b="1" i="0" dirty="0" err="1">
                <a:solidFill>
                  <a:schemeClr val="tx2"/>
                </a:solidFill>
                <a:effectLst/>
              </a:rPr>
              <a:t>visión</a:t>
            </a:r>
            <a:r>
              <a:rPr lang="en-US" sz="1700" b="1" i="0" dirty="0">
                <a:solidFill>
                  <a:schemeClr val="tx2"/>
                </a:solidFill>
                <a:effectLst/>
              </a:rPr>
              <a:t> general</a:t>
            </a: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Evolución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: </a:t>
            </a:r>
            <a:r>
              <a:rPr lang="en-US" sz="1700" b="1" i="0" dirty="0">
                <a:solidFill>
                  <a:schemeClr val="tx2"/>
                </a:solidFill>
                <a:effectLst/>
              </a:rPr>
              <a:t>.NET Framework → .NET Core </a:t>
            </a:r>
            <a:endParaRPr lang="en-US" sz="1700" b="0" i="0" dirty="0">
              <a:solidFill>
                <a:schemeClr val="tx2"/>
              </a:solidFill>
              <a:effectLst/>
            </a:endParaRP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Ecosistema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.NET</a:t>
            </a: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Lenguaje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: </a:t>
            </a:r>
            <a:r>
              <a:rPr lang="en-US" sz="1700" b="1" i="0" dirty="0">
                <a:solidFill>
                  <a:schemeClr val="tx2"/>
                </a:solidFill>
                <a:effectLst/>
              </a:rPr>
              <a:t>C# specs y </a:t>
            </a:r>
            <a:r>
              <a:rPr lang="en-US" sz="1700" b="1" i="0" dirty="0" err="1">
                <a:solidFill>
                  <a:schemeClr val="tx2"/>
                </a:solidFill>
                <a:effectLst/>
              </a:rPr>
              <a:t>versiones</a:t>
            </a:r>
            <a:endParaRPr lang="en-US" sz="1700" b="0" i="0" dirty="0">
              <a:solidFill>
                <a:schemeClr val="tx2"/>
              </a:solidFill>
              <a:effectLst/>
            </a:endParaRP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Estrategias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despliegue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aplicaciones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.NET</a:t>
            </a:r>
          </a:p>
          <a:p>
            <a:pPr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700" b="1" i="0" dirty="0">
              <a:solidFill>
                <a:schemeClr val="tx2"/>
              </a:solidFill>
              <a:effectLst/>
            </a:endParaRPr>
          </a:p>
          <a:p>
            <a:pPr marL="342900" indent="-3429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2"/>
            </a:pPr>
            <a:r>
              <a:rPr lang="en-US" sz="1700" b="1" i="0" dirty="0" err="1">
                <a:solidFill>
                  <a:schemeClr val="tx2"/>
                </a:solidFill>
                <a:effectLst/>
              </a:rPr>
              <a:t>Metodologías</a:t>
            </a:r>
            <a:r>
              <a:rPr lang="en-US" sz="1700" b="1" i="0" dirty="0">
                <a:solidFill>
                  <a:schemeClr val="tx2"/>
                </a:solidFill>
                <a:effectLst/>
              </a:rPr>
              <a:t>, </a:t>
            </a:r>
            <a:r>
              <a:rPr lang="en-US" sz="1700" b="1" i="0" dirty="0" err="1">
                <a:solidFill>
                  <a:schemeClr val="tx2"/>
                </a:solidFill>
                <a:effectLst/>
              </a:rPr>
              <a:t>herramientas</a:t>
            </a:r>
            <a:r>
              <a:rPr lang="en-US" sz="1700" b="1" i="0" dirty="0">
                <a:solidFill>
                  <a:schemeClr val="tx2"/>
                </a:solidFill>
                <a:effectLst/>
              </a:rPr>
              <a:t> y </a:t>
            </a:r>
            <a:r>
              <a:rPr lang="en-US" sz="1700" b="1" i="0" dirty="0" err="1">
                <a:solidFill>
                  <a:schemeClr val="tx2"/>
                </a:solidFill>
                <a:effectLst/>
              </a:rPr>
              <a:t>entornos</a:t>
            </a:r>
            <a:endParaRPr lang="en-US" sz="1700" b="1" i="0" dirty="0">
              <a:solidFill>
                <a:schemeClr val="tx2"/>
              </a:solidFill>
              <a:effectLst/>
            </a:endParaRP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Ciclo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vida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del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desarrollo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software</a:t>
            </a: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Metodologías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trabajo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ágiles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: </a:t>
            </a:r>
            <a:r>
              <a:rPr lang="en-US" sz="1700" b="1" i="0" dirty="0">
                <a:solidFill>
                  <a:schemeClr val="tx2"/>
                </a:solidFill>
                <a:effectLst/>
              </a:rPr>
              <a:t>SCRUM</a:t>
            </a:r>
            <a:endParaRPr lang="en-US" sz="1700" b="0" i="0" dirty="0">
              <a:solidFill>
                <a:schemeClr val="tx2"/>
              </a:solidFill>
              <a:effectLst/>
            </a:endParaRP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Estrategia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ramas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con Git flow</a:t>
            </a: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Análisis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estático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código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y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políticas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calidad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código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Clean Code</a:t>
            </a: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chemeClr val="tx2"/>
                </a:solidFill>
                <a:effectLst/>
              </a:rPr>
              <a:t>Herramientas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soporte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al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desarrollo</a:t>
            </a:r>
            <a:endParaRPr lang="en-US" sz="1700" b="0" i="0" dirty="0">
              <a:solidFill>
                <a:schemeClr val="tx2"/>
              </a:solidFill>
              <a:effectLst/>
            </a:endParaRP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700" b="1" i="0" dirty="0">
              <a:solidFill>
                <a:schemeClr val="tx2"/>
              </a:solidFill>
              <a:effectLst/>
            </a:endParaRPr>
          </a:p>
          <a:p>
            <a:pPr marL="114300" indent="-3429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3"/>
            </a:pPr>
            <a:r>
              <a:rPr lang="en-US" sz="1700" b="1" i="0" dirty="0">
                <a:solidFill>
                  <a:schemeClr val="tx2"/>
                </a:solidFill>
                <a:effectLst/>
              </a:rPr>
              <a:t>Proyecto </a:t>
            </a:r>
            <a:r>
              <a:rPr lang="en-US" sz="1700" b="1" i="0" dirty="0" err="1">
                <a:solidFill>
                  <a:schemeClr val="tx2"/>
                </a:solidFill>
                <a:effectLst/>
              </a:rPr>
              <a:t>CourtConnect</a:t>
            </a:r>
            <a:endParaRPr lang="en-US" sz="1700" b="1" i="0" dirty="0">
              <a:solidFill>
                <a:schemeClr val="tx2"/>
              </a:solidFill>
              <a:effectLst/>
            </a:endParaRP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Definición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alcance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y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requerimientos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.</a:t>
            </a:r>
          </a:p>
          <a:p>
            <a:pPr indent="-228600" defTabSz="914400" fontAlgn="base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solidFill>
                  <a:schemeClr val="tx2"/>
                </a:solidFill>
                <a:effectLst/>
              </a:rPr>
              <a:t>Entornos</a:t>
            </a:r>
            <a:r>
              <a:rPr lang="en-US" sz="1700" b="0" i="0" dirty="0">
                <a:solidFill>
                  <a:schemeClr val="tx2"/>
                </a:solidFill>
                <a:effectLst/>
              </a:rPr>
              <a:t> y </a:t>
            </a:r>
            <a:r>
              <a:rPr lang="en-US" sz="1700" b="0" i="0" dirty="0" err="1">
                <a:solidFill>
                  <a:schemeClr val="tx2"/>
                </a:solidFill>
                <a:effectLst/>
              </a:rPr>
              <a:t>herramientas</a:t>
            </a:r>
            <a:endParaRPr lang="en-US" sz="1700" b="0" i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33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5777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6091776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4401A9-50DD-B8BE-52A2-A2AD2006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62" y="3121701"/>
            <a:ext cx="3657100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Historia .NET y visión general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Libros">
            <a:extLst>
              <a:ext uri="{FF2B5EF4-FFF2-40B4-BE49-F238E27FC236}">
                <a16:creationId xmlns:a16="http://schemas.microsoft.com/office/drawing/2014/main" id="{9A1FBBF5-91B2-47EE-BE11-205B6A4F4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7679" y="911172"/>
            <a:ext cx="5027891" cy="5027891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35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49731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Historia: .NET Framework → .NET 8 (timeline)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6295" y="1463040"/>
            <a:ext cx="10972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en-US" dirty="0"/>
              <a:t>2002: .NET Framework (Windows-only)  →  2016: .NET Core (cross-platform)  →  2020+: .NET 5/6/7/8 (unified platform)</a:t>
            </a:r>
          </a:p>
        </p:txBody>
      </p:sp>
      <p:pic>
        <p:nvPicPr>
          <p:cNvPr id="1026" name="Picture 2" descr="Learning .NET, C#. is it worth it? | by Билигүн.Б (Програмч аав) | 2B +1%  better 2day | Medium">
            <a:extLst>
              <a:ext uri="{FF2B5EF4-FFF2-40B4-BE49-F238E27FC236}">
                <a16:creationId xmlns:a16="http://schemas.microsoft.com/office/drawing/2014/main" id="{E78A74D9-B66B-407C-95F9-C6CFE89E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" y="2088683"/>
            <a:ext cx="10380927" cy="39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rece la pena .NET en 2025">
            <a:extLst>
              <a:ext uri="{FF2B5EF4-FFF2-40B4-BE49-F238E27FC236}">
                <a16:creationId xmlns:a16="http://schemas.microsoft.com/office/drawing/2014/main" id="{59D1B99F-47D1-E73C-170A-D1AA4EDE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18207" cy="70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4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174E0-1412-A6F9-834D-8856AF28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9849D-3A1B-2C64-BA39-D6B9EEB5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 descr="Qué es .NET? Guía definitiva para entender la plataforma de Microsoft |  EDteam">
            <a:extLst>
              <a:ext uri="{FF2B5EF4-FFF2-40B4-BE49-F238E27FC236}">
                <a16:creationId xmlns:a16="http://schemas.microsoft.com/office/drawing/2014/main" id="{35DD8EB4-A0AA-6B12-0AAC-CCB612986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2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9B5260-0378-6435-D099-179251AD2F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072" r="8654" b="14711"/>
          <a:stretch>
            <a:fillRect/>
          </a:stretch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1350844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Ecosistema .NET — Resumen de tecnologías clave para el curso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63243-E545-0E6A-1ED2-632A4F363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258077"/>
              </p:ext>
            </p:extLst>
          </p:nvPr>
        </p:nvGraphicFramePr>
        <p:xfrm>
          <a:off x="837981" y="1825625"/>
          <a:ext cx="105128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0659438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Estrategias</a:t>
            </a:r>
            <a:r>
              <a:rPr dirty="0"/>
              <a:t> de </a:t>
            </a:r>
            <a:r>
              <a:rPr dirty="0" err="1"/>
              <a:t>despliegue</a:t>
            </a:r>
            <a:r>
              <a:rPr dirty="0"/>
              <a:t> — </a:t>
            </a:r>
            <a:r>
              <a:rPr dirty="0" err="1"/>
              <a:t>OnPremise</a:t>
            </a:r>
            <a:r>
              <a:rPr dirty="0"/>
              <a:t> vs Cloud</a:t>
            </a:r>
          </a:p>
        </p:txBody>
      </p:sp>
      <p:sp>
        <p:nvSpPr>
          <p:cNvPr id="3" name="Rectangle 2"/>
          <p:cNvSpPr/>
          <p:nvPr/>
        </p:nvSpPr>
        <p:spPr>
          <a:xfrm>
            <a:off x="523613" y="1528908"/>
            <a:ext cx="5059039" cy="1041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On-Premise</a:t>
            </a:r>
          </a:p>
          <a:p>
            <a:r>
              <a:rPr dirty="0"/>
              <a:t>- IIS</a:t>
            </a:r>
          </a:p>
          <a:p>
            <a:r>
              <a:rPr dirty="0"/>
              <a:t>- Windows Server</a:t>
            </a:r>
          </a:p>
          <a:p>
            <a:r>
              <a:rPr dirty="0"/>
              <a:t>- Full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4411" y="1528908"/>
            <a:ext cx="5783163" cy="1041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Cloud</a:t>
            </a:r>
          </a:p>
          <a:p>
            <a:r>
              <a:t>- Azure App Service (PaaS)</a:t>
            </a:r>
          </a:p>
          <a:p>
            <a:r>
              <a:t>- Containers (Docker, ACI, AKS)</a:t>
            </a:r>
          </a:p>
          <a:p>
            <a:r>
              <a:t>- Azure SQL / Managed DBs</a:t>
            </a:r>
          </a:p>
        </p:txBody>
      </p:sp>
      <p:pic>
        <p:nvPicPr>
          <p:cNvPr id="4098" name="Picture 2" descr="Deploy ASP.NET Core Web Application to IIS in 5 Easy Steps | Bipin Joshi . NET">
            <a:extLst>
              <a:ext uri="{FF2B5EF4-FFF2-40B4-BE49-F238E27FC236}">
                <a16:creationId xmlns:a16="http://schemas.microsoft.com/office/drawing/2014/main" id="{92EDF9C2-6B34-AA36-6D6E-D3D70786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0" y="3977334"/>
            <a:ext cx="4910809" cy="21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deploy an application on a cloud platform?">
            <a:extLst>
              <a:ext uri="{FF2B5EF4-FFF2-40B4-BE49-F238E27FC236}">
                <a16:creationId xmlns:a16="http://schemas.microsoft.com/office/drawing/2014/main" id="{2CD53410-BBCE-B893-E666-281C49BE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39" y="2714004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deploy an application on a cloud platform?">
            <a:extLst>
              <a:ext uri="{FF2B5EF4-FFF2-40B4-BE49-F238E27FC236}">
                <a16:creationId xmlns:a16="http://schemas.microsoft.com/office/drawing/2014/main" id="{AE5D5DB3-44EC-F370-4C44-699744E3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91" y="4095129"/>
            <a:ext cx="5067934" cy="26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Personalizado</PresentationFormat>
  <Paragraphs>145</Paragraphs>
  <Slides>25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Masterclass: .NET Technologies</vt:lpstr>
      <vt:lpstr>🎯 Objetivos</vt:lpstr>
      <vt:lpstr>Contenidos</vt:lpstr>
      <vt:lpstr>1. Historia .NET y visión general</vt:lpstr>
      <vt:lpstr>Historia: .NET Framework → .NET 8 (timeline)</vt:lpstr>
      <vt:lpstr>Presentación de PowerPoint</vt:lpstr>
      <vt:lpstr>Presentación de PowerPoint</vt:lpstr>
      <vt:lpstr>Ecosistema .NET — Resumen de tecnologías clave para el curso</vt:lpstr>
      <vt:lpstr>Estrategias de despliegue — OnPremise vs Cloud</vt:lpstr>
      <vt:lpstr>2. Metodologías, herramientas y entornos</vt:lpstr>
      <vt:lpstr>SCRUM &amp; Git flow — metodología y branching</vt:lpstr>
      <vt:lpstr>Presentación de PowerPoint</vt:lpstr>
      <vt:lpstr>CI/CD con GitHub Actions </vt:lpstr>
      <vt:lpstr>QA: SonarCloud – Integration</vt:lpstr>
      <vt:lpstr>Herramientas prácticas y demos</vt:lpstr>
      <vt:lpstr>3. Proyecto CourtConnect</vt:lpstr>
      <vt:lpstr>Presentación de PowerPoint</vt:lpstr>
      <vt:lpstr>CourtConnect — Tecnologías y overview de la arquitectura</vt:lpstr>
      <vt:lpstr>Presentación de PowerPoint</vt:lpstr>
      <vt:lpstr>Presentación de PowerPoint</vt:lpstr>
      <vt:lpstr>Presentación de PowerPoint</vt:lpstr>
      <vt:lpstr>Modelo de datos - entidades clave</vt:lpstr>
      <vt:lpstr>Recursos rápidos</vt:lpstr>
      <vt:lpstr>Demos planificadas (detalle)</vt:lpstr>
      <vt:lpstr>Cierre y siguientes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BENZINA AGUILAR, YAMEL</cp:lastModifiedBy>
  <cp:revision>10</cp:revision>
  <dcterms:created xsi:type="dcterms:W3CDTF">2013-01-27T09:14:16Z</dcterms:created>
  <dcterms:modified xsi:type="dcterms:W3CDTF">2025-10-05T20:59:42Z</dcterms:modified>
  <cp:category/>
</cp:coreProperties>
</file>