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85678" autoAdjust="0"/>
  </p:normalViewPr>
  <p:slideViewPr>
    <p:cSldViewPr snapToGrid="0" snapToObjects="1">
      <p:cViewPr varScale="1">
        <p:scale>
          <a:sx n="98" d="100"/>
          <a:sy n="98" d="100"/>
        </p:scale>
        <p:origin x="834" y="84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12/20/2019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杨博麟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11931016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深度神经网络中的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物理实现安全问题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8816D6-3362-46A8-8318-609A3523CA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50951"/>
            <a:ext cx="10515600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旁路分析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故障分析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针对神经网络的实现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错误分类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逆向分析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防御手段</a:t>
            </a:r>
            <a:endParaRPr lang="en-US" altLang="zh-CN" sz="28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FD4A20-BAF2-4AE3-A257-2382BFC0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物理实现：将算法运行在物理平台上，如计算机、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ASIC</a:t>
            </a:r>
            <a:r>
              <a:rPr lang="zh-CN" altLang="en-US" sz="2800" dirty="0" smtClean="0"/>
              <a:t>、微控制器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传统物理实现安全性分析（基于密码学算法）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旁路分析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故障分析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简单功耗分析（</a:t>
            </a:r>
            <a:r>
              <a:rPr lang="en-US" altLang="zh-CN" dirty="0"/>
              <a:t>Simple power analysis: SPA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差分功耗分析</a:t>
            </a:r>
            <a:r>
              <a:rPr lang="en-US" altLang="zh-CN" dirty="0"/>
              <a:t>(Differential power analysis: DPA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相关功耗分析</a:t>
            </a:r>
            <a:r>
              <a:rPr lang="en-US" altLang="zh-CN" dirty="0"/>
              <a:t>(Correlation power analysis: CPA)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旁路分析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28" y="3646710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161102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89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LucidaGrande</vt:lpstr>
      <vt:lpstr>Arial</vt:lpstr>
      <vt:lpstr>Georgia</vt:lpstr>
      <vt:lpstr>UB Powerpoint Template</vt:lpstr>
      <vt:lpstr>深度神经网络中的 物理实现安全问题</vt:lpstr>
      <vt:lpstr>OUTLINE</vt:lpstr>
      <vt:lpstr>背景</vt:lpstr>
      <vt:lpstr>旁路分析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323</cp:revision>
  <cp:lastPrinted>2016-07-18T17:32:49Z</cp:lastPrinted>
  <dcterms:created xsi:type="dcterms:W3CDTF">2016-06-28T14:05:07Z</dcterms:created>
  <dcterms:modified xsi:type="dcterms:W3CDTF">2019-12-20T07:46:18Z</dcterms:modified>
  <cp:category/>
</cp:coreProperties>
</file>