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85678" autoAdjust="0"/>
  </p:normalViewPr>
  <p:slideViewPr>
    <p:cSldViewPr snapToGrid="0" snapToObjects="1">
      <p:cViewPr varScale="1">
        <p:scale>
          <a:sx n="73" d="100"/>
          <a:sy n="73" d="100"/>
        </p:scale>
        <p:origin x="883" y="72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11/30/2019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This work is going to propose a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This is a joint work done by my tutor Fan Zhang and my classmates in Zhejiang University.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masking and hiding is used to remove the dependence of the two parts.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185416"/>
            <a:ext cx="7416001" cy="36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Side-Channel Analysis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28" y="3386879"/>
            <a:ext cx="5013892" cy="3151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Hiding :noise, clock randomizer, dual-rail </a:t>
            </a:r>
            <a:r>
              <a:rPr lang="en-US" altLang="zh-CN" sz="2800" dirty="0" err="1"/>
              <a:t>precharge</a:t>
            </a:r>
            <a:r>
              <a:rPr lang="en-US" altLang="zh-CN" sz="2800" dirty="0"/>
              <a:t> logics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Masking: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countermeasure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2185416"/>
            <a:ext cx="11173127" cy="38481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logic(FPL)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We analyzed side-channel security on PRESENT/AES implementation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This scheme is based on a </a:t>
            </a:r>
            <a:r>
              <a:rPr lang="en-US" altLang="zh-CN" sz="28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2800" dirty="0"/>
              <a:t>(CVL) and further enhanced with a </a:t>
            </a:r>
            <a:r>
              <a:rPr lang="en-US" altLang="zh-CN" sz="2800" dirty="0">
                <a:solidFill>
                  <a:srgbClr val="FF0000"/>
                </a:solidFill>
              </a:rPr>
              <a:t>compensatory unit </a:t>
            </a:r>
            <a:r>
              <a:rPr lang="en-US" altLang="zh-CN" sz="2800" dirty="0"/>
              <a:t>(CU).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</TotalTime>
  <Words>190</Words>
  <Application>Microsoft Office PowerPoint</Application>
  <PresentationFormat>宽屏</PresentationFormat>
  <Paragraphs>22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LucidaGrande</vt:lpstr>
      <vt:lpstr>Arial</vt:lpstr>
      <vt:lpstr>UB Powerpoint Template</vt:lpstr>
      <vt:lpstr>Fluctuating Power Logic: SCA Protection By VDD Randomization At The Cell-level</vt:lpstr>
      <vt:lpstr>Content</vt:lpstr>
      <vt:lpstr>Introduction</vt:lpstr>
      <vt:lpstr>Mainstream SCA countermeasures</vt:lpstr>
      <vt:lpstr>New countermeasure</vt:lpstr>
      <vt:lpstr>Our contributions</vt:lpstr>
      <vt:lpstr>FPL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369</cp:revision>
  <cp:lastPrinted>2016-07-18T17:32:49Z</cp:lastPrinted>
  <dcterms:created xsi:type="dcterms:W3CDTF">2016-06-28T14:05:07Z</dcterms:created>
  <dcterms:modified xsi:type="dcterms:W3CDTF">2019-11-30T15:04:04Z</dcterms:modified>
  <cp:category/>
</cp:coreProperties>
</file>