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3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000000"/>
    <a:srgbClr val="00C7B1"/>
    <a:srgbClr val="828383"/>
    <a:srgbClr val="666666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/>
    <p:restoredTop sz="85678" autoAdjust="0"/>
  </p:normalViewPr>
  <p:slideViewPr>
    <p:cSldViewPr snapToGrid="0" snapToObjects="1">
      <p:cViewPr varScale="1">
        <p:scale>
          <a:sx n="73" d="100"/>
          <a:sy n="73" d="100"/>
        </p:scale>
        <p:origin x="883" y="72"/>
      </p:cViewPr>
      <p:guideLst/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song Han" userId="80a9d24fded93ad0" providerId="LiveId" clId="{51AA92BF-12D1-4C1F-9B11-DBF82D6CB77E}"/>
    <pc:docChg chg="undo custSel modSld">
      <pc:chgData name="Jinsong Han" userId="80a9d24fded93ad0" providerId="LiveId" clId="{51AA92BF-12D1-4C1F-9B11-DBF82D6CB77E}" dt="2018-10-30T15:21:32.277" v="126" actId="20577"/>
      <pc:docMkLst>
        <pc:docMk/>
      </pc:docMkLst>
      <pc:sldChg chg="modNotesTx">
        <pc:chgData name="Jinsong Han" userId="80a9d24fded93ad0" providerId="LiveId" clId="{51AA92BF-12D1-4C1F-9B11-DBF82D6CB77E}" dt="2018-10-30T14:31:23.177" v="22" actId="6549"/>
        <pc:sldMkLst>
          <pc:docMk/>
          <pc:sldMk cId="1639116266" sldId="268"/>
        </pc:sldMkLst>
      </pc:sldChg>
      <pc:sldChg chg="modNotesTx">
        <pc:chgData name="Jinsong Han" userId="80a9d24fded93ad0" providerId="LiveId" clId="{51AA92BF-12D1-4C1F-9B11-DBF82D6CB77E}" dt="2018-10-30T14:33:33.143" v="60" actId="20577"/>
        <pc:sldMkLst>
          <pc:docMk/>
          <pc:sldMk cId="3587394090" sldId="269"/>
        </pc:sldMkLst>
      </pc:sldChg>
      <pc:sldChg chg="modNotesTx">
        <pc:chgData name="Jinsong Han" userId="80a9d24fded93ad0" providerId="LiveId" clId="{51AA92BF-12D1-4C1F-9B11-DBF82D6CB77E}" dt="2018-10-30T14:36:30.804" v="65" actId="20577"/>
        <pc:sldMkLst>
          <pc:docMk/>
          <pc:sldMk cId="2024366884" sldId="270"/>
        </pc:sldMkLst>
      </pc:sldChg>
      <pc:sldChg chg="modSp modNotesTx">
        <pc:chgData name="Jinsong Han" userId="80a9d24fded93ad0" providerId="LiveId" clId="{51AA92BF-12D1-4C1F-9B11-DBF82D6CB77E}" dt="2018-10-30T13:15:48.778" v="20" actId="20577"/>
        <pc:sldMkLst>
          <pc:docMk/>
          <pc:sldMk cId="1908639919" sldId="271"/>
        </pc:sldMkLst>
        <pc:spChg chg="mod">
          <ac:chgData name="Jinsong Han" userId="80a9d24fded93ad0" providerId="LiveId" clId="{51AA92BF-12D1-4C1F-9B11-DBF82D6CB77E}" dt="2018-10-30T13:09:27.953" v="0" actId="313"/>
          <ac:spMkLst>
            <pc:docMk/>
            <pc:sldMk cId="1908639919" sldId="271"/>
            <ac:spMk id="3" creationId="{00000000-0000-0000-0000-000000000000}"/>
          </ac:spMkLst>
        </pc:spChg>
      </pc:sldChg>
      <pc:sldChg chg="modNotesTx">
        <pc:chgData name="Jinsong Han" userId="80a9d24fded93ad0" providerId="LiveId" clId="{51AA92BF-12D1-4C1F-9B11-DBF82D6CB77E}" dt="2018-10-30T14:41:14.283" v="73" actId="20577"/>
        <pc:sldMkLst>
          <pc:docMk/>
          <pc:sldMk cId="2686750" sldId="272"/>
        </pc:sldMkLst>
      </pc:sldChg>
      <pc:sldChg chg="modNotesTx">
        <pc:chgData name="Jinsong Han" userId="80a9d24fded93ad0" providerId="LiveId" clId="{51AA92BF-12D1-4C1F-9B11-DBF82D6CB77E}" dt="2018-10-30T15:21:32.277" v="126" actId="20577"/>
        <pc:sldMkLst>
          <pc:docMk/>
          <pc:sldMk cId="2252698289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11/30/2019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This work is going to propose a </a:t>
            </a:r>
            <a:r>
              <a:rPr lang="en-US" altLang="zh-CN" sz="1600" cap="none" dirty="0"/>
              <a:t>Fluctuating Power Logic</a:t>
            </a:r>
            <a:r>
              <a:rPr lang="en-US" altLang="zh-CN" baseline="0" dirty="0"/>
              <a:t>. This is a joint work done by my tutor Fan Zhang and my classmates in Zhejiang University.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4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masking and hiding is used to remove the dependence of the two parts.</a:t>
            </a:r>
          </a:p>
          <a:p>
            <a:r>
              <a:rPr lang="en-US" altLang="zh-CN" dirty="0"/>
              <a:t>Our work aims to remove the correlation between key-dependent data and power dissipation directly, regardless of whether the power model is known to the adversary.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2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2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9284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charset="0"/>
              <a:buChar char="•"/>
              <a:tabLst/>
              <a:defRPr sz="2400" b="0" i="0" spc="-5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089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040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167891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8" r:id="rId2"/>
    <p:sldLayoutId id="214748390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tabLst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8367" y="3968497"/>
            <a:ext cx="7746724" cy="141630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Fan Zhang,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Bolin Yang, </a:t>
            </a:r>
            <a:r>
              <a:rPr lang="en-US" altLang="zh-CN" dirty="0" err="1">
                <a:solidFill>
                  <a:schemeClr val="tx1"/>
                </a:solidFill>
              </a:rPr>
              <a:t>Bojie</a:t>
            </a:r>
            <a:r>
              <a:rPr lang="en-US" altLang="zh-CN" dirty="0">
                <a:solidFill>
                  <a:schemeClr val="tx1"/>
                </a:solidFill>
              </a:rPr>
              <a:t> Yang, </a:t>
            </a:r>
            <a:r>
              <a:rPr lang="en-US" altLang="zh-CN" dirty="0" err="1">
                <a:solidFill>
                  <a:schemeClr val="tx1"/>
                </a:solidFill>
              </a:rPr>
              <a:t>Yiran</a:t>
            </a:r>
            <a:r>
              <a:rPr lang="en-US" altLang="zh-CN" dirty="0">
                <a:solidFill>
                  <a:schemeClr val="tx1"/>
                </a:solidFill>
              </a:rPr>
              <a:t> Zhang, </a:t>
            </a:r>
            <a:r>
              <a:rPr lang="en-US" altLang="zh-CN" dirty="0" err="1">
                <a:solidFill>
                  <a:schemeClr val="tx1"/>
                </a:solidFill>
              </a:rPr>
              <a:t>Shivam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Bhasin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Kui</a:t>
            </a:r>
            <a:r>
              <a:rPr lang="en-US" altLang="zh-CN" dirty="0">
                <a:solidFill>
                  <a:schemeClr val="tx1"/>
                </a:solidFill>
              </a:rPr>
              <a:t> Ren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10240860" cy="2386584"/>
          </a:xfrm>
        </p:spPr>
        <p:txBody>
          <a:bodyPr/>
          <a:lstStyle/>
          <a:p>
            <a:r>
              <a:rPr lang="en-US" altLang="zh-CN" sz="4800" cap="none" dirty="0"/>
              <a:t>Fluctuating Power Logic: SCA Protection By V</a:t>
            </a:r>
            <a:r>
              <a:rPr lang="en-US" altLang="zh-CN" sz="4800" cap="none" baseline="-25000" dirty="0"/>
              <a:t>DD</a:t>
            </a:r>
            <a:r>
              <a:rPr lang="en-US" altLang="zh-CN" sz="4800" cap="none" dirty="0"/>
              <a:t> Randomization At The Cell-level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425221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B6FC00-3FDC-473B-BD7E-3A85676BF2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D8FFD0-0885-4D92-B0EE-4F9E93F9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7D7D9-53FD-4E23-AD8B-6A57B3E9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2185416"/>
            <a:ext cx="7416001" cy="360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5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24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921638-2199-429B-A098-AD6FF0C035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3200" dirty="0"/>
              <a:t>Side-Channel Analysis</a:t>
            </a:r>
          </a:p>
          <a:p>
            <a:pPr marL="0" indent="0">
              <a:buNone/>
            </a:pPr>
            <a:r>
              <a:rPr lang="en-US" altLang="zh-CN" sz="3200" dirty="0"/>
              <a:t>Power dissipation correlates to switching operations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9B75C1-99D3-466D-85F5-98B9EADD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4" name="Picture 35">
            <a:extLst>
              <a:ext uri="{FF2B5EF4-FFF2-40B4-BE49-F238E27FC236}">
                <a16:creationId xmlns:a16="http://schemas.microsoft.com/office/drawing/2014/main" id="{D6D7B43E-F0C5-460C-9C7A-74D1F54F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928" y="3386879"/>
            <a:ext cx="5013892" cy="3151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03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C9DA0B-E1AC-4BE1-A92F-D1392501FE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Hiding :noise, clock randomizer, dual-rail </a:t>
            </a:r>
            <a:r>
              <a:rPr lang="en-US" altLang="zh-CN" sz="2800" dirty="0" err="1"/>
              <a:t>precharge</a:t>
            </a:r>
            <a:r>
              <a:rPr lang="en-US" altLang="zh-CN" sz="2800" dirty="0"/>
              <a:t> logics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Masking: algorithm level, hardware level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529C24-48D0-4E02-8655-3B6BA510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Mainstream SCA countermeasures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26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CB29AE-3FA5-4DD5-BDED-26E218537B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839FEE-9E32-4CCA-B6E9-D5EB418A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countermeasure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EA8F4-AFEE-477E-90FC-CAADFA7A7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7" y="2293156"/>
            <a:ext cx="9691169" cy="38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8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06545D-4D2E-427D-8585-D1E556880C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7" y="2185416"/>
            <a:ext cx="11173127" cy="38481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800" dirty="0"/>
              <a:t>We propose a novel cell-level logic:</a:t>
            </a:r>
            <a:r>
              <a:rPr lang="zh-CN" altLang="en-US" sz="2800" dirty="0"/>
              <a:t> </a:t>
            </a:r>
            <a:r>
              <a:rPr lang="en-US" altLang="zh-CN" sz="2800" dirty="0"/>
              <a:t>Fluctuating power logic(FPL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We analyzed side-channel security on PRESENT/AES implementation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We compared FPL with standard-cell-based and WDDL-based implementation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C5E491-FA3A-4682-ACC7-95B9FACB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contributions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90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2924A7-E7FE-41B2-AC34-B11CBF6D2F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This scheme is based on a </a:t>
            </a:r>
            <a:r>
              <a:rPr lang="en-US" altLang="zh-CN" sz="2800" dirty="0">
                <a:solidFill>
                  <a:srgbClr val="FF0000"/>
                </a:solidFill>
              </a:rPr>
              <a:t>cascade voltage logic</a:t>
            </a:r>
            <a:r>
              <a:rPr lang="en-US" altLang="zh-CN" sz="2800" dirty="0"/>
              <a:t>(CVL) and further enhanced with a </a:t>
            </a:r>
            <a:r>
              <a:rPr lang="en-US" altLang="zh-CN" sz="2800" dirty="0">
                <a:solidFill>
                  <a:srgbClr val="FF0000"/>
                </a:solidFill>
              </a:rPr>
              <a:t>compensatory unit </a:t>
            </a:r>
            <a:r>
              <a:rPr lang="en-US" altLang="zh-CN" sz="2800" dirty="0"/>
              <a:t>(CU).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B9EFF5-7548-4B4A-8F4B-CD4E08A8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69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58B580-A2B1-4863-BCF5-FE4D2184E8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40F038-732E-4258-8C96-56D66EC7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6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093D86-76D3-46B5-805D-F0D1F813C3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9B6BED-E651-4289-8242-7161559F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15087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</TotalTime>
  <Words>189</Words>
  <Application>Microsoft Office PowerPoint</Application>
  <PresentationFormat>宽屏</PresentationFormat>
  <Paragraphs>22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LucidaGrande</vt:lpstr>
      <vt:lpstr>Arial</vt:lpstr>
      <vt:lpstr>UB Powerpoint Template</vt:lpstr>
      <vt:lpstr>Fluctuating Power Logic: SCA Protection By VDD Randomization At The Cell-level</vt:lpstr>
      <vt:lpstr>Content</vt:lpstr>
      <vt:lpstr>Introduction</vt:lpstr>
      <vt:lpstr>Mainstream SCA countermeasures</vt:lpstr>
      <vt:lpstr>New countermeasure</vt:lpstr>
      <vt:lpstr>Our contributions</vt:lpstr>
      <vt:lpstr>FPL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杨 博麟</cp:lastModifiedBy>
  <cp:revision>367</cp:revision>
  <cp:lastPrinted>2016-07-18T17:32:49Z</cp:lastPrinted>
  <dcterms:created xsi:type="dcterms:W3CDTF">2016-06-28T14:05:07Z</dcterms:created>
  <dcterms:modified xsi:type="dcterms:W3CDTF">2019-11-30T13:43:10Z</dcterms:modified>
  <cp:category/>
</cp:coreProperties>
</file>