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1" r:id="rId1"/>
  </p:sldMasterIdLst>
  <p:notesMasterIdLst>
    <p:notesMasterId r:id="rId6"/>
  </p:notesMasterIdLst>
  <p:handoutMasterIdLst>
    <p:handoutMasterId r:id="rId7"/>
  </p:handout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BB"/>
    <a:srgbClr val="000000"/>
    <a:srgbClr val="00C7B1"/>
    <a:srgbClr val="828383"/>
    <a:srgbClr val="666666"/>
    <a:srgbClr val="4DC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9"/>
    <p:restoredTop sz="85678" autoAdjust="0"/>
  </p:normalViewPr>
  <p:slideViewPr>
    <p:cSldViewPr snapToGrid="0" snapToObjects="1">
      <p:cViewPr varScale="1">
        <p:scale>
          <a:sx n="46" d="100"/>
          <a:sy n="46" d="100"/>
        </p:scale>
        <p:origin x="38" y="643"/>
      </p:cViewPr>
      <p:guideLst/>
    </p:cSldViewPr>
  </p:slideViewPr>
  <p:outlineViewPr>
    <p:cViewPr>
      <p:scale>
        <a:sx n="33" d="100"/>
        <a:sy n="33" d="100"/>
      </p:scale>
      <p:origin x="0" y="-6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90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song Han" userId="80a9d24fded93ad0" providerId="LiveId" clId="{51AA92BF-12D1-4C1F-9B11-DBF82D6CB77E}"/>
    <pc:docChg chg="undo custSel modSld">
      <pc:chgData name="Jinsong Han" userId="80a9d24fded93ad0" providerId="LiveId" clId="{51AA92BF-12D1-4C1F-9B11-DBF82D6CB77E}" dt="2018-10-30T15:21:32.277" v="126" actId="20577"/>
      <pc:docMkLst>
        <pc:docMk/>
      </pc:docMkLst>
      <pc:sldChg chg="modNotesTx">
        <pc:chgData name="Jinsong Han" userId="80a9d24fded93ad0" providerId="LiveId" clId="{51AA92BF-12D1-4C1F-9B11-DBF82D6CB77E}" dt="2018-10-30T14:31:23.177" v="22" actId="6549"/>
        <pc:sldMkLst>
          <pc:docMk/>
          <pc:sldMk cId="1639116266" sldId="268"/>
        </pc:sldMkLst>
      </pc:sldChg>
      <pc:sldChg chg="modNotesTx">
        <pc:chgData name="Jinsong Han" userId="80a9d24fded93ad0" providerId="LiveId" clId="{51AA92BF-12D1-4C1F-9B11-DBF82D6CB77E}" dt="2018-10-30T14:33:33.143" v="60" actId="20577"/>
        <pc:sldMkLst>
          <pc:docMk/>
          <pc:sldMk cId="3587394090" sldId="269"/>
        </pc:sldMkLst>
      </pc:sldChg>
      <pc:sldChg chg="modNotesTx">
        <pc:chgData name="Jinsong Han" userId="80a9d24fded93ad0" providerId="LiveId" clId="{51AA92BF-12D1-4C1F-9B11-DBF82D6CB77E}" dt="2018-10-30T14:36:30.804" v="65" actId="20577"/>
        <pc:sldMkLst>
          <pc:docMk/>
          <pc:sldMk cId="2024366884" sldId="270"/>
        </pc:sldMkLst>
      </pc:sldChg>
      <pc:sldChg chg="modSp modNotesTx">
        <pc:chgData name="Jinsong Han" userId="80a9d24fded93ad0" providerId="LiveId" clId="{51AA92BF-12D1-4C1F-9B11-DBF82D6CB77E}" dt="2018-10-30T13:15:48.778" v="20" actId="20577"/>
        <pc:sldMkLst>
          <pc:docMk/>
          <pc:sldMk cId="1908639919" sldId="271"/>
        </pc:sldMkLst>
        <pc:spChg chg="mod">
          <ac:chgData name="Jinsong Han" userId="80a9d24fded93ad0" providerId="LiveId" clId="{51AA92BF-12D1-4C1F-9B11-DBF82D6CB77E}" dt="2018-10-30T13:09:27.953" v="0" actId="313"/>
          <ac:spMkLst>
            <pc:docMk/>
            <pc:sldMk cId="1908639919" sldId="271"/>
            <ac:spMk id="3" creationId="{00000000-0000-0000-0000-000000000000}"/>
          </ac:spMkLst>
        </pc:spChg>
      </pc:sldChg>
      <pc:sldChg chg="modNotesTx">
        <pc:chgData name="Jinsong Han" userId="80a9d24fded93ad0" providerId="LiveId" clId="{51AA92BF-12D1-4C1F-9B11-DBF82D6CB77E}" dt="2018-10-30T14:41:14.283" v="73" actId="20577"/>
        <pc:sldMkLst>
          <pc:docMk/>
          <pc:sldMk cId="2686750" sldId="272"/>
        </pc:sldMkLst>
      </pc:sldChg>
      <pc:sldChg chg="modNotesTx">
        <pc:chgData name="Jinsong Han" userId="80a9d24fded93ad0" providerId="LiveId" clId="{51AA92BF-12D1-4C1F-9B11-DBF82D6CB77E}" dt="2018-10-30T15:21:32.277" v="126" actId="20577"/>
        <pc:sldMkLst>
          <pc:docMk/>
          <pc:sldMk cId="2252698289" sldId="28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D33A1-6D17-2C4C-B4C2-C83DB37352CC}" type="datetimeFigureOut">
              <a:rPr lang="en-US" smtClean="0">
                <a:latin typeface="Arial" charset="0"/>
              </a:rPr>
              <a:t>11/28/2019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9171E-5108-1245-8B63-E8B205C9AF87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542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fld id="{5B96CA4F-2197-CC40-B4FC-798A937A9DC6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fld id="{02322656-8894-1544-92AA-01B3CF5E61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5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This work is going to propose a </a:t>
            </a:r>
            <a:r>
              <a:rPr lang="en-US" altLang="zh-CN" sz="1600" cap="none" dirty="0"/>
              <a:t>Fluctuating Power Logic</a:t>
            </a:r>
            <a:r>
              <a:rPr lang="en-US" altLang="zh-CN" baseline="0" dirty="0"/>
              <a:t>. This is a joint work done by my tutor Fan Zhang and my classmates in Zhejiang University.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47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88950" cy="6857998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50000"/>
              </a:lnSpc>
              <a:buNone/>
              <a:defRPr sz="2400" b="0" i="0">
                <a:solidFill>
                  <a:srgbClr val="000000"/>
                </a:solidFill>
                <a:latin typeface="+mj-lt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 and Instructor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2" descr="“computer science zhejiang university logo”的图片搜索结果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5237766"/>
            <a:ext cx="1890203" cy="94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52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3 level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566928" y="2185416"/>
            <a:ext cx="10515600" cy="3848100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buClr>
                <a:srgbClr val="005BBB"/>
              </a:buClr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800100" indent="-342900">
              <a:lnSpc>
                <a:spcPct val="100000"/>
              </a:lnSpc>
              <a:buClr>
                <a:srgbClr val="005BBB"/>
              </a:buClr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1143000" algn="l"/>
              </a:tabLs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  <p:sp>
        <p:nvSpPr>
          <p:cNvPr id="5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54941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10515600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457200" marR="0" indent="-406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ct val="100000"/>
              <a:buFont typeface="Arial" charset="0"/>
              <a:buChar char="•"/>
              <a:tabLst/>
              <a:defRPr sz="2400" b="0" i="0" spc="-5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800089" indent="-342900"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 Text</a:t>
            </a:r>
          </a:p>
        </p:txBody>
      </p:sp>
      <p:sp>
        <p:nvSpPr>
          <p:cNvPr id="6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b="0" baseline="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074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889820" y="5795302"/>
            <a:ext cx="1302179" cy="1062698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66928" y="2320111"/>
            <a:ext cx="10515600" cy="3813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6"/>
          <p:cNvSpPr txBox="1">
            <a:spLocks/>
          </p:cNvSpPr>
          <p:nvPr userDrawn="1"/>
        </p:nvSpPr>
        <p:spPr>
          <a:xfrm>
            <a:off x="10255504" y="6240989"/>
            <a:ext cx="725424" cy="5345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600" b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en-US" sz="1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" name="Picture 2" descr="“computer science zhejiang university logo”的图片搜索结果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" y="-2"/>
            <a:ext cx="1890203" cy="94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5"/>
          <p:cNvSpPr txBox="1">
            <a:spLocks/>
          </p:cNvSpPr>
          <p:nvPr userDrawn="1"/>
        </p:nvSpPr>
        <p:spPr>
          <a:xfrm>
            <a:off x="2505456" y="334265"/>
            <a:ext cx="6638544" cy="336346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5BBB"/>
              </a:buClr>
              <a:buFont typeface="Arial" panose="020B0604020202020204" pitchFamily="34" charset="0"/>
              <a:buNone/>
              <a:defRPr sz="2400" b="0" i="0" kern="1200" baseline="0">
                <a:solidFill>
                  <a:srgbClr val="000000"/>
                </a:solidFill>
                <a:latin typeface="+mj-lt"/>
                <a:ea typeface="Georgia" charset="0"/>
                <a:cs typeface="Georgia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5BBB"/>
              </a:buClr>
              <a:buFont typeface="LucidaGrande" charset="0"/>
              <a:buChar char="-"/>
              <a:defRPr sz="180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050" y="851445"/>
            <a:ext cx="11387761" cy="20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3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898" r:id="rId2"/>
    <p:sldLayoutId id="2147483907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2"/>
          </a:solidFill>
          <a:latin typeface="+mj-lt"/>
          <a:ea typeface="Georgia" charset="0"/>
          <a:cs typeface="Georgia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BBB"/>
        </a:buClr>
        <a:buFont typeface="Arial" panose="020B0604020202020204" pitchFamily="34" charset="0"/>
        <a:buChar char="•"/>
        <a:defRPr sz="24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1143000" marR="0" indent="-228600" algn="l" defTabSz="914400" rtl="0" eaLnBrk="1" fontAlgn="auto" latinLnBrk="0" hangingPunct="1">
        <a:lnSpc>
          <a:spcPts val="2300"/>
        </a:lnSpc>
        <a:spcBef>
          <a:spcPts val="500"/>
        </a:spcBef>
        <a:spcAft>
          <a:spcPts val="0"/>
        </a:spcAft>
        <a:buClr>
          <a:srgbClr val="005BBB"/>
        </a:buClr>
        <a:buSzTx/>
        <a:buFont typeface="LucidaGrande" charset="0"/>
        <a:buChar char="-"/>
        <a:tabLst/>
        <a:defRPr sz="20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58367" y="3968497"/>
            <a:ext cx="7746724" cy="1416304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Fan Zhang,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Bolin Yang, </a:t>
            </a:r>
            <a:r>
              <a:rPr lang="en-US" altLang="zh-CN" dirty="0" err="1">
                <a:solidFill>
                  <a:schemeClr val="tx1"/>
                </a:solidFill>
              </a:rPr>
              <a:t>Bojie</a:t>
            </a:r>
            <a:r>
              <a:rPr lang="en-US" altLang="zh-CN" dirty="0">
                <a:solidFill>
                  <a:schemeClr val="tx1"/>
                </a:solidFill>
              </a:rPr>
              <a:t> Yang, </a:t>
            </a:r>
            <a:r>
              <a:rPr lang="en-US" altLang="zh-CN" dirty="0" err="1">
                <a:solidFill>
                  <a:schemeClr val="tx1"/>
                </a:solidFill>
              </a:rPr>
              <a:t>Yiran</a:t>
            </a:r>
            <a:r>
              <a:rPr lang="en-US" altLang="zh-CN" dirty="0">
                <a:solidFill>
                  <a:schemeClr val="tx1"/>
                </a:solidFill>
              </a:rPr>
              <a:t> Zhang, </a:t>
            </a:r>
            <a:r>
              <a:rPr lang="en-US" altLang="zh-CN" dirty="0" err="1">
                <a:solidFill>
                  <a:schemeClr val="tx1"/>
                </a:solidFill>
              </a:rPr>
              <a:t>Shivam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Bhasin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dirty="0" err="1">
                <a:solidFill>
                  <a:schemeClr val="tx1"/>
                </a:solidFill>
              </a:rPr>
              <a:t>Kui</a:t>
            </a:r>
            <a:r>
              <a:rPr lang="en-US" altLang="zh-CN" dirty="0">
                <a:solidFill>
                  <a:schemeClr val="tx1"/>
                </a:solidFill>
              </a:rPr>
              <a:t> Ren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58368" y="1490472"/>
            <a:ext cx="10240860" cy="2386584"/>
          </a:xfrm>
        </p:spPr>
        <p:txBody>
          <a:bodyPr/>
          <a:lstStyle/>
          <a:p>
            <a:r>
              <a:rPr lang="en-US" altLang="zh-CN" sz="4800" cap="none" dirty="0"/>
              <a:t>Fluctuating Power Logic: SCA Protection By V</a:t>
            </a:r>
            <a:r>
              <a:rPr lang="en-US" altLang="zh-CN" sz="4800" cap="none" baseline="-25000" dirty="0"/>
              <a:t>DD</a:t>
            </a:r>
            <a:r>
              <a:rPr lang="en-US" altLang="zh-CN" sz="4800" cap="none" dirty="0"/>
              <a:t> Randomization At The Cell-level</a:t>
            </a:r>
            <a:endParaRPr lang="en-US" sz="4800" cap="none" dirty="0"/>
          </a:p>
        </p:txBody>
      </p:sp>
    </p:spTree>
    <p:extLst>
      <p:ext uri="{BB962C8B-B14F-4D97-AF65-F5344CB8AC3E}">
        <p14:creationId xmlns:p14="http://schemas.microsoft.com/office/powerpoint/2010/main" val="425221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FADE950-4238-4C8B-971C-B55C997119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337F567-FFDE-47AA-A0A8-8764DC85E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624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3C9DA0B-E1AC-4BE1-A92F-D1392501FE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Hiding :noise, clock randomizer, dual-rail </a:t>
            </a:r>
            <a:r>
              <a:rPr lang="en-US" altLang="zh-CN" dirty="0" err="1"/>
              <a:t>precharge</a:t>
            </a:r>
            <a:r>
              <a:rPr lang="en-US" altLang="zh-CN" dirty="0"/>
              <a:t> logics </a:t>
            </a:r>
          </a:p>
          <a:p>
            <a:r>
              <a:rPr lang="en-US" altLang="zh-CN" dirty="0"/>
              <a:t>Masking: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C529C24-48D0-4E02-8655-3B6BA510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Mainstream SCA countermeasures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6262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0CB29AE-3FA5-4DD5-BDED-26E218537B9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0839FEE-9E32-4CCA-B6E9-D5EB418A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982351"/>
      </p:ext>
    </p:extLst>
  </p:cSld>
  <p:clrMapOvr>
    <a:masterClrMapping/>
  </p:clrMapOvr>
</p:sld>
</file>

<file path=ppt/theme/theme1.xml><?xml version="1.0" encoding="utf-8"?>
<a:theme xmlns:a="http://schemas.openxmlformats.org/drawingml/2006/main" name="UB Powerpoint Template">
  <a:themeElements>
    <a:clrScheme name="Custom 1">
      <a:dk1>
        <a:srgbClr val="000000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WIDE" id="{320877F5-9057-5044-9670-55C377C33490}" vid="{043CC7DF-15AC-0F49-A0D1-304573C219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3832</TotalTime>
  <Words>75</Words>
  <Application>Microsoft Office PowerPoint</Application>
  <PresentationFormat>宽屏</PresentationFormat>
  <Paragraphs>8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LucidaGrande</vt:lpstr>
      <vt:lpstr>Arial</vt:lpstr>
      <vt:lpstr>UB Powerpoint Template</vt:lpstr>
      <vt:lpstr>Fluctuating Power Logic: SCA Protection By VDD Randomization At The Cell-level</vt:lpstr>
      <vt:lpstr>Content</vt:lpstr>
      <vt:lpstr>Mainstream SCA countermeasures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Template</dc:title>
  <dc:subject/>
  <dc:creator>Microsoft Office User</dc:creator>
  <cp:keywords/>
  <dc:description/>
  <cp:lastModifiedBy>杨 博麟</cp:lastModifiedBy>
  <cp:revision>352</cp:revision>
  <cp:lastPrinted>2016-07-18T17:32:49Z</cp:lastPrinted>
  <dcterms:created xsi:type="dcterms:W3CDTF">2016-06-28T14:05:07Z</dcterms:created>
  <dcterms:modified xsi:type="dcterms:W3CDTF">2019-11-28T13:25:56Z</dcterms:modified>
  <cp:category/>
</cp:coreProperties>
</file>