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02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C30D-06B2-4F50-B0FC-7D6F69F21F86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F8555-AABE-4ED4-970F-911EF17F8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8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按照老师交给我们的思路，研究生要找到问题并解决问题，找到问题的本质。这里也用问题来开场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F8555-AABE-4ED4-970F-911EF17F83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5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7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9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0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6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6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A1E7-AF4F-4C39-B464-6F0900B997FF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CF67-B4BD-4BC9-A61C-1B8C06407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9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代数解析器在密码学领域的应用与优化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杨博麟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39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什么是代数解析器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代数解析器相关的概念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代数解析器解决什么问题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为什么密码学中可以用代数解析器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在代数解析器方面我们还能做什么（硬件加速）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05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什么是代数解析器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判断</a:t>
            </a:r>
            <a:r>
              <a:rPr lang="en-US" altLang="zh-CN" dirty="0" smtClean="0"/>
              <a:t>CNF</a:t>
            </a:r>
            <a:r>
              <a:rPr lang="zh-CN" altLang="en-US" dirty="0" smtClean="0"/>
              <a:t>公式是否为真的工具被称为</a:t>
            </a:r>
            <a:r>
              <a:rPr lang="en-US" altLang="zh-CN" dirty="0" smtClean="0"/>
              <a:t>SAT</a:t>
            </a:r>
            <a:r>
              <a:rPr lang="zh-CN" altLang="en-US" dirty="0" smtClean="0"/>
              <a:t>求解器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7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代数解析器相关概念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SAT</a:t>
            </a:r>
            <a:r>
              <a:rPr lang="zh-CN" altLang="en-US" dirty="0" smtClean="0"/>
              <a:t>问题的布尔公式的标准形式是合取范式（</a:t>
            </a:r>
            <a:r>
              <a:rPr lang="en-US" altLang="zh-CN" dirty="0" smtClean="0"/>
              <a:t>CNF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SAT</a:t>
            </a:r>
            <a:r>
              <a:rPr lang="zh-CN" altLang="en-US" dirty="0" smtClean="0"/>
              <a:t>问题用于判断布尔逻辑公式是否存在一组满足解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181" y="4341614"/>
            <a:ext cx="294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i="1" dirty="0">
                <a:latin typeface="CMMI12"/>
              </a:rPr>
              <a:t>a </a:t>
            </a:r>
            <a:r>
              <a:rPr lang="en-US" altLang="zh-CN" sz="3600" dirty="0">
                <a:latin typeface="CMR12"/>
              </a:rPr>
              <a:t>= 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 smtClean="0">
                <a:latin typeface="CMR8"/>
              </a:rPr>
              <a:t>1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 smtClean="0">
                <a:latin typeface="CMR8"/>
              </a:rPr>
              <a:t>2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 smtClean="0">
                <a:latin typeface="CMR8"/>
              </a:rPr>
              <a:t>3</a:t>
            </a:r>
            <a:r>
              <a:rPr lang="en-US" altLang="zh-CN" sz="3600" i="1" dirty="0">
                <a:latin typeface="CMMI12"/>
              </a:rPr>
              <a:t>x</a:t>
            </a:r>
            <a:r>
              <a:rPr lang="en-US" altLang="zh-CN" b="0" i="0" u="none" strike="noStrike" baseline="0" dirty="0" smtClean="0">
                <a:latin typeface="CMR8"/>
              </a:rPr>
              <a:t>4</a:t>
            </a:r>
            <a:endParaRPr lang="zh-CN" altLang="en-US" sz="36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52872" y="4763192"/>
            <a:ext cx="1198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672" y="4453587"/>
            <a:ext cx="8440328" cy="6192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53058" y="4987945"/>
            <a:ext cx="2834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CNF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形式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38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可满足性问题</a:t>
            </a:r>
            <a:r>
              <a:rPr lang="en-US" altLang="zh-CN" dirty="0" smtClean="0"/>
              <a:t>(The propositional satisfiability problem, SAT)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第一个被证明的</a:t>
            </a:r>
            <a:r>
              <a:rPr lang="en-US" altLang="zh-CN" dirty="0"/>
              <a:t>NP</a:t>
            </a:r>
            <a:r>
              <a:rPr lang="zh-CN" altLang="en-US" dirty="0"/>
              <a:t>问题（就是能在多项式时间验证答案正确与否的问题）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71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电路可满足性问题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电路可满足性问题是最著名的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完全问题之一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09" y="2337453"/>
            <a:ext cx="5474414" cy="22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176</Words>
  <Application>Microsoft Office PowerPoint</Application>
  <PresentationFormat>宽屏</PresentationFormat>
  <Paragraphs>23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CMMI12</vt:lpstr>
      <vt:lpstr>CMR12</vt:lpstr>
      <vt:lpstr>CMR8</vt:lpstr>
      <vt:lpstr>等线</vt:lpstr>
      <vt:lpstr>等线 Light</vt:lpstr>
      <vt:lpstr>Arial</vt:lpstr>
      <vt:lpstr>Office 主题​​</vt:lpstr>
      <vt:lpstr>代数解析器在密码学领域的应用与优化</vt:lpstr>
      <vt:lpstr>为什么</vt:lpstr>
      <vt:lpstr>什么是代数解析器</vt:lpstr>
      <vt:lpstr>代数解析器相关概念</vt:lpstr>
      <vt:lpstr>SAT问题</vt:lpstr>
      <vt:lpstr>电路可满足性问题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代数解析器在密码学领域的应用与优化</dc:title>
  <dc:creator>杨 博麟</dc:creator>
  <cp:lastModifiedBy>杨 博麟</cp:lastModifiedBy>
  <cp:revision>16</cp:revision>
  <dcterms:created xsi:type="dcterms:W3CDTF">2019-11-22T06:52:38Z</dcterms:created>
  <dcterms:modified xsi:type="dcterms:W3CDTF">2019-11-22T08:42:44Z</dcterms:modified>
</cp:coreProperties>
</file>