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8" r:id="rId4"/>
    <p:sldId id="257" r:id="rId5"/>
    <p:sldId id="286" r:id="rId6"/>
    <p:sldId id="292" r:id="rId7"/>
    <p:sldId id="289" r:id="rId8"/>
    <p:sldId id="290" r:id="rId9"/>
    <p:sldId id="294" r:id="rId10"/>
    <p:sldId id="291" r:id="rId11"/>
    <p:sldId id="298" r:id="rId12"/>
    <p:sldId id="295" r:id="rId13"/>
    <p:sldId id="296" r:id="rId14"/>
    <p:sldId id="303" r:id="rId15"/>
    <p:sldId id="299" r:id="rId16"/>
    <p:sldId id="270" r:id="rId17"/>
    <p:sldId id="300" r:id="rId18"/>
    <p:sldId id="30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athan Bettan" initials="YB" lastIdx="2" clrIdx="0">
    <p:extLst>
      <p:ext uri="{19B8F6BF-5375-455C-9EA6-DF929625EA0E}">
        <p15:presenceInfo xmlns:p15="http://schemas.microsoft.com/office/powerpoint/2012/main" userId="S::yonibettan@campus.technion.ac.il::ba412b7a-e087-4b3c-819f-719324a3b1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4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Cookiemonster\Downloads\circles%20with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Cookiemonster\Downloads\IMU_16_02_05_15.06.18%20(1)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'[circles with graphs.xlsx]Sheet1'!$L$2:$L$153</c:f>
              <c:numCache>
                <c:formatCode>General</c:formatCode>
                <c:ptCount val="15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</c:numCache>
            </c:numRef>
          </c:xVal>
          <c:yVal>
            <c:numRef>
              <c:f>'[circles with graphs.xlsx]Sheet1'!$M$2:$M$153</c:f>
              <c:numCache>
                <c:formatCode>General</c:formatCode>
                <c:ptCount val="152"/>
                <c:pt idx="0">
                  <c:v>-0.23036441206932001</c:v>
                </c:pt>
                <c:pt idx="1">
                  <c:v>-0.23965628445148399</c:v>
                </c:pt>
                <c:pt idx="2">
                  <c:v>-4.1155170649290002E-2</c:v>
                </c:pt>
                <c:pt idx="3">
                  <c:v>-4.3697204440832103E-2</c:v>
                </c:pt>
                <c:pt idx="4">
                  <c:v>0.61343783140182495</c:v>
                </c:pt>
                <c:pt idx="5">
                  <c:v>1.4487347602844201</c:v>
                </c:pt>
                <c:pt idx="6">
                  <c:v>2.2258806228637602</c:v>
                </c:pt>
                <c:pt idx="7">
                  <c:v>2.8122854232788002</c:v>
                </c:pt>
                <c:pt idx="8">
                  <c:v>3.10018658638</c:v>
                </c:pt>
                <c:pt idx="9">
                  <c:v>3.36303639411926</c:v>
                </c:pt>
                <c:pt idx="10">
                  <c:v>4.1099872589111301</c:v>
                </c:pt>
                <c:pt idx="11">
                  <c:v>4.3347187042236301</c:v>
                </c:pt>
                <c:pt idx="12">
                  <c:v>4.5699915885925204</c:v>
                </c:pt>
                <c:pt idx="13">
                  <c:v>5.1071634292602504</c:v>
                </c:pt>
                <c:pt idx="14">
                  <c:v>5.4648156166076598</c:v>
                </c:pt>
                <c:pt idx="15">
                  <c:v>5.7656936645507804</c:v>
                </c:pt>
                <c:pt idx="16">
                  <c:v>5.9307017326354901</c:v>
                </c:pt>
                <c:pt idx="17">
                  <c:v>6.1624150276184002</c:v>
                </c:pt>
                <c:pt idx="18">
                  <c:v>6.3368473052978498</c:v>
                </c:pt>
                <c:pt idx="19">
                  <c:v>5.9880108833312899</c:v>
                </c:pt>
                <c:pt idx="20">
                  <c:v>5.9499793052673304</c:v>
                </c:pt>
                <c:pt idx="21">
                  <c:v>6.0498147010803196</c:v>
                </c:pt>
                <c:pt idx="22">
                  <c:v>5.76855373382568</c:v>
                </c:pt>
                <c:pt idx="23">
                  <c:v>5.6925301551818803</c:v>
                </c:pt>
                <c:pt idx="24">
                  <c:v>5.5395483970642001</c:v>
                </c:pt>
                <c:pt idx="25">
                  <c:v>5.5586900711059499</c:v>
                </c:pt>
                <c:pt idx="26">
                  <c:v>5.26248931884765</c:v>
                </c:pt>
                <c:pt idx="27">
                  <c:v>5.3904786109924299</c:v>
                </c:pt>
                <c:pt idx="28">
                  <c:v>5.3972415924072203</c:v>
                </c:pt>
                <c:pt idx="29">
                  <c:v>5.4950737953186</c:v>
                </c:pt>
                <c:pt idx="30">
                  <c:v>5.5814566612243599</c:v>
                </c:pt>
                <c:pt idx="31">
                  <c:v>6.0980486869812003</c:v>
                </c:pt>
                <c:pt idx="32">
                  <c:v>6.0103764533996502</c:v>
                </c:pt>
                <c:pt idx="33">
                  <c:v>5.8584470748901296</c:v>
                </c:pt>
                <c:pt idx="34">
                  <c:v>5.7792673110961896</c:v>
                </c:pt>
                <c:pt idx="35">
                  <c:v>6.0517992973327601</c:v>
                </c:pt>
                <c:pt idx="36">
                  <c:v>6.0356907844543404</c:v>
                </c:pt>
                <c:pt idx="37">
                  <c:v>6.3159317970275799</c:v>
                </c:pt>
                <c:pt idx="38">
                  <c:v>6.3071045875549299</c:v>
                </c:pt>
                <c:pt idx="39">
                  <c:v>6.2134251594543404</c:v>
                </c:pt>
                <c:pt idx="40">
                  <c:v>5.8865098953246999</c:v>
                </c:pt>
                <c:pt idx="41">
                  <c:v>6.0272316932678196</c:v>
                </c:pt>
                <c:pt idx="42">
                  <c:v>5.9874358177184996</c:v>
                </c:pt>
                <c:pt idx="43">
                  <c:v>5.9362473487854004</c:v>
                </c:pt>
                <c:pt idx="44">
                  <c:v>5.9095678329467702</c:v>
                </c:pt>
                <c:pt idx="45">
                  <c:v>5.9119510650634703</c:v>
                </c:pt>
                <c:pt idx="46">
                  <c:v>5.6325383186340297</c:v>
                </c:pt>
                <c:pt idx="47">
                  <c:v>5.5417547225952104</c:v>
                </c:pt>
                <c:pt idx="48">
                  <c:v>5.4482192993164</c:v>
                </c:pt>
                <c:pt idx="49">
                  <c:v>5.4649944305419904</c:v>
                </c:pt>
                <c:pt idx="50">
                  <c:v>5.2387981414794904</c:v>
                </c:pt>
                <c:pt idx="51">
                  <c:v>5.5960531234741202</c:v>
                </c:pt>
                <c:pt idx="52">
                  <c:v>5.6185855865478498</c:v>
                </c:pt>
                <c:pt idx="53">
                  <c:v>5.6345944404601997</c:v>
                </c:pt>
                <c:pt idx="54">
                  <c:v>5.1543192863464302</c:v>
                </c:pt>
                <c:pt idx="55">
                  <c:v>5.3105969429016104</c:v>
                </c:pt>
                <c:pt idx="56">
                  <c:v>5.6291022300720197</c:v>
                </c:pt>
                <c:pt idx="57">
                  <c:v>4.9734649658203098</c:v>
                </c:pt>
                <c:pt idx="58">
                  <c:v>4.0660891532897896</c:v>
                </c:pt>
                <c:pt idx="59">
                  <c:v>3.3413946628570499</c:v>
                </c:pt>
                <c:pt idx="60">
                  <c:v>3.0708045959472599</c:v>
                </c:pt>
                <c:pt idx="61">
                  <c:v>2.9889149665832502</c:v>
                </c:pt>
                <c:pt idx="62">
                  <c:v>2.9474956989288299</c:v>
                </c:pt>
                <c:pt idx="63">
                  <c:v>3.4492189884185702</c:v>
                </c:pt>
                <c:pt idx="64">
                  <c:v>3.87017822265625</c:v>
                </c:pt>
                <c:pt idx="65">
                  <c:v>4.13938283920288</c:v>
                </c:pt>
                <c:pt idx="66">
                  <c:v>4.3796744346618599</c:v>
                </c:pt>
                <c:pt idx="67">
                  <c:v>4.6363534927368102</c:v>
                </c:pt>
                <c:pt idx="68">
                  <c:v>4.8516311645507804</c:v>
                </c:pt>
                <c:pt idx="69">
                  <c:v>4.8156719207763601</c:v>
                </c:pt>
                <c:pt idx="70">
                  <c:v>4.99934577941894</c:v>
                </c:pt>
                <c:pt idx="71">
                  <c:v>5.3823118209838796</c:v>
                </c:pt>
                <c:pt idx="72">
                  <c:v>5.6787405014037997</c:v>
                </c:pt>
                <c:pt idx="73">
                  <c:v>5.82769775390625</c:v>
                </c:pt>
                <c:pt idx="74">
                  <c:v>5.9945201873779297</c:v>
                </c:pt>
                <c:pt idx="75">
                  <c:v>5.9010205268859801</c:v>
                </c:pt>
                <c:pt idx="76">
                  <c:v>5.6143198013305602</c:v>
                </c:pt>
                <c:pt idx="77">
                  <c:v>5.7047457695007298</c:v>
                </c:pt>
                <c:pt idx="78">
                  <c:v>5.98634433746337</c:v>
                </c:pt>
                <c:pt idx="79">
                  <c:v>5.9992718696594203</c:v>
                </c:pt>
                <c:pt idx="80">
                  <c:v>6.3763389587402299</c:v>
                </c:pt>
                <c:pt idx="81">
                  <c:v>6.3853268623351997</c:v>
                </c:pt>
                <c:pt idx="82">
                  <c:v>6.2339105606079102</c:v>
                </c:pt>
                <c:pt idx="83">
                  <c:v>5.9968967437744096</c:v>
                </c:pt>
                <c:pt idx="84">
                  <c:v>6.00434970855712</c:v>
                </c:pt>
                <c:pt idx="85">
                  <c:v>6.0425829887390101</c:v>
                </c:pt>
                <c:pt idx="86">
                  <c:v>6.0500631332397399</c:v>
                </c:pt>
                <c:pt idx="87">
                  <c:v>5.9663529396057102</c:v>
                </c:pt>
                <c:pt idx="88">
                  <c:v>5.9820866584777797</c:v>
                </c:pt>
                <c:pt idx="89">
                  <c:v>6.1430082321166903</c:v>
                </c:pt>
                <c:pt idx="90">
                  <c:v>6.1494255065917898</c:v>
                </c:pt>
                <c:pt idx="91">
                  <c:v>5.9945445060729901</c:v>
                </c:pt>
                <c:pt idx="92">
                  <c:v>5.7942743301391602</c:v>
                </c:pt>
                <c:pt idx="93">
                  <c:v>5.7993249893188397</c:v>
                </c:pt>
                <c:pt idx="94">
                  <c:v>5.8932938575744602</c:v>
                </c:pt>
                <c:pt idx="95">
                  <c:v>6.0620336532592702</c:v>
                </c:pt>
                <c:pt idx="96">
                  <c:v>6.25652980804443</c:v>
                </c:pt>
                <c:pt idx="97">
                  <c:v>6.3716974258422798</c:v>
                </c:pt>
                <c:pt idx="98">
                  <c:v>6.0751070976257298</c:v>
                </c:pt>
                <c:pt idx="99">
                  <c:v>6.0406861305236799</c:v>
                </c:pt>
                <c:pt idx="100">
                  <c:v>5.9358677864074698</c:v>
                </c:pt>
                <c:pt idx="101">
                  <c:v>5.9320168495178196</c:v>
                </c:pt>
                <c:pt idx="102">
                  <c:v>5.9590606689453098</c:v>
                </c:pt>
                <c:pt idx="103">
                  <c:v>5.8809862136840803</c:v>
                </c:pt>
                <c:pt idx="104">
                  <c:v>5.5248937606811497</c:v>
                </c:pt>
                <c:pt idx="105">
                  <c:v>5.82574367523193</c:v>
                </c:pt>
                <c:pt idx="106">
                  <c:v>6.2150540351867596</c:v>
                </c:pt>
                <c:pt idx="107">
                  <c:v>6.3637986183166504</c:v>
                </c:pt>
                <c:pt idx="108">
                  <c:v>6.2300720214843697</c:v>
                </c:pt>
                <c:pt idx="109">
                  <c:v>6.01149225234985</c:v>
                </c:pt>
                <c:pt idx="110">
                  <c:v>6.1519217491149902</c:v>
                </c:pt>
                <c:pt idx="111">
                  <c:v>6.2324304580688397</c:v>
                </c:pt>
                <c:pt idx="112">
                  <c:v>6.1512393951415998</c:v>
                </c:pt>
                <c:pt idx="113">
                  <c:v>5.6972808837890598</c:v>
                </c:pt>
                <c:pt idx="114">
                  <c:v>5.6233201026916504</c:v>
                </c:pt>
                <c:pt idx="115">
                  <c:v>5.9725370407104403</c:v>
                </c:pt>
                <c:pt idx="116">
                  <c:v>6.06465244293212</c:v>
                </c:pt>
                <c:pt idx="117">
                  <c:v>5.8862628936767498</c:v>
                </c:pt>
                <c:pt idx="118">
                  <c:v>6.1862292289733798</c:v>
                </c:pt>
                <c:pt idx="119">
                  <c:v>6.2418274879455504</c:v>
                </c:pt>
                <c:pt idx="120">
                  <c:v>6.2343816757202104</c:v>
                </c:pt>
                <c:pt idx="121">
                  <c:v>6.3650979995727504</c:v>
                </c:pt>
                <c:pt idx="122">
                  <c:v>6.2600464820861799</c:v>
                </c:pt>
                <c:pt idx="123">
                  <c:v>6.0170297622680602</c:v>
                </c:pt>
                <c:pt idx="124">
                  <c:v>6.1172904968261701</c:v>
                </c:pt>
                <c:pt idx="125">
                  <c:v>6.2173404693603498</c:v>
                </c:pt>
                <c:pt idx="126">
                  <c:v>6.00538873672485</c:v>
                </c:pt>
                <c:pt idx="127">
                  <c:v>5.6417498588562003</c:v>
                </c:pt>
                <c:pt idx="128">
                  <c:v>5.7377657890319798</c:v>
                </c:pt>
                <c:pt idx="129">
                  <c:v>5.8704233169555602</c:v>
                </c:pt>
                <c:pt idx="130">
                  <c:v>6.0140967369079501</c:v>
                </c:pt>
                <c:pt idx="131">
                  <c:v>6.1405081748962402</c:v>
                </c:pt>
                <c:pt idx="132">
                  <c:v>6.35025882720947</c:v>
                </c:pt>
                <c:pt idx="133">
                  <c:v>6.2453160285949698</c:v>
                </c:pt>
                <c:pt idx="134">
                  <c:v>6.1356401443481401</c:v>
                </c:pt>
                <c:pt idx="135">
                  <c:v>5.9881920814514098</c:v>
                </c:pt>
                <c:pt idx="136">
                  <c:v>5.6870412826537997</c:v>
                </c:pt>
                <c:pt idx="137">
                  <c:v>5.73070859909057</c:v>
                </c:pt>
                <c:pt idx="138">
                  <c:v>5.9154586791992099</c:v>
                </c:pt>
                <c:pt idx="139">
                  <c:v>6.0038561820983798</c:v>
                </c:pt>
                <c:pt idx="140">
                  <c:v>6.0743622779846103</c:v>
                </c:pt>
                <c:pt idx="141">
                  <c:v>6.3481812477111799</c:v>
                </c:pt>
                <c:pt idx="142">
                  <c:v>6.2746109962463299</c:v>
                </c:pt>
                <c:pt idx="143">
                  <c:v>6.0113372802734304</c:v>
                </c:pt>
                <c:pt idx="144">
                  <c:v>6.0198001861572203</c:v>
                </c:pt>
                <c:pt idx="145">
                  <c:v>6.2415642738342196</c:v>
                </c:pt>
                <c:pt idx="146">
                  <c:v>6.1658182144165004</c:v>
                </c:pt>
                <c:pt idx="147">
                  <c:v>6.3063778877258301</c:v>
                </c:pt>
                <c:pt idx="148">
                  <c:v>6.4059090614318803</c:v>
                </c:pt>
                <c:pt idx="149">
                  <c:v>6.0053210258483798</c:v>
                </c:pt>
                <c:pt idx="150">
                  <c:v>5.7109909057617099</c:v>
                </c:pt>
                <c:pt idx="151">
                  <c:v>5.7274823188781703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07-4898-83F4-268C3039D5C4}"/>
            </c:ext>
          </c:extLst>
        </c:ser>
        <c:ser>
          <c:idx val="1"/>
          <c:order val="1"/>
          <c:tx>
            <c:v>SideWalk Bump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'[circles with graphs.xlsx]Sheet1'!$L$60:$L$63</c:f>
              <c:numCache>
                <c:formatCode>General</c:formatCode>
                <c:ptCount val="4"/>
                <c:pt idx="0">
                  <c:v>5.7999999999999954</c:v>
                </c:pt>
                <c:pt idx="1">
                  <c:v>5.899999999999995</c:v>
                </c:pt>
                <c:pt idx="2">
                  <c:v>5.9999999999999947</c:v>
                </c:pt>
                <c:pt idx="3">
                  <c:v>6.0999999999999943</c:v>
                </c:pt>
              </c:numCache>
            </c:numRef>
          </c:xVal>
          <c:yVal>
            <c:numRef>
              <c:f>'[circles with graphs.xlsx]Sheet1'!$M$60:$M$63</c:f>
              <c:numCache>
                <c:formatCode>General</c:formatCode>
                <c:ptCount val="4"/>
                <c:pt idx="0">
                  <c:v>4.0660891532897896</c:v>
                </c:pt>
                <c:pt idx="1">
                  <c:v>3.3413946628570499</c:v>
                </c:pt>
                <c:pt idx="2">
                  <c:v>3.0708045959472599</c:v>
                </c:pt>
                <c:pt idx="3">
                  <c:v>2.9889149665832502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007-4898-83F4-268C3039D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13373856"/>
        <c:axId val="-1513374400"/>
      </c:scatterChart>
      <c:valAx>
        <c:axId val="-1513373856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13374400"/>
        <c:crosses val="autoZero"/>
        <c:crossBetween val="midCat"/>
      </c:valAx>
      <c:valAx>
        <c:axId val="-1513374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 km/h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13373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pitch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'IMU_16_02_05_15.06.18 (1)'!$A$2:$A$972</c:f>
              <c:numCache>
                <c:formatCode>General</c:formatCode>
                <c:ptCount val="971"/>
                <c:pt idx="0">
                  <c:v>0</c:v>
                </c:pt>
                <c:pt idx="1">
                  <c:v>0.15693998336791992</c:v>
                </c:pt>
                <c:pt idx="2">
                  <c:v>0.30589985847473145</c:v>
                </c:pt>
                <c:pt idx="3">
                  <c:v>0.46214985847473145</c:v>
                </c:pt>
                <c:pt idx="4">
                  <c:v>0.61909985542297363</c:v>
                </c:pt>
                <c:pt idx="5">
                  <c:v>0.77582001686096191</c:v>
                </c:pt>
                <c:pt idx="6">
                  <c:v>0.92475986480712891</c:v>
                </c:pt>
                <c:pt idx="7">
                  <c:v>1.0814599990844727</c:v>
                </c:pt>
                <c:pt idx="8">
                  <c:v>1.2379097938537598</c:v>
                </c:pt>
                <c:pt idx="9">
                  <c:v>1.3869597911834717</c:v>
                </c:pt>
                <c:pt idx="10">
                  <c:v>1.5436398983001709</c:v>
                </c:pt>
                <c:pt idx="11">
                  <c:v>1.7003798484802246</c:v>
                </c:pt>
                <c:pt idx="12">
                  <c:v>1.85725998878479</c:v>
                </c:pt>
                <c:pt idx="13">
                  <c:v>2.0061500072479248</c:v>
                </c:pt>
                <c:pt idx="14">
                  <c:v>2.1628198623657227</c:v>
                </c:pt>
                <c:pt idx="15">
                  <c:v>2.3194599151611328</c:v>
                </c:pt>
                <c:pt idx="16">
                  <c:v>2.476719856262207</c:v>
                </c:pt>
                <c:pt idx="17">
                  <c:v>2.6253199577331543</c:v>
                </c:pt>
                <c:pt idx="18">
                  <c:v>2.7818899154663086</c:v>
                </c:pt>
                <c:pt idx="19">
                  <c:v>2.93861985206604</c:v>
                </c:pt>
                <c:pt idx="20">
                  <c:v>3.0877299308776855</c:v>
                </c:pt>
                <c:pt idx="21">
                  <c:v>3.2445600032806396</c:v>
                </c:pt>
                <c:pt idx="22">
                  <c:v>3.4012398719787598</c:v>
                </c:pt>
                <c:pt idx="23">
                  <c:v>3.557919979095459</c:v>
                </c:pt>
                <c:pt idx="24">
                  <c:v>3.7069699764251709</c:v>
                </c:pt>
                <c:pt idx="25">
                  <c:v>3.863569974899292</c:v>
                </c:pt>
                <c:pt idx="26">
                  <c:v>4.0202198028564453</c:v>
                </c:pt>
                <c:pt idx="27">
                  <c:v>4.1770598888397217</c:v>
                </c:pt>
                <c:pt idx="28">
                  <c:v>4.3262598514556885</c:v>
                </c:pt>
                <c:pt idx="29">
                  <c:v>4.4828698635101318</c:v>
                </c:pt>
                <c:pt idx="30">
                  <c:v>4.6394798755645752</c:v>
                </c:pt>
                <c:pt idx="31">
                  <c:v>4.7960498332977295</c:v>
                </c:pt>
                <c:pt idx="32">
                  <c:v>4.9450099468231201</c:v>
                </c:pt>
                <c:pt idx="33">
                  <c:v>5.1017999649047852</c:v>
                </c:pt>
                <c:pt idx="34">
                  <c:v>5.2587099075317383</c:v>
                </c:pt>
                <c:pt idx="35">
                  <c:v>5.407559871673584</c:v>
                </c:pt>
                <c:pt idx="36">
                  <c:v>5.5642998218536377</c:v>
                </c:pt>
                <c:pt idx="37">
                  <c:v>5.7209398746490479</c:v>
                </c:pt>
                <c:pt idx="38">
                  <c:v>5.8777098655700684</c:v>
                </c:pt>
                <c:pt idx="39">
                  <c:v>6.0266098976135254</c:v>
                </c:pt>
                <c:pt idx="40">
                  <c:v>6.1832499504089355</c:v>
                </c:pt>
                <c:pt idx="41">
                  <c:v>6.3399598598480225</c:v>
                </c:pt>
                <c:pt idx="42">
                  <c:v>6.4966700077056885</c:v>
                </c:pt>
                <c:pt idx="43">
                  <c:v>6.6457998752593994</c:v>
                </c:pt>
                <c:pt idx="44">
                  <c:v>6.8024399280548096</c:v>
                </c:pt>
                <c:pt idx="45">
                  <c:v>6.959089994430542</c:v>
                </c:pt>
                <c:pt idx="46">
                  <c:v>7.1159598827362061</c:v>
                </c:pt>
                <c:pt idx="47">
                  <c:v>7.2648298740386963</c:v>
                </c:pt>
                <c:pt idx="48">
                  <c:v>7.4215798377990723</c:v>
                </c:pt>
                <c:pt idx="49">
                  <c:v>7.5782299041748047</c:v>
                </c:pt>
                <c:pt idx="50">
                  <c:v>7.7274799346923828</c:v>
                </c:pt>
                <c:pt idx="51">
                  <c:v>7.8839797973632812</c:v>
                </c:pt>
                <c:pt idx="52">
                  <c:v>8.0408599376678467</c:v>
                </c:pt>
                <c:pt idx="53">
                  <c:v>8.1975297927856445</c:v>
                </c:pt>
                <c:pt idx="54">
                  <c:v>8.3464798927307129</c:v>
                </c:pt>
                <c:pt idx="55">
                  <c:v>8.5030899047851562</c:v>
                </c:pt>
                <c:pt idx="56">
                  <c:v>8.6597499847412109</c:v>
                </c:pt>
                <c:pt idx="57">
                  <c:v>8.8165199756622314</c:v>
                </c:pt>
                <c:pt idx="58">
                  <c:v>8.9661200046539307</c:v>
                </c:pt>
                <c:pt idx="59">
                  <c:v>9.1224198341369629</c:v>
                </c:pt>
                <c:pt idx="60">
                  <c:v>9.2790398597717285</c:v>
                </c:pt>
                <c:pt idx="61">
                  <c:v>9.4357600212097168</c:v>
                </c:pt>
                <c:pt idx="62">
                  <c:v>9.5846898555755615</c:v>
                </c:pt>
                <c:pt idx="63">
                  <c:v>9.7413899898529053</c:v>
                </c:pt>
                <c:pt idx="64">
                  <c:v>9.8983299732208252</c:v>
                </c:pt>
                <c:pt idx="65">
                  <c:v>10.047179937362671</c:v>
                </c:pt>
                <c:pt idx="66">
                  <c:v>10.203849792480469</c:v>
                </c:pt>
                <c:pt idx="67">
                  <c:v>10.360629796981812</c:v>
                </c:pt>
                <c:pt idx="68">
                  <c:v>10.517359972000122</c:v>
                </c:pt>
                <c:pt idx="69">
                  <c:v>10.666440010070801</c:v>
                </c:pt>
                <c:pt idx="70">
                  <c:v>10.823119878768921</c:v>
                </c:pt>
                <c:pt idx="71">
                  <c:v>10.979599952697754</c:v>
                </c:pt>
                <c:pt idx="72">
                  <c:v>11.136359930038452</c:v>
                </c:pt>
                <c:pt idx="73">
                  <c:v>11.285309791564941</c:v>
                </c:pt>
                <c:pt idx="74">
                  <c:v>11.441949844360352</c:v>
                </c:pt>
                <c:pt idx="75">
                  <c:v>11.598879814147949</c:v>
                </c:pt>
                <c:pt idx="76">
                  <c:v>11.755429983139038</c:v>
                </c:pt>
                <c:pt idx="77">
                  <c:v>11.90438985824585</c:v>
                </c:pt>
                <c:pt idx="78">
                  <c:v>12.061069965362549</c:v>
                </c:pt>
                <c:pt idx="79">
                  <c:v>12.217829942703247</c:v>
                </c:pt>
                <c:pt idx="80">
                  <c:v>12.367129802703857</c:v>
                </c:pt>
                <c:pt idx="81">
                  <c:v>12.523649930953979</c:v>
                </c:pt>
                <c:pt idx="82">
                  <c:v>12.680369853973389</c:v>
                </c:pt>
                <c:pt idx="83">
                  <c:v>12.837029933929443</c:v>
                </c:pt>
                <c:pt idx="84">
                  <c:v>12.985979795455933</c:v>
                </c:pt>
                <c:pt idx="85">
                  <c:v>13.142750024795532</c:v>
                </c:pt>
                <c:pt idx="86">
                  <c:v>13.299389839172363</c:v>
                </c:pt>
                <c:pt idx="87">
                  <c:v>13.456399917602539</c:v>
                </c:pt>
                <c:pt idx="88">
                  <c:v>13.605219841003418</c:v>
                </c:pt>
                <c:pt idx="89">
                  <c:v>13.762109994888306</c:v>
                </c:pt>
                <c:pt idx="90">
                  <c:v>13.918619871139526</c:v>
                </c:pt>
                <c:pt idx="91">
                  <c:v>14.067659854888916</c:v>
                </c:pt>
                <c:pt idx="92">
                  <c:v>14.224210023880005</c:v>
                </c:pt>
                <c:pt idx="93">
                  <c:v>14.380929946899414</c:v>
                </c:pt>
                <c:pt idx="94">
                  <c:v>14.537909984588623</c:v>
                </c:pt>
                <c:pt idx="95">
                  <c:v>14.686749935150146</c:v>
                </c:pt>
                <c:pt idx="96">
                  <c:v>14.843559980392456</c:v>
                </c:pt>
                <c:pt idx="97">
                  <c:v>15.000309944152832</c:v>
                </c:pt>
                <c:pt idx="98">
                  <c:v>15.15706992149353</c:v>
                </c:pt>
                <c:pt idx="99">
                  <c:v>15.305929899215698</c:v>
                </c:pt>
                <c:pt idx="100">
                  <c:v>15.462709903717041</c:v>
                </c:pt>
                <c:pt idx="101">
                  <c:v>15.619629859924316</c:v>
                </c:pt>
                <c:pt idx="102">
                  <c:v>15.776009798049927</c:v>
                </c:pt>
                <c:pt idx="103">
                  <c:v>15.924989938735962</c:v>
                </c:pt>
                <c:pt idx="104">
                  <c:v>16.081769943237305</c:v>
                </c:pt>
                <c:pt idx="105">
                  <c:v>16.238430023193359</c:v>
                </c:pt>
                <c:pt idx="106">
                  <c:v>16.387359857559204</c:v>
                </c:pt>
                <c:pt idx="107">
                  <c:v>16.543989896774292</c:v>
                </c:pt>
                <c:pt idx="108">
                  <c:v>16.70074987411499</c:v>
                </c:pt>
                <c:pt idx="109">
                  <c:v>16.857589960098267</c:v>
                </c:pt>
                <c:pt idx="110">
                  <c:v>17.006739854812622</c:v>
                </c:pt>
                <c:pt idx="111">
                  <c:v>17.163209915161133</c:v>
                </c:pt>
                <c:pt idx="112">
                  <c:v>17.31991982460022</c:v>
                </c:pt>
                <c:pt idx="113">
                  <c:v>17.476609945297241</c:v>
                </c:pt>
                <c:pt idx="114">
                  <c:v>17.625959873199463</c:v>
                </c:pt>
                <c:pt idx="115">
                  <c:v>17.782269954681396</c:v>
                </c:pt>
                <c:pt idx="116">
                  <c:v>17.938939809799194</c:v>
                </c:pt>
                <c:pt idx="117">
                  <c:v>18.095799922943115</c:v>
                </c:pt>
                <c:pt idx="118">
                  <c:v>18.244719982147217</c:v>
                </c:pt>
                <c:pt idx="119">
                  <c:v>18.40136981010437</c:v>
                </c:pt>
                <c:pt idx="120">
                  <c:v>18.558120012283325</c:v>
                </c:pt>
                <c:pt idx="121">
                  <c:v>18.707289934158325</c:v>
                </c:pt>
                <c:pt idx="122">
                  <c:v>18.86381983757019</c:v>
                </c:pt>
                <c:pt idx="123">
                  <c:v>19.020509958267212</c:v>
                </c:pt>
                <c:pt idx="124">
                  <c:v>19.177259922027588</c:v>
                </c:pt>
                <c:pt idx="125">
                  <c:v>19.326519966125488</c:v>
                </c:pt>
                <c:pt idx="126">
                  <c:v>19.482869863510132</c:v>
                </c:pt>
                <c:pt idx="127">
                  <c:v>19.639699935913086</c:v>
                </c:pt>
                <c:pt idx="128">
                  <c:v>19.796350002288818</c:v>
                </c:pt>
                <c:pt idx="129">
                  <c:v>19.945509910583496</c:v>
                </c:pt>
                <c:pt idx="130">
                  <c:v>20.102049827575684</c:v>
                </c:pt>
                <c:pt idx="131">
                  <c:v>20.258960008621216</c:v>
                </c:pt>
                <c:pt idx="132">
                  <c:v>20.415629863739014</c:v>
                </c:pt>
                <c:pt idx="133">
                  <c:v>20.564639806747437</c:v>
                </c:pt>
                <c:pt idx="134">
                  <c:v>20.721689939498901</c:v>
                </c:pt>
                <c:pt idx="135">
                  <c:v>20.877949953079224</c:v>
                </c:pt>
                <c:pt idx="136">
                  <c:v>21.0274498462677</c:v>
                </c:pt>
                <c:pt idx="137">
                  <c:v>21.183769941329956</c:v>
                </c:pt>
                <c:pt idx="138">
                  <c:v>21.340459823608398</c:v>
                </c:pt>
                <c:pt idx="139">
                  <c:v>21.497389793395996</c:v>
                </c:pt>
                <c:pt idx="140">
                  <c:v>21.646109819412231</c:v>
                </c:pt>
                <c:pt idx="141">
                  <c:v>21.802979946136475</c:v>
                </c:pt>
                <c:pt idx="142">
                  <c:v>21.959669828414917</c:v>
                </c:pt>
                <c:pt idx="143">
                  <c:v>22.116329908370972</c:v>
                </c:pt>
                <c:pt idx="144">
                  <c:v>22.26528000831604</c:v>
                </c:pt>
                <c:pt idx="145">
                  <c:v>22.421839952468872</c:v>
                </c:pt>
                <c:pt idx="146">
                  <c:v>22.578709840774536</c:v>
                </c:pt>
                <c:pt idx="147">
                  <c:v>22.73540997505188</c:v>
                </c:pt>
                <c:pt idx="148">
                  <c:v>22.884249925613403</c:v>
                </c:pt>
                <c:pt idx="149">
                  <c:v>23.041019916534424</c:v>
                </c:pt>
                <c:pt idx="150">
                  <c:v>23.197799921035767</c:v>
                </c:pt>
                <c:pt idx="151">
                  <c:v>23.3467698097229</c:v>
                </c:pt>
                <c:pt idx="152">
                  <c:v>23.503399848937988</c:v>
                </c:pt>
                <c:pt idx="153">
                  <c:v>23.660249948501587</c:v>
                </c:pt>
                <c:pt idx="154">
                  <c:v>23.816929817199707</c:v>
                </c:pt>
                <c:pt idx="155">
                  <c:v>23.966019868850708</c:v>
                </c:pt>
                <c:pt idx="156">
                  <c:v>24.122639894485474</c:v>
                </c:pt>
                <c:pt idx="157">
                  <c:v>24.279449939727783</c:v>
                </c:pt>
                <c:pt idx="158">
                  <c:v>24.436239957809448</c:v>
                </c:pt>
                <c:pt idx="159">
                  <c:v>24.585079908370972</c:v>
                </c:pt>
                <c:pt idx="160">
                  <c:v>24.741899967193604</c:v>
                </c:pt>
                <c:pt idx="161">
                  <c:v>24.89847993850708</c:v>
                </c:pt>
                <c:pt idx="162">
                  <c:v>25.047509908676147</c:v>
                </c:pt>
                <c:pt idx="163">
                  <c:v>25.204139947891235</c:v>
                </c:pt>
                <c:pt idx="164">
                  <c:v>25.36083984375</c:v>
                </c:pt>
                <c:pt idx="165">
                  <c:v>25.517539978027344</c:v>
                </c:pt>
                <c:pt idx="166">
                  <c:v>25.666709899902344</c:v>
                </c:pt>
                <c:pt idx="167">
                  <c:v>25.823339939117432</c:v>
                </c:pt>
                <c:pt idx="168">
                  <c:v>25.979959964752197</c:v>
                </c:pt>
                <c:pt idx="169">
                  <c:v>26.136940002441406</c:v>
                </c:pt>
                <c:pt idx="170">
                  <c:v>26.285820007324219</c:v>
                </c:pt>
                <c:pt idx="171">
                  <c:v>26.442389965057373</c:v>
                </c:pt>
                <c:pt idx="172">
                  <c:v>26.599049806594849</c:v>
                </c:pt>
                <c:pt idx="173">
                  <c:v>26.755810022354126</c:v>
                </c:pt>
                <c:pt idx="174">
                  <c:v>26.904939889907837</c:v>
                </c:pt>
                <c:pt idx="175">
                  <c:v>27.06181001663208</c:v>
                </c:pt>
                <c:pt idx="176">
                  <c:v>27.218349933624268</c:v>
                </c:pt>
                <c:pt idx="177">
                  <c:v>27.367349863052368</c:v>
                </c:pt>
                <c:pt idx="178">
                  <c:v>27.523899793624878</c:v>
                </c:pt>
                <c:pt idx="179">
                  <c:v>27.680729866027832</c:v>
                </c:pt>
                <c:pt idx="180">
                  <c:v>27.837430000305176</c:v>
                </c:pt>
                <c:pt idx="181">
                  <c:v>27.986459970474243</c:v>
                </c:pt>
                <c:pt idx="182">
                  <c:v>28.143019914627075</c:v>
                </c:pt>
                <c:pt idx="183">
                  <c:v>28.299889802932739</c:v>
                </c:pt>
                <c:pt idx="184">
                  <c:v>28.456719875335693</c:v>
                </c:pt>
                <c:pt idx="185">
                  <c:v>28.605549812316895</c:v>
                </c:pt>
                <c:pt idx="186">
                  <c:v>28.762470006942749</c:v>
                </c:pt>
                <c:pt idx="187">
                  <c:v>28.918900012969971</c:v>
                </c:pt>
                <c:pt idx="188">
                  <c:v>29.075869798660278</c:v>
                </c:pt>
                <c:pt idx="189">
                  <c:v>29.224769830703735</c:v>
                </c:pt>
                <c:pt idx="190">
                  <c:v>29.381330013275146</c:v>
                </c:pt>
                <c:pt idx="191">
                  <c:v>29.538280010223389</c:v>
                </c:pt>
                <c:pt idx="192">
                  <c:v>29.687079906463623</c:v>
                </c:pt>
                <c:pt idx="193">
                  <c:v>29.843709945678711</c:v>
                </c:pt>
                <c:pt idx="194">
                  <c:v>30.000409841537476</c:v>
                </c:pt>
                <c:pt idx="195">
                  <c:v>30.157159805297852</c:v>
                </c:pt>
                <c:pt idx="196">
                  <c:v>30.306289911270142</c:v>
                </c:pt>
                <c:pt idx="197">
                  <c:v>30.462919950485229</c:v>
                </c:pt>
                <c:pt idx="198">
                  <c:v>30.61959981918335</c:v>
                </c:pt>
                <c:pt idx="199">
                  <c:v>30.776609897613525</c:v>
                </c:pt>
                <c:pt idx="200">
                  <c:v>30.925429821014404</c:v>
                </c:pt>
                <c:pt idx="201">
                  <c:v>31.081959962844849</c:v>
                </c:pt>
                <c:pt idx="202">
                  <c:v>31.238679885864258</c:v>
                </c:pt>
                <c:pt idx="203">
                  <c:v>31.395419836044312</c:v>
                </c:pt>
                <c:pt idx="204">
                  <c:v>31.544430017471313</c:v>
                </c:pt>
                <c:pt idx="205">
                  <c:v>31.701079845428467</c:v>
                </c:pt>
                <c:pt idx="206">
                  <c:v>31.857919931411743</c:v>
                </c:pt>
                <c:pt idx="207">
                  <c:v>32.006969928741455</c:v>
                </c:pt>
                <c:pt idx="208">
                  <c:v>32.163559913635254</c:v>
                </c:pt>
                <c:pt idx="209">
                  <c:v>32.320429801940918</c:v>
                </c:pt>
                <c:pt idx="210">
                  <c:v>32.476969957351685</c:v>
                </c:pt>
                <c:pt idx="211">
                  <c:v>32.626169919967651</c:v>
                </c:pt>
                <c:pt idx="212">
                  <c:v>32.782809972763062</c:v>
                </c:pt>
                <c:pt idx="213">
                  <c:v>32.939499855041504</c:v>
                </c:pt>
                <c:pt idx="214">
                  <c:v>33.096229791641235</c:v>
                </c:pt>
                <c:pt idx="215">
                  <c:v>33.245189905166626</c:v>
                </c:pt>
                <c:pt idx="216">
                  <c:v>33.401870012283325</c:v>
                </c:pt>
                <c:pt idx="217">
                  <c:v>33.558599948883057</c:v>
                </c:pt>
                <c:pt idx="218">
                  <c:v>33.715469837188721</c:v>
                </c:pt>
                <c:pt idx="219">
                  <c:v>33.864269971847534</c:v>
                </c:pt>
                <c:pt idx="220">
                  <c:v>34.021109819412231</c:v>
                </c:pt>
                <c:pt idx="221">
                  <c:v>34.177759885787964</c:v>
                </c:pt>
                <c:pt idx="222">
                  <c:v>34.326919794082642</c:v>
                </c:pt>
                <c:pt idx="223">
                  <c:v>34.483289957046509</c:v>
                </c:pt>
                <c:pt idx="224">
                  <c:v>34.640139818191528</c:v>
                </c:pt>
                <c:pt idx="225">
                  <c:v>34.796789884567261</c:v>
                </c:pt>
                <c:pt idx="226">
                  <c:v>34.945869922637939</c:v>
                </c:pt>
                <c:pt idx="227">
                  <c:v>35.10254979133606</c:v>
                </c:pt>
                <c:pt idx="228">
                  <c:v>35.259299993515015</c:v>
                </c:pt>
                <c:pt idx="229">
                  <c:v>35.416029930114746</c:v>
                </c:pt>
                <c:pt idx="230">
                  <c:v>35.564970016479492</c:v>
                </c:pt>
                <c:pt idx="231">
                  <c:v>35.721529960632324</c:v>
                </c:pt>
                <c:pt idx="232">
                  <c:v>35.878649950027466</c:v>
                </c:pt>
                <c:pt idx="233">
                  <c:v>36.027419805526733</c:v>
                </c:pt>
                <c:pt idx="234">
                  <c:v>36.184099912643433</c:v>
                </c:pt>
                <c:pt idx="235">
                  <c:v>36.340999841690063</c:v>
                </c:pt>
                <c:pt idx="236">
                  <c:v>36.497459888458252</c:v>
                </c:pt>
                <c:pt idx="237">
                  <c:v>36.646439790725708</c:v>
                </c:pt>
                <c:pt idx="238">
                  <c:v>36.803319931030273</c:v>
                </c:pt>
                <c:pt idx="239">
                  <c:v>36.959810018539429</c:v>
                </c:pt>
                <c:pt idx="240">
                  <c:v>37.116529941558838</c:v>
                </c:pt>
                <c:pt idx="241">
                  <c:v>37.265640020370483</c:v>
                </c:pt>
                <c:pt idx="242">
                  <c:v>37.422230005264282</c:v>
                </c:pt>
                <c:pt idx="243">
                  <c:v>37.579710006713867</c:v>
                </c:pt>
                <c:pt idx="244">
                  <c:v>37.735829830169678</c:v>
                </c:pt>
                <c:pt idx="245">
                  <c:v>37.884989976882935</c:v>
                </c:pt>
                <c:pt idx="246">
                  <c:v>38.041450023651123</c:v>
                </c:pt>
                <c:pt idx="247">
                  <c:v>38.198149919509888</c:v>
                </c:pt>
                <c:pt idx="248">
                  <c:v>38.347499847412109</c:v>
                </c:pt>
                <c:pt idx="249">
                  <c:v>38.504129886627197</c:v>
                </c:pt>
                <c:pt idx="250">
                  <c:v>38.660619974136353</c:v>
                </c:pt>
                <c:pt idx="251">
                  <c:v>38.81754994392395</c:v>
                </c:pt>
                <c:pt idx="252">
                  <c:v>38.966319799423218</c:v>
                </c:pt>
                <c:pt idx="253">
                  <c:v>39.123399972915649</c:v>
                </c:pt>
                <c:pt idx="254">
                  <c:v>39.279769897460938</c:v>
                </c:pt>
                <c:pt idx="255">
                  <c:v>39.43654990196228</c:v>
                </c:pt>
                <c:pt idx="256">
                  <c:v>39.585469961166382</c:v>
                </c:pt>
                <c:pt idx="257">
                  <c:v>39.74235987663269</c:v>
                </c:pt>
                <c:pt idx="258">
                  <c:v>39.89886999130249</c:v>
                </c:pt>
                <c:pt idx="259">
                  <c:v>40.055609941482544</c:v>
                </c:pt>
                <c:pt idx="260">
                  <c:v>40.204509973526001</c:v>
                </c:pt>
                <c:pt idx="261">
                  <c:v>40.361219882965088</c:v>
                </c:pt>
                <c:pt idx="262">
                  <c:v>40.518069982528687</c:v>
                </c:pt>
                <c:pt idx="263">
                  <c:v>40.667189836502075</c:v>
                </c:pt>
                <c:pt idx="264">
                  <c:v>40.823689937591553</c:v>
                </c:pt>
                <c:pt idx="265">
                  <c:v>40.980409860610962</c:v>
                </c:pt>
                <c:pt idx="266">
                  <c:v>41.137279987335205</c:v>
                </c:pt>
                <c:pt idx="267">
                  <c:v>41.286099910736084</c:v>
                </c:pt>
                <c:pt idx="268">
                  <c:v>41.442689895629883</c:v>
                </c:pt>
                <c:pt idx="269">
                  <c:v>41.599499940872192</c:v>
                </c:pt>
                <c:pt idx="270">
                  <c:v>41.756269931793213</c:v>
                </c:pt>
                <c:pt idx="271">
                  <c:v>41.90556001663208</c:v>
                </c:pt>
                <c:pt idx="272">
                  <c:v>42.061869859695435</c:v>
                </c:pt>
                <c:pt idx="273">
                  <c:v>42.218639850616455</c:v>
                </c:pt>
                <c:pt idx="274">
                  <c:v>42.375370025634766</c:v>
                </c:pt>
                <c:pt idx="275">
                  <c:v>42.524240016937256</c:v>
                </c:pt>
                <c:pt idx="276">
                  <c:v>42.681049823760986</c:v>
                </c:pt>
                <c:pt idx="277">
                  <c:v>42.837719917297363</c:v>
                </c:pt>
                <c:pt idx="278">
                  <c:v>42.986939907073975</c:v>
                </c:pt>
                <c:pt idx="279">
                  <c:v>43.143579959869385</c:v>
                </c:pt>
                <c:pt idx="280">
                  <c:v>43.300159931182861</c:v>
                </c:pt>
                <c:pt idx="281">
                  <c:v>43.456899881362915</c:v>
                </c:pt>
                <c:pt idx="282">
                  <c:v>43.605959892272949</c:v>
                </c:pt>
                <c:pt idx="283">
                  <c:v>43.763499975204468</c:v>
                </c:pt>
                <c:pt idx="284">
                  <c:v>43.919229984283447</c:v>
                </c:pt>
                <c:pt idx="285">
                  <c:v>44.076989889144897</c:v>
                </c:pt>
                <c:pt idx="286">
                  <c:v>44.225199937820435</c:v>
                </c:pt>
                <c:pt idx="287">
                  <c:v>44.382139921188354</c:v>
                </c:pt>
                <c:pt idx="288">
                  <c:v>44.538479804992676</c:v>
                </c:pt>
                <c:pt idx="289">
                  <c:v>44.695199966430664</c:v>
                </c:pt>
                <c:pt idx="290">
                  <c:v>44.844189882278442</c:v>
                </c:pt>
                <c:pt idx="291">
                  <c:v>45.00137996673584</c:v>
                </c:pt>
                <c:pt idx="292">
                  <c:v>45.157779932022095</c:v>
                </c:pt>
                <c:pt idx="293">
                  <c:v>45.306939840316772</c:v>
                </c:pt>
                <c:pt idx="294">
                  <c:v>45.46334981918335</c:v>
                </c:pt>
                <c:pt idx="295">
                  <c:v>45.620109796524048</c:v>
                </c:pt>
                <c:pt idx="296">
                  <c:v>45.776809930801392</c:v>
                </c:pt>
                <c:pt idx="297">
                  <c:v>45.925969839096069</c:v>
                </c:pt>
                <c:pt idx="298">
                  <c:v>46.082419872283936</c:v>
                </c:pt>
                <c:pt idx="299">
                  <c:v>46.239169836044312</c:v>
                </c:pt>
                <c:pt idx="300">
                  <c:v>46.395869970321655</c:v>
                </c:pt>
                <c:pt idx="301">
                  <c:v>46.544950008392334</c:v>
                </c:pt>
                <c:pt idx="302">
                  <c:v>46.701529979705811</c:v>
                </c:pt>
                <c:pt idx="303">
                  <c:v>46.858239889144897</c:v>
                </c:pt>
                <c:pt idx="304">
                  <c:v>47.00724983215332</c:v>
                </c:pt>
                <c:pt idx="305">
                  <c:v>47.164109945297241</c:v>
                </c:pt>
                <c:pt idx="306">
                  <c:v>47.320989847183228</c:v>
                </c:pt>
                <c:pt idx="307">
                  <c:v>47.477370023727417</c:v>
                </c:pt>
                <c:pt idx="308">
                  <c:v>47.626499891281128</c:v>
                </c:pt>
                <c:pt idx="309">
                  <c:v>47.78302001953125</c:v>
                </c:pt>
                <c:pt idx="310">
                  <c:v>47.939729928970337</c:v>
                </c:pt>
                <c:pt idx="311">
                  <c:v>48.096489906311035</c:v>
                </c:pt>
                <c:pt idx="312">
                  <c:v>48.245499849319458</c:v>
                </c:pt>
                <c:pt idx="313">
                  <c:v>48.402289867401123</c:v>
                </c:pt>
                <c:pt idx="314">
                  <c:v>48.55883002281189</c:v>
                </c:pt>
                <c:pt idx="315">
                  <c:v>48.71563982963562</c:v>
                </c:pt>
                <c:pt idx="316">
                  <c:v>48.864859819412231</c:v>
                </c:pt>
                <c:pt idx="317">
                  <c:v>49.021289825439453</c:v>
                </c:pt>
                <c:pt idx="318">
                  <c:v>49.177939891815186</c:v>
                </c:pt>
                <c:pt idx="319">
                  <c:v>49.327080011367798</c:v>
                </c:pt>
                <c:pt idx="320">
                  <c:v>49.483749866485596</c:v>
                </c:pt>
                <c:pt idx="321">
                  <c:v>49.640450000762939</c:v>
                </c:pt>
                <c:pt idx="322">
                  <c:v>49.797230005264282</c:v>
                </c:pt>
                <c:pt idx="323">
                  <c:v>49.946329832077026</c:v>
                </c:pt>
                <c:pt idx="324">
                  <c:v>50.102919816970825</c:v>
                </c:pt>
                <c:pt idx="325">
                  <c:v>50.259589910507202</c:v>
                </c:pt>
                <c:pt idx="326">
                  <c:v>50.416299819946289</c:v>
                </c:pt>
                <c:pt idx="327">
                  <c:v>50.565439939498901</c:v>
                </c:pt>
                <c:pt idx="328">
                  <c:v>50.722039937973022</c:v>
                </c:pt>
                <c:pt idx="329">
                  <c:v>50.878739833831787</c:v>
                </c:pt>
                <c:pt idx="330">
                  <c:v>51.035589933395386</c:v>
                </c:pt>
                <c:pt idx="331">
                  <c:v>51.18455982208252</c:v>
                </c:pt>
                <c:pt idx="332">
                  <c:v>51.341439962387085</c:v>
                </c:pt>
                <c:pt idx="333">
                  <c:v>51.498070001602173</c:v>
                </c:pt>
                <c:pt idx="334">
                  <c:v>51.647109985351562</c:v>
                </c:pt>
                <c:pt idx="335">
                  <c:v>51.803509950637817</c:v>
                </c:pt>
                <c:pt idx="336">
                  <c:v>51.960279941558838</c:v>
                </c:pt>
                <c:pt idx="337">
                  <c:v>52.117379903793335</c:v>
                </c:pt>
                <c:pt idx="338">
                  <c:v>52.26596999168396</c:v>
                </c:pt>
                <c:pt idx="339">
                  <c:v>52.422669887542725</c:v>
                </c:pt>
                <c:pt idx="340">
                  <c:v>52.579439878463745</c:v>
                </c:pt>
                <c:pt idx="341">
                  <c:v>52.736159801483154</c:v>
                </c:pt>
                <c:pt idx="342">
                  <c:v>52.885479927062988</c:v>
                </c:pt>
                <c:pt idx="343">
                  <c:v>53.041769981384277</c:v>
                </c:pt>
                <c:pt idx="344">
                  <c:v>53.198639869689941</c:v>
                </c:pt>
                <c:pt idx="345">
                  <c:v>53.355299949645996</c:v>
                </c:pt>
                <c:pt idx="346">
                  <c:v>53.504169940948486</c:v>
                </c:pt>
                <c:pt idx="347">
                  <c:v>53.660919904708862</c:v>
                </c:pt>
                <c:pt idx="348">
                  <c:v>53.817610025405884</c:v>
                </c:pt>
                <c:pt idx="349">
                  <c:v>53.966749906539917</c:v>
                </c:pt>
                <c:pt idx="350">
                  <c:v>54.123479843139648</c:v>
                </c:pt>
                <c:pt idx="351">
                  <c:v>54.280329942703247</c:v>
                </c:pt>
                <c:pt idx="352">
                  <c:v>54.436909914016724</c:v>
                </c:pt>
                <c:pt idx="353">
                  <c:v>54.585879802703857</c:v>
                </c:pt>
                <c:pt idx="354">
                  <c:v>54.742499828338623</c:v>
                </c:pt>
                <c:pt idx="355">
                  <c:v>54.899129867553711</c:v>
                </c:pt>
                <c:pt idx="356">
                  <c:v>55.055969953536987</c:v>
                </c:pt>
                <c:pt idx="357">
                  <c:v>55.204959869384766</c:v>
                </c:pt>
                <c:pt idx="358">
                  <c:v>55.361609935760498</c:v>
                </c:pt>
                <c:pt idx="359">
                  <c:v>55.51846981048584</c:v>
                </c:pt>
                <c:pt idx="360">
                  <c:v>55.675329923629761</c:v>
                </c:pt>
                <c:pt idx="361">
                  <c:v>55.823949813842773</c:v>
                </c:pt>
                <c:pt idx="362">
                  <c:v>55.980749845504761</c:v>
                </c:pt>
                <c:pt idx="363">
                  <c:v>56.137470006942749</c:v>
                </c:pt>
                <c:pt idx="364">
                  <c:v>56.286809921264648</c:v>
                </c:pt>
                <c:pt idx="365">
                  <c:v>56.443259954452515</c:v>
                </c:pt>
                <c:pt idx="366">
                  <c:v>56.599989891052246</c:v>
                </c:pt>
                <c:pt idx="367">
                  <c:v>56.756699800491333</c:v>
                </c:pt>
                <c:pt idx="368">
                  <c:v>56.906109809875488</c:v>
                </c:pt>
                <c:pt idx="369">
                  <c:v>57.062379837036133</c:v>
                </c:pt>
                <c:pt idx="370">
                  <c:v>57.219159841537476</c:v>
                </c:pt>
                <c:pt idx="371">
                  <c:v>57.375779867172241</c:v>
                </c:pt>
                <c:pt idx="372">
                  <c:v>57.524770021438599</c:v>
                </c:pt>
                <c:pt idx="373">
                  <c:v>57.681389808654785</c:v>
                </c:pt>
                <c:pt idx="374">
                  <c:v>57.838199853897095</c:v>
                </c:pt>
                <c:pt idx="375">
                  <c:v>57.987169981002808</c:v>
                </c:pt>
                <c:pt idx="376">
                  <c:v>58.14385986328125</c:v>
                </c:pt>
                <c:pt idx="377">
                  <c:v>58.300570011138916</c:v>
                </c:pt>
                <c:pt idx="378">
                  <c:v>58.457369804382324</c:v>
                </c:pt>
                <c:pt idx="379">
                  <c:v>58.606459856033325</c:v>
                </c:pt>
                <c:pt idx="380">
                  <c:v>58.763259887695312</c:v>
                </c:pt>
                <c:pt idx="381">
                  <c:v>58.919869899749756</c:v>
                </c:pt>
                <c:pt idx="382">
                  <c:v>59.076629877090454</c:v>
                </c:pt>
                <c:pt idx="383">
                  <c:v>59.225399971008301</c:v>
                </c:pt>
                <c:pt idx="384">
                  <c:v>59.382040023803711</c:v>
                </c:pt>
                <c:pt idx="385">
                  <c:v>59.538859844207764</c:v>
                </c:pt>
                <c:pt idx="386">
                  <c:v>59.695549964904785</c:v>
                </c:pt>
                <c:pt idx="387">
                  <c:v>59.84447979927063</c:v>
                </c:pt>
                <c:pt idx="388">
                  <c:v>60.001189947128296</c:v>
                </c:pt>
                <c:pt idx="389">
                  <c:v>60.15792989730835</c:v>
                </c:pt>
                <c:pt idx="390">
                  <c:v>60.306939840316772</c:v>
                </c:pt>
                <c:pt idx="391">
                  <c:v>60.463599920272827</c:v>
                </c:pt>
                <c:pt idx="392">
                  <c:v>60.620309829711914</c:v>
                </c:pt>
                <c:pt idx="393">
                  <c:v>60.776979923248291</c:v>
                </c:pt>
                <c:pt idx="394">
                  <c:v>60.926359891891479</c:v>
                </c:pt>
                <c:pt idx="395">
                  <c:v>61.082880020141602</c:v>
                </c:pt>
                <c:pt idx="396">
                  <c:v>61.239589929580688</c:v>
                </c:pt>
                <c:pt idx="397">
                  <c:v>61.396379947662354</c:v>
                </c:pt>
                <c:pt idx="398">
                  <c:v>61.545249938964844</c:v>
                </c:pt>
                <c:pt idx="399">
                  <c:v>61.701889991760254</c:v>
                </c:pt>
                <c:pt idx="400">
                  <c:v>61.858609914779663</c:v>
                </c:pt>
                <c:pt idx="401">
                  <c:v>62.015719890594482</c:v>
                </c:pt>
                <c:pt idx="402">
                  <c:v>62.164520025253296</c:v>
                </c:pt>
                <c:pt idx="403">
                  <c:v>62.321069955825806</c:v>
                </c:pt>
                <c:pt idx="404">
                  <c:v>62.477720022201538</c:v>
                </c:pt>
                <c:pt idx="405">
                  <c:v>62.626760005950928</c:v>
                </c:pt>
                <c:pt idx="406">
                  <c:v>62.783489942550659</c:v>
                </c:pt>
                <c:pt idx="407">
                  <c:v>62.940339803695679</c:v>
                </c:pt>
                <c:pt idx="408">
                  <c:v>63.096909999847412</c:v>
                </c:pt>
                <c:pt idx="409">
                  <c:v>63.246039867401123</c:v>
                </c:pt>
                <c:pt idx="410">
                  <c:v>63.402689933776855</c:v>
                </c:pt>
                <c:pt idx="411">
                  <c:v>63.559469938278198</c:v>
                </c:pt>
                <c:pt idx="412">
                  <c:v>63.716079950332642</c:v>
                </c:pt>
                <c:pt idx="413">
                  <c:v>63.865089893341064</c:v>
                </c:pt>
                <c:pt idx="414">
                  <c:v>64.021669864654541</c:v>
                </c:pt>
                <c:pt idx="415">
                  <c:v>64.178439855575562</c:v>
                </c:pt>
                <c:pt idx="416">
                  <c:v>64.335340023040771</c:v>
                </c:pt>
                <c:pt idx="417">
                  <c:v>64.484239816665649</c:v>
                </c:pt>
                <c:pt idx="418">
                  <c:v>64.640839815139771</c:v>
                </c:pt>
                <c:pt idx="419">
                  <c:v>64.797569990158081</c:v>
                </c:pt>
                <c:pt idx="420">
                  <c:v>64.946609973907471</c:v>
                </c:pt>
                <c:pt idx="421">
                  <c:v>65.103259801864624</c:v>
                </c:pt>
                <c:pt idx="422">
                  <c:v>65.25996994972229</c:v>
                </c:pt>
                <c:pt idx="423">
                  <c:v>65.416679859161377</c:v>
                </c:pt>
                <c:pt idx="424">
                  <c:v>65.565939903259277</c:v>
                </c:pt>
                <c:pt idx="425">
                  <c:v>65.722359895706177</c:v>
                </c:pt>
                <c:pt idx="426">
                  <c:v>65.879050016403198</c:v>
                </c:pt>
                <c:pt idx="427">
                  <c:v>66.035929918289185</c:v>
                </c:pt>
                <c:pt idx="428">
                  <c:v>66.184789896011353</c:v>
                </c:pt>
                <c:pt idx="429">
                  <c:v>66.341489791870117</c:v>
                </c:pt>
                <c:pt idx="430">
                  <c:v>66.498199939727783</c:v>
                </c:pt>
                <c:pt idx="431">
                  <c:v>66.654959917068481</c:v>
                </c:pt>
                <c:pt idx="432">
                  <c:v>66.803900003433228</c:v>
                </c:pt>
                <c:pt idx="433">
                  <c:v>66.960629940032959</c:v>
                </c:pt>
                <c:pt idx="434">
                  <c:v>67.117290019989014</c:v>
                </c:pt>
                <c:pt idx="435">
                  <c:v>67.26648998260498</c:v>
                </c:pt>
                <c:pt idx="436">
                  <c:v>67.422969818115234</c:v>
                </c:pt>
                <c:pt idx="437">
                  <c:v>67.579729795455933</c:v>
                </c:pt>
                <c:pt idx="438">
                  <c:v>67.736649990081787</c:v>
                </c:pt>
                <c:pt idx="439">
                  <c:v>67.885679960250854</c:v>
                </c:pt>
                <c:pt idx="440">
                  <c:v>68.042349815368652</c:v>
                </c:pt>
                <c:pt idx="441">
                  <c:v>68.198930025100708</c:v>
                </c:pt>
                <c:pt idx="442">
                  <c:v>68.35561990737915</c:v>
                </c:pt>
                <c:pt idx="443">
                  <c:v>68.504760026931763</c:v>
                </c:pt>
                <c:pt idx="444">
                  <c:v>68.661360025405884</c:v>
                </c:pt>
                <c:pt idx="445">
                  <c:v>68.818069934844971</c:v>
                </c:pt>
                <c:pt idx="446">
                  <c:v>68.967289924621582</c:v>
                </c:pt>
                <c:pt idx="447">
                  <c:v>69.123989820480347</c:v>
                </c:pt>
                <c:pt idx="448">
                  <c:v>69.280489921569824</c:v>
                </c:pt>
                <c:pt idx="449">
                  <c:v>69.437269926071167</c:v>
                </c:pt>
                <c:pt idx="450">
                  <c:v>69.586189985275269</c:v>
                </c:pt>
                <c:pt idx="451">
                  <c:v>69.742869853973389</c:v>
                </c:pt>
                <c:pt idx="452">
                  <c:v>69.899659872055054</c:v>
                </c:pt>
                <c:pt idx="453">
                  <c:v>70.056769847869873</c:v>
                </c:pt>
                <c:pt idx="454">
                  <c:v>70.205410003662109</c:v>
                </c:pt>
                <c:pt idx="455">
                  <c:v>70.362069845199585</c:v>
                </c:pt>
                <c:pt idx="456">
                  <c:v>70.518679857254028</c:v>
                </c:pt>
                <c:pt idx="457">
                  <c:v>70.675679922103882</c:v>
                </c:pt>
                <c:pt idx="458">
                  <c:v>70.824349880218506</c:v>
                </c:pt>
                <c:pt idx="459">
                  <c:v>70.981069803237915</c:v>
                </c:pt>
                <c:pt idx="460">
                  <c:v>71.137869834899902</c:v>
                </c:pt>
                <c:pt idx="461">
                  <c:v>71.287199974060059</c:v>
                </c:pt>
                <c:pt idx="462">
                  <c:v>71.443489789962769</c:v>
                </c:pt>
                <c:pt idx="463">
                  <c:v>71.600199937820435</c:v>
                </c:pt>
                <c:pt idx="464">
                  <c:v>71.756979942321777</c:v>
                </c:pt>
                <c:pt idx="465">
                  <c:v>71.906049966812134</c:v>
                </c:pt>
                <c:pt idx="466">
                  <c:v>72.062649965286255</c:v>
                </c:pt>
                <c:pt idx="467">
                  <c:v>72.220860004425049</c:v>
                </c:pt>
                <c:pt idx="468">
                  <c:v>72.376109838485718</c:v>
                </c:pt>
                <c:pt idx="469">
                  <c:v>72.525089979171753</c:v>
                </c:pt>
                <c:pt idx="470">
                  <c:v>72.681859970092773</c:v>
                </c:pt>
                <c:pt idx="471">
                  <c:v>72.838459968566895</c:v>
                </c:pt>
                <c:pt idx="472">
                  <c:v>72.995239973068237</c:v>
                </c:pt>
                <c:pt idx="473">
                  <c:v>73.144209861755371</c:v>
                </c:pt>
                <c:pt idx="474">
                  <c:v>73.30088996887207</c:v>
                </c:pt>
                <c:pt idx="475">
                  <c:v>73.457979917526245</c:v>
                </c:pt>
                <c:pt idx="476">
                  <c:v>73.606829881668091</c:v>
                </c:pt>
                <c:pt idx="477">
                  <c:v>73.763350009918213</c:v>
                </c:pt>
                <c:pt idx="478">
                  <c:v>73.920029878616333</c:v>
                </c:pt>
                <c:pt idx="479">
                  <c:v>74.076789855957031</c:v>
                </c:pt>
                <c:pt idx="480">
                  <c:v>74.226069927215576</c:v>
                </c:pt>
                <c:pt idx="481">
                  <c:v>74.382529973983765</c:v>
                </c:pt>
                <c:pt idx="482">
                  <c:v>74.539309978485107</c:v>
                </c:pt>
                <c:pt idx="483">
                  <c:v>74.695979833602905</c:v>
                </c:pt>
                <c:pt idx="484">
                  <c:v>74.845049858093262</c:v>
                </c:pt>
                <c:pt idx="485">
                  <c:v>75.001709938049316</c:v>
                </c:pt>
                <c:pt idx="486">
                  <c:v>75.158389806747437</c:v>
                </c:pt>
                <c:pt idx="487">
                  <c:v>75.315150022506714</c:v>
                </c:pt>
                <c:pt idx="488">
                  <c:v>75.464179992675781</c:v>
                </c:pt>
                <c:pt idx="489">
                  <c:v>75.621189832687378</c:v>
                </c:pt>
                <c:pt idx="490">
                  <c:v>75.777529954910278</c:v>
                </c:pt>
                <c:pt idx="491">
                  <c:v>75.926889896392822</c:v>
                </c:pt>
                <c:pt idx="492">
                  <c:v>76.083159923553467</c:v>
                </c:pt>
                <c:pt idx="493">
                  <c:v>76.240170001983643</c:v>
                </c:pt>
                <c:pt idx="494">
                  <c:v>76.396649837493896</c:v>
                </c:pt>
                <c:pt idx="495">
                  <c:v>76.545629978179932</c:v>
                </c:pt>
                <c:pt idx="496">
                  <c:v>76.702229976654053</c:v>
                </c:pt>
                <c:pt idx="497">
                  <c:v>76.859109878540039</c:v>
                </c:pt>
                <c:pt idx="498">
                  <c:v>77.015799999237061</c:v>
                </c:pt>
                <c:pt idx="499">
                  <c:v>77.164979934692383</c:v>
                </c:pt>
                <c:pt idx="500">
                  <c:v>77.321409940719604</c:v>
                </c:pt>
                <c:pt idx="501">
                  <c:v>77.47802996635437</c:v>
                </c:pt>
                <c:pt idx="502">
                  <c:v>77.634829998016357</c:v>
                </c:pt>
                <c:pt idx="503">
                  <c:v>77.783900022506714</c:v>
                </c:pt>
                <c:pt idx="504">
                  <c:v>77.940609931945801</c:v>
                </c:pt>
                <c:pt idx="505">
                  <c:v>78.097229957580566</c:v>
                </c:pt>
                <c:pt idx="506">
                  <c:v>78.246239900588989</c:v>
                </c:pt>
                <c:pt idx="507">
                  <c:v>78.402889966964722</c:v>
                </c:pt>
                <c:pt idx="508">
                  <c:v>78.559659957885742</c:v>
                </c:pt>
                <c:pt idx="509">
                  <c:v>78.716339826583862</c:v>
                </c:pt>
                <c:pt idx="510">
                  <c:v>78.865439891815186</c:v>
                </c:pt>
                <c:pt idx="511">
                  <c:v>79.022119998931885</c:v>
                </c:pt>
                <c:pt idx="512">
                  <c:v>79.178999900817871</c:v>
                </c:pt>
                <c:pt idx="513">
                  <c:v>79.335539817810059</c:v>
                </c:pt>
                <c:pt idx="514">
                  <c:v>79.484799861907959</c:v>
                </c:pt>
                <c:pt idx="515">
                  <c:v>79.641170024871826</c:v>
                </c:pt>
                <c:pt idx="516">
                  <c:v>79.797930002212524</c:v>
                </c:pt>
                <c:pt idx="517">
                  <c:v>79.947099924087524</c:v>
                </c:pt>
                <c:pt idx="518">
                  <c:v>80.103889942169189</c:v>
                </c:pt>
                <c:pt idx="519">
                  <c:v>80.260329961776733</c:v>
                </c:pt>
                <c:pt idx="520">
                  <c:v>80.417059898376465</c:v>
                </c:pt>
                <c:pt idx="521">
                  <c:v>80.566109895706177</c:v>
                </c:pt>
                <c:pt idx="522">
                  <c:v>80.722819805145264</c:v>
                </c:pt>
                <c:pt idx="523">
                  <c:v>80.879509925842285</c:v>
                </c:pt>
                <c:pt idx="524">
                  <c:v>81.036199808120728</c:v>
                </c:pt>
                <c:pt idx="525">
                  <c:v>81.185319900512695</c:v>
                </c:pt>
                <c:pt idx="526">
                  <c:v>81.341969966888428</c:v>
                </c:pt>
                <c:pt idx="527">
                  <c:v>81.498799800872803</c:v>
                </c:pt>
                <c:pt idx="528">
                  <c:v>81.655639886856079</c:v>
                </c:pt>
                <c:pt idx="529">
                  <c:v>81.804229974746704</c:v>
                </c:pt>
                <c:pt idx="530">
                  <c:v>81.960949897766113</c:v>
                </c:pt>
                <c:pt idx="531">
                  <c:v>82.118069887161255</c:v>
                </c:pt>
                <c:pt idx="532">
                  <c:v>82.266939878463745</c:v>
                </c:pt>
                <c:pt idx="533">
                  <c:v>82.4234299659729</c:v>
                </c:pt>
                <c:pt idx="534">
                  <c:v>82.580449819564819</c:v>
                </c:pt>
                <c:pt idx="535">
                  <c:v>82.736949920654297</c:v>
                </c:pt>
                <c:pt idx="536">
                  <c:v>82.885909795761108</c:v>
                </c:pt>
                <c:pt idx="537">
                  <c:v>83.042559862136841</c:v>
                </c:pt>
                <c:pt idx="538">
                  <c:v>83.199289798736572</c:v>
                </c:pt>
                <c:pt idx="539">
                  <c:v>83.355989933013916</c:v>
                </c:pt>
                <c:pt idx="540">
                  <c:v>83.505270004272461</c:v>
                </c:pt>
                <c:pt idx="541">
                  <c:v>83.661799907684326</c:v>
                </c:pt>
                <c:pt idx="542">
                  <c:v>83.818599939346313</c:v>
                </c:pt>
                <c:pt idx="543">
                  <c:v>83.975209951400757</c:v>
                </c:pt>
                <c:pt idx="544">
                  <c:v>84.124059915542603</c:v>
                </c:pt>
                <c:pt idx="545">
                  <c:v>84.280910015106201</c:v>
                </c:pt>
                <c:pt idx="546">
                  <c:v>84.437449932098389</c:v>
                </c:pt>
                <c:pt idx="547">
                  <c:v>84.5865797996521</c:v>
                </c:pt>
                <c:pt idx="548">
                  <c:v>84.743279933929443</c:v>
                </c:pt>
                <c:pt idx="549">
                  <c:v>84.899919986724854</c:v>
                </c:pt>
                <c:pt idx="550">
                  <c:v>85.056710004806519</c:v>
                </c:pt>
                <c:pt idx="551">
                  <c:v>85.205709934234619</c:v>
                </c:pt>
                <c:pt idx="552">
                  <c:v>85.362279891967773</c:v>
                </c:pt>
                <c:pt idx="553">
                  <c:v>85.519109964370728</c:v>
                </c:pt>
                <c:pt idx="554">
                  <c:v>85.675879955291748</c:v>
                </c:pt>
                <c:pt idx="555">
                  <c:v>85.825019836425781</c:v>
                </c:pt>
                <c:pt idx="556">
                  <c:v>85.982329845428467</c:v>
                </c:pt>
                <c:pt idx="557">
                  <c:v>86.13841986656189</c:v>
                </c:pt>
                <c:pt idx="558">
                  <c:v>86.295149803161621</c:v>
                </c:pt>
                <c:pt idx="559">
                  <c:v>86.444169998168945</c:v>
                </c:pt>
                <c:pt idx="560">
                  <c:v>86.600729942321777</c:v>
                </c:pt>
                <c:pt idx="561">
                  <c:v>86.757390022277832</c:v>
                </c:pt>
                <c:pt idx="562">
                  <c:v>86.90654993057251</c:v>
                </c:pt>
                <c:pt idx="563">
                  <c:v>87.063129901885986</c:v>
                </c:pt>
                <c:pt idx="564">
                  <c:v>87.21999979019165</c:v>
                </c:pt>
                <c:pt idx="565">
                  <c:v>87.37667989730835</c:v>
                </c:pt>
                <c:pt idx="566">
                  <c:v>87.525470018386841</c:v>
                </c:pt>
                <c:pt idx="567">
                  <c:v>87.682179927825928</c:v>
                </c:pt>
                <c:pt idx="568">
                  <c:v>87.838939905166626</c:v>
                </c:pt>
                <c:pt idx="569">
                  <c:v>87.99567985534668</c:v>
                </c:pt>
                <c:pt idx="570">
                  <c:v>88.144739866256714</c:v>
                </c:pt>
                <c:pt idx="571">
                  <c:v>88.301270008087158</c:v>
                </c:pt>
                <c:pt idx="572">
                  <c:v>88.458119869232178</c:v>
                </c:pt>
                <c:pt idx="573">
                  <c:v>88.614719867706299</c:v>
                </c:pt>
                <c:pt idx="574">
                  <c:v>88.763689994812012</c:v>
                </c:pt>
                <c:pt idx="575">
                  <c:v>88.920389890670776</c:v>
                </c:pt>
                <c:pt idx="576">
                  <c:v>89.077499866485596</c:v>
                </c:pt>
                <c:pt idx="577">
                  <c:v>89.226229906082153</c:v>
                </c:pt>
                <c:pt idx="578">
                  <c:v>89.383139848709106</c:v>
                </c:pt>
                <c:pt idx="579">
                  <c:v>89.539619922637939</c:v>
                </c:pt>
                <c:pt idx="580">
                  <c:v>89.696359872817993</c:v>
                </c:pt>
                <c:pt idx="581">
                  <c:v>89.845309972763062</c:v>
                </c:pt>
                <c:pt idx="582">
                  <c:v>90.002239942550659</c:v>
                </c:pt>
                <c:pt idx="583">
                  <c:v>90.158550024032593</c:v>
                </c:pt>
                <c:pt idx="584">
                  <c:v>90.321229934692383</c:v>
                </c:pt>
                <c:pt idx="585">
                  <c:v>90.464439868927002</c:v>
                </c:pt>
                <c:pt idx="586">
                  <c:v>90.621219873428345</c:v>
                </c:pt>
                <c:pt idx="587">
                  <c:v>90.778029918670654</c:v>
                </c:pt>
                <c:pt idx="588">
                  <c:v>90.9268798828125</c:v>
                </c:pt>
                <c:pt idx="589">
                  <c:v>91.083439826965332</c:v>
                </c:pt>
                <c:pt idx="590">
                  <c:v>91.240439891815186</c:v>
                </c:pt>
                <c:pt idx="591">
                  <c:v>91.396929979324341</c:v>
                </c:pt>
                <c:pt idx="592">
                  <c:v>91.546109914779663</c:v>
                </c:pt>
                <c:pt idx="593">
                  <c:v>91.702659845352173</c:v>
                </c:pt>
                <c:pt idx="594">
                  <c:v>91.859319925308228</c:v>
                </c:pt>
                <c:pt idx="595">
                  <c:v>92.01609992980957</c:v>
                </c:pt>
                <c:pt idx="596">
                  <c:v>92.165279865264893</c:v>
                </c:pt>
                <c:pt idx="597">
                  <c:v>92.32177996635437</c:v>
                </c:pt>
                <c:pt idx="598">
                  <c:v>92.478879928588867</c:v>
                </c:pt>
                <c:pt idx="599">
                  <c:v>92.635370016098022</c:v>
                </c:pt>
                <c:pt idx="600">
                  <c:v>92.784189939498901</c:v>
                </c:pt>
                <c:pt idx="601">
                  <c:v>92.941020011901855</c:v>
                </c:pt>
                <c:pt idx="602">
                  <c:v>93.097909927368164</c:v>
                </c:pt>
                <c:pt idx="603">
                  <c:v>93.246699810028076</c:v>
                </c:pt>
                <c:pt idx="604">
                  <c:v>93.40327000617981</c:v>
                </c:pt>
                <c:pt idx="605">
                  <c:v>93.560060024261475</c:v>
                </c:pt>
                <c:pt idx="606">
                  <c:v>93.716809988021851</c:v>
                </c:pt>
                <c:pt idx="607">
                  <c:v>93.86584997177124</c:v>
                </c:pt>
                <c:pt idx="608">
                  <c:v>94.02239990234375</c:v>
                </c:pt>
                <c:pt idx="609">
                  <c:v>94.179229974746704</c:v>
                </c:pt>
                <c:pt idx="610">
                  <c:v>94.336009979248047</c:v>
                </c:pt>
                <c:pt idx="611">
                  <c:v>94.484949827194214</c:v>
                </c:pt>
                <c:pt idx="612">
                  <c:v>94.641579866409302</c:v>
                </c:pt>
                <c:pt idx="613">
                  <c:v>94.798299789428711</c:v>
                </c:pt>
                <c:pt idx="614">
                  <c:v>94.955070018768311</c:v>
                </c:pt>
                <c:pt idx="615">
                  <c:v>95.104329824447632</c:v>
                </c:pt>
                <c:pt idx="616">
                  <c:v>95.260629892349243</c:v>
                </c:pt>
                <c:pt idx="617">
                  <c:v>95.417349815368652</c:v>
                </c:pt>
                <c:pt idx="618">
                  <c:v>95.566439867019653</c:v>
                </c:pt>
                <c:pt idx="619">
                  <c:v>95.723510026931763</c:v>
                </c:pt>
                <c:pt idx="620">
                  <c:v>95.879760026931763</c:v>
                </c:pt>
                <c:pt idx="621">
                  <c:v>96.036589860916138</c:v>
                </c:pt>
                <c:pt idx="622">
                  <c:v>96.185629844665527</c:v>
                </c:pt>
                <c:pt idx="623">
                  <c:v>96.342159986495972</c:v>
                </c:pt>
                <c:pt idx="624">
                  <c:v>96.498939990997314</c:v>
                </c:pt>
                <c:pt idx="625">
                  <c:v>96.655669927597046</c:v>
                </c:pt>
                <c:pt idx="626">
                  <c:v>96.80472993850708</c:v>
                </c:pt>
                <c:pt idx="627">
                  <c:v>96.961299896240234</c:v>
                </c:pt>
                <c:pt idx="628">
                  <c:v>97.118139982223511</c:v>
                </c:pt>
                <c:pt idx="629">
                  <c:v>97.275009870529175</c:v>
                </c:pt>
                <c:pt idx="630">
                  <c:v>97.423810005187988</c:v>
                </c:pt>
                <c:pt idx="631">
                  <c:v>97.580859899520874</c:v>
                </c:pt>
                <c:pt idx="632">
                  <c:v>97.737639904022217</c:v>
                </c:pt>
                <c:pt idx="633">
                  <c:v>97.886809825897217</c:v>
                </c:pt>
                <c:pt idx="634">
                  <c:v>98.042969942092896</c:v>
                </c:pt>
                <c:pt idx="635">
                  <c:v>98.199639797210693</c:v>
                </c:pt>
                <c:pt idx="636">
                  <c:v>98.356289863586426</c:v>
                </c:pt>
                <c:pt idx="637">
                  <c:v>98.505509853363037</c:v>
                </c:pt>
                <c:pt idx="638">
                  <c:v>98.662139892578125</c:v>
                </c:pt>
                <c:pt idx="639">
                  <c:v>98.818949937820435</c:v>
                </c:pt>
                <c:pt idx="640">
                  <c:v>98.975449800491333</c:v>
                </c:pt>
                <c:pt idx="641">
                  <c:v>99.124509811401367</c:v>
                </c:pt>
                <c:pt idx="642">
                  <c:v>99.281239986419678</c:v>
                </c:pt>
                <c:pt idx="643">
                  <c:v>99.438399791717529</c:v>
                </c:pt>
                <c:pt idx="644">
                  <c:v>99.594669818878174</c:v>
                </c:pt>
                <c:pt idx="645">
                  <c:v>99.744199991226196</c:v>
                </c:pt>
                <c:pt idx="646">
                  <c:v>99.900329828262329</c:v>
                </c:pt>
                <c:pt idx="647">
                  <c:v>100.05702996253967</c:v>
                </c:pt>
                <c:pt idx="648">
                  <c:v>100.20601987838745</c:v>
                </c:pt>
                <c:pt idx="649">
                  <c:v>100.36314988136292</c:v>
                </c:pt>
                <c:pt idx="650">
                  <c:v>100.51954984664917</c:v>
                </c:pt>
                <c:pt idx="651">
                  <c:v>100.67635989189148</c:v>
                </c:pt>
                <c:pt idx="652">
                  <c:v>100.82530999183655</c:v>
                </c:pt>
                <c:pt idx="653">
                  <c:v>100.98183989524841</c:v>
                </c:pt>
                <c:pt idx="654">
                  <c:v>101.13856983184814</c:v>
                </c:pt>
                <c:pt idx="655">
                  <c:v>101.29531979560852</c:v>
                </c:pt>
                <c:pt idx="656">
                  <c:v>101.44433999061584</c:v>
                </c:pt>
                <c:pt idx="657">
                  <c:v>101.60100984573364</c:v>
                </c:pt>
                <c:pt idx="658">
                  <c:v>101.75774002075195</c:v>
                </c:pt>
                <c:pt idx="659">
                  <c:v>101.90689992904663</c:v>
                </c:pt>
                <c:pt idx="660">
                  <c:v>102.06343984603882</c:v>
                </c:pt>
                <c:pt idx="661">
                  <c:v>102.22008991241455</c:v>
                </c:pt>
                <c:pt idx="662">
                  <c:v>102.37726998329163</c:v>
                </c:pt>
                <c:pt idx="663">
                  <c:v>102.52601981163025</c:v>
                </c:pt>
                <c:pt idx="664">
                  <c:v>102.68249988555908</c:v>
                </c:pt>
                <c:pt idx="665">
                  <c:v>102.8391900062561</c:v>
                </c:pt>
                <c:pt idx="666">
                  <c:v>102.99598002433777</c:v>
                </c:pt>
                <c:pt idx="667">
                  <c:v>103.14523983001709</c:v>
                </c:pt>
                <c:pt idx="668">
                  <c:v>103.30163979530334</c:v>
                </c:pt>
                <c:pt idx="669">
                  <c:v>103.45826983451843</c:v>
                </c:pt>
                <c:pt idx="670">
                  <c:v>103.6150598526001</c:v>
                </c:pt>
                <c:pt idx="671">
                  <c:v>103.764240026474</c:v>
                </c:pt>
                <c:pt idx="672">
                  <c:v>103.92085981369019</c:v>
                </c:pt>
                <c:pt idx="673">
                  <c:v>104.07746982574463</c:v>
                </c:pt>
                <c:pt idx="674">
                  <c:v>104.22651982307434</c:v>
                </c:pt>
                <c:pt idx="675">
                  <c:v>104.38335990905762</c:v>
                </c:pt>
                <c:pt idx="676">
                  <c:v>104.53996992111206</c:v>
                </c:pt>
                <c:pt idx="677">
                  <c:v>104.69677996635437</c:v>
                </c:pt>
                <c:pt idx="678">
                  <c:v>104.8457498550415</c:v>
                </c:pt>
                <c:pt idx="679">
                  <c:v>105.00231981277466</c:v>
                </c:pt>
                <c:pt idx="680">
                  <c:v>105.1591899394989</c:v>
                </c:pt>
                <c:pt idx="681">
                  <c:v>105.31592988967896</c:v>
                </c:pt>
                <c:pt idx="682">
                  <c:v>105.46482992172241</c:v>
                </c:pt>
                <c:pt idx="683">
                  <c:v>105.62144994735718</c:v>
                </c:pt>
                <c:pt idx="684">
                  <c:v>105.77815985679626</c:v>
                </c:pt>
                <c:pt idx="685">
                  <c:v>105.93507981300354</c:v>
                </c:pt>
                <c:pt idx="686">
                  <c:v>106.08393001556396</c:v>
                </c:pt>
                <c:pt idx="687">
                  <c:v>106.24052000045776</c:v>
                </c:pt>
                <c:pt idx="688">
                  <c:v>106.39750981330872</c:v>
                </c:pt>
                <c:pt idx="689">
                  <c:v>106.54636001586914</c:v>
                </c:pt>
                <c:pt idx="690">
                  <c:v>106.70290994644165</c:v>
                </c:pt>
                <c:pt idx="691">
                  <c:v>106.85975980758667</c:v>
                </c:pt>
                <c:pt idx="692">
                  <c:v>107.01646995544434</c:v>
                </c:pt>
                <c:pt idx="693">
                  <c:v>107.16564989089966</c:v>
                </c:pt>
                <c:pt idx="694">
                  <c:v>107.32210993766785</c:v>
                </c:pt>
                <c:pt idx="695">
                  <c:v>107.47888994216919</c:v>
                </c:pt>
                <c:pt idx="696">
                  <c:v>107.63571000099182</c:v>
                </c:pt>
                <c:pt idx="697">
                  <c:v>107.78478002548218</c:v>
                </c:pt>
                <c:pt idx="698">
                  <c:v>107.94124984741211</c:v>
                </c:pt>
                <c:pt idx="699">
                  <c:v>108.098219871521</c:v>
                </c:pt>
                <c:pt idx="700">
                  <c:v>108.25467991828918</c:v>
                </c:pt>
                <c:pt idx="701">
                  <c:v>108.40365982055664</c:v>
                </c:pt>
                <c:pt idx="702">
                  <c:v>108.56053996086121</c:v>
                </c:pt>
                <c:pt idx="703">
                  <c:v>108.7170398235321</c:v>
                </c:pt>
                <c:pt idx="704">
                  <c:v>108.86623001098633</c:v>
                </c:pt>
                <c:pt idx="705">
                  <c:v>109.02277994155884</c:v>
                </c:pt>
                <c:pt idx="706">
                  <c:v>109.17962980270386</c:v>
                </c:pt>
                <c:pt idx="707">
                  <c:v>109.33628988265991</c:v>
                </c:pt>
                <c:pt idx="708">
                  <c:v>109.4856698513031</c:v>
                </c:pt>
                <c:pt idx="709">
                  <c:v>109.64215993881226</c:v>
                </c:pt>
                <c:pt idx="710">
                  <c:v>109.79871988296509</c:v>
                </c:pt>
                <c:pt idx="711">
                  <c:v>109.95585989952087</c:v>
                </c:pt>
                <c:pt idx="712">
                  <c:v>110.10447978973389</c:v>
                </c:pt>
                <c:pt idx="713">
                  <c:v>110.26121997833252</c:v>
                </c:pt>
                <c:pt idx="714">
                  <c:v>110.417799949646</c:v>
                </c:pt>
                <c:pt idx="715">
                  <c:v>110.57451987266541</c:v>
                </c:pt>
                <c:pt idx="716">
                  <c:v>110.72363996505737</c:v>
                </c:pt>
                <c:pt idx="717">
                  <c:v>110.88038992881775</c:v>
                </c:pt>
                <c:pt idx="718">
                  <c:v>111.03699994087219</c:v>
                </c:pt>
                <c:pt idx="719">
                  <c:v>111.18607997894287</c:v>
                </c:pt>
                <c:pt idx="720">
                  <c:v>111.34258985519409</c:v>
                </c:pt>
                <c:pt idx="721">
                  <c:v>111.50283980369568</c:v>
                </c:pt>
                <c:pt idx="722">
                  <c:v>111.65634989738464</c:v>
                </c:pt>
                <c:pt idx="723">
                  <c:v>111.80546998977661</c:v>
                </c:pt>
                <c:pt idx="724">
                  <c:v>111.96192002296448</c:v>
                </c:pt>
                <c:pt idx="725">
                  <c:v>112.11873984336853</c:v>
                </c:pt>
                <c:pt idx="726">
                  <c:v>112.27522993087769</c:v>
                </c:pt>
                <c:pt idx="727">
                  <c:v>112.42434000968933</c:v>
                </c:pt>
                <c:pt idx="728">
                  <c:v>112.5808699131012</c:v>
                </c:pt>
                <c:pt idx="729">
                  <c:v>112.73758983612061</c:v>
                </c:pt>
                <c:pt idx="730">
                  <c:v>112.88666987419128</c:v>
                </c:pt>
                <c:pt idx="731">
                  <c:v>113.04332995414734</c:v>
                </c:pt>
                <c:pt idx="732">
                  <c:v>113.20015001296997</c:v>
                </c:pt>
                <c:pt idx="733">
                  <c:v>113.35668992996216</c:v>
                </c:pt>
                <c:pt idx="734">
                  <c:v>113.50585985183716</c:v>
                </c:pt>
                <c:pt idx="735">
                  <c:v>113.66235995292664</c:v>
                </c:pt>
                <c:pt idx="736">
                  <c:v>113.81936979293823</c:v>
                </c:pt>
                <c:pt idx="737">
                  <c:v>113.97584986686707</c:v>
                </c:pt>
                <c:pt idx="738">
                  <c:v>114.12501001358032</c:v>
                </c:pt>
                <c:pt idx="739">
                  <c:v>114.28167986869812</c:v>
                </c:pt>
                <c:pt idx="740">
                  <c:v>114.43847990036011</c:v>
                </c:pt>
                <c:pt idx="741">
                  <c:v>114.59514999389648</c:v>
                </c:pt>
                <c:pt idx="742">
                  <c:v>114.74394989013672</c:v>
                </c:pt>
                <c:pt idx="743">
                  <c:v>114.90082979202271</c:v>
                </c:pt>
                <c:pt idx="744">
                  <c:v>115.05743980407715</c:v>
                </c:pt>
                <c:pt idx="745">
                  <c:v>115.20661997795105</c:v>
                </c:pt>
                <c:pt idx="746">
                  <c:v>115.36316990852356</c:v>
                </c:pt>
                <c:pt idx="747">
                  <c:v>115.519779920578</c:v>
                </c:pt>
                <c:pt idx="748">
                  <c:v>115.67654991149902</c:v>
                </c:pt>
                <c:pt idx="749">
                  <c:v>115.8257999420166</c:v>
                </c:pt>
                <c:pt idx="750">
                  <c:v>115.98232984542847</c:v>
                </c:pt>
                <c:pt idx="751">
                  <c:v>116.13894987106323</c:v>
                </c:pt>
                <c:pt idx="752">
                  <c:v>116.29560995101929</c:v>
                </c:pt>
                <c:pt idx="753">
                  <c:v>116.44480991363525</c:v>
                </c:pt>
                <c:pt idx="754">
                  <c:v>116.60142993927002</c:v>
                </c:pt>
                <c:pt idx="755">
                  <c:v>116.75859999656677</c:v>
                </c:pt>
                <c:pt idx="756">
                  <c:v>116.91496992111206</c:v>
                </c:pt>
                <c:pt idx="757">
                  <c:v>117.06382989883423</c:v>
                </c:pt>
                <c:pt idx="758">
                  <c:v>117.22046995162964</c:v>
                </c:pt>
                <c:pt idx="759">
                  <c:v>117.3776798248291</c:v>
                </c:pt>
                <c:pt idx="760">
                  <c:v>117.52629995346069</c:v>
                </c:pt>
                <c:pt idx="761">
                  <c:v>117.68285989761353</c:v>
                </c:pt>
                <c:pt idx="762">
                  <c:v>117.83964991569519</c:v>
                </c:pt>
                <c:pt idx="763">
                  <c:v>117.99681997299194</c:v>
                </c:pt>
                <c:pt idx="764">
                  <c:v>118.14563989639282</c:v>
                </c:pt>
                <c:pt idx="765">
                  <c:v>118.30205988883972</c:v>
                </c:pt>
                <c:pt idx="766">
                  <c:v>118.45884990692139</c:v>
                </c:pt>
                <c:pt idx="767">
                  <c:v>118.61558985710144</c:v>
                </c:pt>
                <c:pt idx="768">
                  <c:v>118.76476001739502</c:v>
                </c:pt>
                <c:pt idx="769">
                  <c:v>118.92122983932495</c:v>
                </c:pt>
                <c:pt idx="770">
                  <c:v>119.07786989212036</c:v>
                </c:pt>
                <c:pt idx="771">
                  <c:v>119.23529982566833</c:v>
                </c:pt>
                <c:pt idx="772">
                  <c:v>119.38353991508484</c:v>
                </c:pt>
                <c:pt idx="773">
                  <c:v>119.54084992408752</c:v>
                </c:pt>
                <c:pt idx="774">
                  <c:v>119.69710993766785</c:v>
                </c:pt>
                <c:pt idx="775">
                  <c:v>119.84601998329163</c:v>
                </c:pt>
                <c:pt idx="776">
                  <c:v>120.002769947052</c:v>
                </c:pt>
                <c:pt idx="777">
                  <c:v>120.1594398021698</c:v>
                </c:pt>
                <c:pt idx="778">
                  <c:v>120.31615996360779</c:v>
                </c:pt>
                <c:pt idx="779">
                  <c:v>120.46517992019653</c:v>
                </c:pt>
                <c:pt idx="780">
                  <c:v>120.6217999458313</c:v>
                </c:pt>
                <c:pt idx="781">
                  <c:v>120.77863001823425</c:v>
                </c:pt>
                <c:pt idx="782">
                  <c:v>120.93544983863831</c:v>
                </c:pt>
                <c:pt idx="783">
                  <c:v>121.08441996574402</c:v>
                </c:pt>
                <c:pt idx="784">
                  <c:v>121.24090981483459</c:v>
                </c:pt>
                <c:pt idx="785">
                  <c:v>121.39769983291626</c:v>
                </c:pt>
                <c:pt idx="786">
                  <c:v>121.55434989929199</c:v>
                </c:pt>
                <c:pt idx="787">
                  <c:v>121.70367980003357</c:v>
                </c:pt>
                <c:pt idx="788">
                  <c:v>121.86039996147156</c:v>
                </c:pt>
                <c:pt idx="789">
                  <c:v>122.01687979698181</c:v>
                </c:pt>
                <c:pt idx="790">
                  <c:v>122.16604995727539</c:v>
                </c:pt>
                <c:pt idx="791">
                  <c:v>122.32257986068726</c:v>
                </c:pt>
                <c:pt idx="792">
                  <c:v>122.47933983802795</c:v>
                </c:pt>
                <c:pt idx="793">
                  <c:v>122.63634991645813</c:v>
                </c:pt>
                <c:pt idx="794">
                  <c:v>122.78515982627869</c:v>
                </c:pt>
                <c:pt idx="795">
                  <c:v>122.94202995300293</c:v>
                </c:pt>
                <c:pt idx="796">
                  <c:v>123.09857988357544</c:v>
                </c:pt>
                <c:pt idx="797">
                  <c:v>123.25552988052368</c:v>
                </c:pt>
                <c:pt idx="798">
                  <c:v>123.40413999557495</c:v>
                </c:pt>
                <c:pt idx="799">
                  <c:v>123.56082987785339</c:v>
                </c:pt>
                <c:pt idx="800">
                  <c:v>123.7175498008728</c:v>
                </c:pt>
                <c:pt idx="801">
                  <c:v>123.86691999435425</c:v>
                </c:pt>
                <c:pt idx="802">
                  <c:v>124.02309989929199</c:v>
                </c:pt>
                <c:pt idx="803">
                  <c:v>124.1799898147583</c:v>
                </c:pt>
                <c:pt idx="804">
                  <c:v>124.33680987358093</c:v>
                </c:pt>
                <c:pt idx="805">
                  <c:v>124.48563981056213</c:v>
                </c:pt>
                <c:pt idx="806">
                  <c:v>124.6422598361969</c:v>
                </c:pt>
                <c:pt idx="807">
                  <c:v>124.79904985427856</c:v>
                </c:pt>
                <c:pt idx="808">
                  <c:v>124.95607995986938</c:v>
                </c:pt>
                <c:pt idx="809">
                  <c:v>125.10483002662659</c:v>
                </c:pt>
                <c:pt idx="810">
                  <c:v>125.26147985458374</c:v>
                </c:pt>
                <c:pt idx="811">
                  <c:v>125.41827988624573</c:v>
                </c:pt>
                <c:pt idx="812">
                  <c:v>125.575119972229</c:v>
                </c:pt>
                <c:pt idx="813">
                  <c:v>125.72386980056763</c:v>
                </c:pt>
                <c:pt idx="814">
                  <c:v>125.88063979148865</c:v>
                </c:pt>
                <c:pt idx="815">
                  <c:v>126.03723001480103</c:v>
                </c:pt>
                <c:pt idx="816">
                  <c:v>126.18640995025635</c:v>
                </c:pt>
                <c:pt idx="817">
                  <c:v>126.34309983253479</c:v>
                </c:pt>
                <c:pt idx="818">
                  <c:v>126.49985980987549</c:v>
                </c:pt>
                <c:pt idx="819">
                  <c:v>126.65669989585876</c:v>
                </c:pt>
                <c:pt idx="820">
                  <c:v>126.80549001693726</c:v>
                </c:pt>
                <c:pt idx="821">
                  <c:v>126.96212983131409</c:v>
                </c:pt>
                <c:pt idx="822">
                  <c:v>127.11888980865479</c:v>
                </c:pt>
                <c:pt idx="823">
                  <c:v>127.27554988861084</c:v>
                </c:pt>
                <c:pt idx="824">
                  <c:v>127.42475986480713</c:v>
                </c:pt>
                <c:pt idx="825">
                  <c:v>127.58132982254028</c:v>
                </c:pt>
                <c:pt idx="826">
                  <c:v>127.73802995681763</c:v>
                </c:pt>
                <c:pt idx="827">
                  <c:v>127.89469981193542</c:v>
                </c:pt>
                <c:pt idx="828">
                  <c:v>128.04380989074707</c:v>
                </c:pt>
                <c:pt idx="829">
                  <c:v>128.20046997070312</c:v>
                </c:pt>
                <c:pt idx="830">
                  <c:v>128.35722994804382</c:v>
                </c:pt>
                <c:pt idx="831">
                  <c:v>128.50622987747192</c:v>
                </c:pt>
                <c:pt idx="832">
                  <c:v>128.66282987594604</c:v>
                </c:pt>
                <c:pt idx="833">
                  <c:v>128.81966996192932</c:v>
                </c:pt>
                <c:pt idx="834">
                  <c:v>128.9764997959137</c:v>
                </c:pt>
                <c:pt idx="835">
                  <c:v>129.12540984153748</c:v>
                </c:pt>
                <c:pt idx="836">
                  <c:v>129.28193998336792</c:v>
                </c:pt>
                <c:pt idx="837">
                  <c:v>129.43876981735229</c:v>
                </c:pt>
                <c:pt idx="838">
                  <c:v>129.59559988975525</c:v>
                </c:pt>
                <c:pt idx="839">
                  <c:v>129.74449992179871</c:v>
                </c:pt>
                <c:pt idx="840">
                  <c:v>129.90107989311218</c:v>
                </c:pt>
                <c:pt idx="841">
                  <c:v>130.05786991119385</c:v>
                </c:pt>
                <c:pt idx="842">
                  <c:v>130.21451997756958</c:v>
                </c:pt>
                <c:pt idx="843">
                  <c:v>130.36368989944458</c:v>
                </c:pt>
                <c:pt idx="844">
                  <c:v>130.52035999298096</c:v>
                </c:pt>
                <c:pt idx="845">
                  <c:v>130.67691993713379</c:v>
                </c:pt>
                <c:pt idx="846">
                  <c:v>130.82595992088318</c:v>
                </c:pt>
                <c:pt idx="847">
                  <c:v>130.98258996009827</c:v>
                </c:pt>
                <c:pt idx="848">
                  <c:v>131.13935995101929</c:v>
                </c:pt>
                <c:pt idx="849">
                  <c:v>131.2960000038147</c:v>
                </c:pt>
                <c:pt idx="850">
                  <c:v>131.44502997398376</c:v>
                </c:pt>
                <c:pt idx="851">
                  <c:v>131.6017599105835</c:v>
                </c:pt>
                <c:pt idx="852">
                  <c:v>131.75844979286194</c:v>
                </c:pt>
                <c:pt idx="853">
                  <c:v>131.91517996788025</c:v>
                </c:pt>
                <c:pt idx="854">
                  <c:v>132.06427001953125</c:v>
                </c:pt>
                <c:pt idx="855">
                  <c:v>132.22089982032776</c:v>
                </c:pt>
                <c:pt idx="856">
                  <c:v>132.37794995307922</c:v>
                </c:pt>
                <c:pt idx="857">
                  <c:v>132.53466987609863</c:v>
                </c:pt>
                <c:pt idx="858">
                  <c:v>132.68329000473022</c:v>
                </c:pt>
                <c:pt idx="859">
                  <c:v>132.84013986587524</c:v>
                </c:pt>
                <c:pt idx="860">
                  <c:v>132.99677991867065</c:v>
                </c:pt>
                <c:pt idx="861">
                  <c:v>133.14592981338501</c:v>
                </c:pt>
                <c:pt idx="862">
                  <c:v>133.3023898601532</c:v>
                </c:pt>
                <c:pt idx="863">
                  <c:v>133.45939993858337</c:v>
                </c:pt>
                <c:pt idx="864">
                  <c:v>133.61589002609253</c:v>
                </c:pt>
                <c:pt idx="865">
                  <c:v>133.76506996154785</c:v>
                </c:pt>
                <c:pt idx="866">
                  <c:v>133.92186999320984</c:v>
                </c:pt>
                <c:pt idx="867">
                  <c:v>134.07828998565674</c:v>
                </c:pt>
                <c:pt idx="868">
                  <c:v>134.23492002487183</c:v>
                </c:pt>
                <c:pt idx="869">
                  <c:v>134.38399982452393</c:v>
                </c:pt>
                <c:pt idx="870">
                  <c:v>134.54080986976624</c:v>
                </c:pt>
                <c:pt idx="871">
                  <c:v>134.69758987426758</c:v>
                </c:pt>
                <c:pt idx="872">
                  <c:v>134.84666991233826</c:v>
                </c:pt>
                <c:pt idx="873">
                  <c:v>135.00308990478516</c:v>
                </c:pt>
                <c:pt idx="874">
                  <c:v>135.15983986854553</c:v>
                </c:pt>
                <c:pt idx="875">
                  <c:v>135.31666994094849</c:v>
                </c:pt>
                <c:pt idx="876">
                  <c:v>135.46559000015259</c:v>
                </c:pt>
                <c:pt idx="877">
                  <c:v>135.62221002578735</c:v>
                </c:pt>
                <c:pt idx="878">
                  <c:v>135.77901983261108</c:v>
                </c:pt>
                <c:pt idx="879">
                  <c:v>135.93576979637146</c:v>
                </c:pt>
                <c:pt idx="880">
                  <c:v>136.08470988273621</c:v>
                </c:pt>
                <c:pt idx="881">
                  <c:v>136.24130988121033</c:v>
                </c:pt>
                <c:pt idx="882">
                  <c:v>136.39827990531921</c:v>
                </c:pt>
                <c:pt idx="883">
                  <c:v>136.55497002601624</c:v>
                </c:pt>
                <c:pt idx="884">
                  <c:v>136.70396995544434</c:v>
                </c:pt>
                <c:pt idx="885">
                  <c:v>136.86045980453491</c:v>
                </c:pt>
                <c:pt idx="886">
                  <c:v>137.01719999313354</c:v>
                </c:pt>
                <c:pt idx="887">
                  <c:v>137.16631984710693</c:v>
                </c:pt>
                <c:pt idx="888">
                  <c:v>137.32273983955383</c:v>
                </c:pt>
                <c:pt idx="889">
                  <c:v>137.47956991195679</c:v>
                </c:pt>
                <c:pt idx="890">
                  <c:v>137.6362898349762</c:v>
                </c:pt>
                <c:pt idx="891">
                  <c:v>137.78542995452881</c:v>
                </c:pt>
                <c:pt idx="892">
                  <c:v>137.9421398639679</c:v>
                </c:pt>
                <c:pt idx="893">
                  <c:v>138.09871983528137</c:v>
                </c:pt>
                <c:pt idx="894">
                  <c:v>138.25555992126465</c:v>
                </c:pt>
                <c:pt idx="895">
                  <c:v>138.4047999382019</c:v>
                </c:pt>
                <c:pt idx="896">
                  <c:v>138.56110000610352</c:v>
                </c:pt>
                <c:pt idx="897">
                  <c:v>138.71783995628357</c:v>
                </c:pt>
                <c:pt idx="898">
                  <c:v>138.87462997436523</c:v>
                </c:pt>
                <c:pt idx="899">
                  <c:v>139.02372002601624</c:v>
                </c:pt>
                <c:pt idx="900">
                  <c:v>139.18046998977661</c:v>
                </c:pt>
                <c:pt idx="901">
                  <c:v>139.33698987960815</c:v>
                </c:pt>
                <c:pt idx="902">
                  <c:v>139.48629999160767</c:v>
                </c:pt>
                <c:pt idx="903">
                  <c:v>139.64272999763489</c:v>
                </c:pt>
                <c:pt idx="904">
                  <c:v>139.79947996139526</c:v>
                </c:pt>
                <c:pt idx="905">
                  <c:v>139.95612001419067</c:v>
                </c:pt>
                <c:pt idx="906">
                  <c:v>140.10524988174438</c:v>
                </c:pt>
                <c:pt idx="907">
                  <c:v>140.26197981834412</c:v>
                </c:pt>
                <c:pt idx="908">
                  <c:v>140.41872000694275</c:v>
                </c:pt>
                <c:pt idx="909">
                  <c:v>140.57527995109558</c:v>
                </c:pt>
                <c:pt idx="910">
                  <c:v>140.724289894104</c:v>
                </c:pt>
                <c:pt idx="911">
                  <c:v>140.88105988502502</c:v>
                </c:pt>
                <c:pt idx="912">
                  <c:v>141.03768992424011</c:v>
                </c:pt>
                <c:pt idx="913">
                  <c:v>141.19480991363525</c:v>
                </c:pt>
                <c:pt idx="914">
                  <c:v>141.34349989891052</c:v>
                </c:pt>
                <c:pt idx="915">
                  <c:v>141.50013995170593</c:v>
                </c:pt>
                <c:pt idx="916">
                  <c:v>141.6568398475647</c:v>
                </c:pt>
                <c:pt idx="917">
                  <c:v>141.80585980415344</c:v>
                </c:pt>
                <c:pt idx="918">
                  <c:v>141.96247982978821</c:v>
                </c:pt>
                <c:pt idx="919">
                  <c:v>142.11975002288818</c:v>
                </c:pt>
                <c:pt idx="920">
                  <c:v>142.27611994743347</c:v>
                </c:pt>
                <c:pt idx="921">
                  <c:v>142.42532992362976</c:v>
                </c:pt>
                <c:pt idx="922">
                  <c:v>142.5816798210144</c:v>
                </c:pt>
                <c:pt idx="923">
                  <c:v>142.73832988739014</c:v>
                </c:pt>
                <c:pt idx="924">
                  <c:v>142.8951199054718</c:v>
                </c:pt>
                <c:pt idx="925">
                  <c:v>143.04440999031067</c:v>
                </c:pt>
                <c:pt idx="926">
                  <c:v>143.20075988769531</c:v>
                </c:pt>
                <c:pt idx="927">
                  <c:v>143.35747981071472</c:v>
                </c:pt>
                <c:pt idx="928">
                  <c:v>143.5141499042511</c:v>
                </c:pt>
                <c:pt idx="929">
                  <c:v>143.66370987892151</c:v>
                </c:pt>
                <c:pt idx="930">
                  <c:v>143.81989979743958</c:v>
                </c:pt>
                <c:pt idx="931">
                  <c:v>143.97680997848511</c:v>
                </c:pt>
                <c:pt idx="932">
                  <c:v>144.12572002410889</c:v>
                </c:pt>
                <c:pt idx="933">
                  <c:v>144.28287982940674</c:v>
                </c:pt>
                <c:pt idx="934">
                  <c:v>144.43921995162964</c:v>
                </c:pt>
                <c:pt idx="935">
                  <c:v>144.59567999839783</c:v>
                </c:pt>
                <c:pt idx="936">
                  <c:v>144.74485993385315</c:v>
                </c:pt>
                <c:pt idx="937">
                  <c:v>144.90143990516663</c:v>
                </c:pt>
                <c:pt idx="938">
                  <c:v>145.05817985534668</c:v>
                </c:pt>
                <c:pt idx="939">
                  <c:v>145.2185800075531</c:v>
                </c:pt>
                <c:pt idx="940">
                  <c:v>145.3641300201416</c:v>
                </c:pt>
                <c:pt idx="941">
                  <c:v>145.52104997634888</c:v>
                </c:pt>
                <c:pt idx="942">
                  <c:v>145.6773099899292</c:v>
                </c:pt>
                <c:pt idx="943">
                  <c:v>145.82676982879639</c:v>
                </c:pt>
                <c:pt idx="944">
                  <c:v>145.98298001289368</c:v>
                </c:pt>
                <c:pt idx="945">
                  <c:v>146.13996982574463</c:v>
                </c:pt>
                <c:pt idx="946">
                  <c:v>146.29645991325378</c:v>
                </c:pt>
                <c:pt idx="947">
                  <c:v>146.44563984870911</c:v>
                </c:pt>
                <c:pt idx="948">
                  <c:v>146.60209989547729</c:v>
                </c:pt>
                <c:pt idx="949">
                  <c:v>146.75976991653442</c:v>
                </c:pt>
                <c:pt idx="950">
                  <c:v>146.91563987731934</c:v>
                </c:pt>
                <c:pt idx="951">
                  <c:v>147.06469988822937</c:v>
                </c:pt>
                <c:pt idx="952">
                  <c:v>147.22131991386414</c:v>
                </c:pt>
                <c:pt idx="953">
                  <c:v>147.37795996665955</c:v>
                </c:pt>
                <c:pt idx="954">
                  <c:v>147.53477001190186</c:v>
                </c:pt>
                <c:pt idx="955">
                  <c:v>147.68365979194641</c:v>
                </c:pt>
                <c:pt idx="956">
                  <c:v>147.84030985832214</c:v>
                </c:pt>
                <c:pt idx="957">
                  <c:v>147.99717998504639</c:v>
                </c:pt>
                <c:pt idx="958">
                  <c:v>148.14626002311707</c:v>
                </c:pt>
                <c:pt idx="959">
                  <c:v>148.30269980430603</c:v>
                </c:pt>
                <c:pt idx="960">
                  <c:v>148.45952987670898</c:v>
                </c:pt>
                <c:pt idx="961">
                  <c:v>148.61647987365723</c:v>
                </c:pt>
                <c:pt idx="962">
                  <c:v>148.76542997360229</c:v>
                </c:pt>
                <c:pt idx="963">
                  <c:v>148.92181992530823</c:v>
                </c:pt>
                <c:pt idx="964">
                  <c:v>149.07880997657776</c:v>
                </c:pt>
                <c:pt idx="965">
                  <c:v>149.23529982566833</c:v>
                </c:pt>
                <c:pt idx="966">
                  <c:v>149.38445997238159</c:v>
                </c:pt>
                <c:pt idx="967">
                  <c:v>149.541179895401</c:v>
                </c:pt>
                <c:pt idx="968">
                  <c:v>149.6979398727417</c:v>
                </c:pt>
                <c:pt idx="969">
                  <c:v>149.85465002059937</c:v>
                </c:pt>
                <c:pt idx="970">
                  <c:v>150.00339984893799</c:v>
                </c:pt>
              </c:numCache>
            </c:numRef>
          </c:xVal>
          <c:yVal>
            <c:numRef>
              <c:f>'IMU_16_02_05_15.06.18 (1)'!$F$2:$F$972</c:f>
              <c:numCache>
                <c:formatCode>General</c:formatCode>
                <c:ptCount val="971"/>
                <c:pt idx="0">
                  <c:v>-0.12800000607967299</c:v>
                </c:pt>
                <c:pt idx="1">
                  <c:v>-0.12899999320507</c:v>
                </c:pt>
                <c:pt idx="2">
                  <c:v>-0.12899999320507</c:v>
                </c:pt>
                <c:pt idx="3">
                  <c:v>-0.12700000405311501</c:v>
                </c:pt>
                <c:pt idx="4">
                  <c:v>-0.125</c:v>
                </c:pt>
                <c:pt idx="5">
                  <c:v>-0.12399999797344199</c:v>
                </c:pt>
                <c:pt idx="6">
                  <c:v>-0.12600000202655701</c:v>
                </c:pt>
                <c:pt idx="7">
                  <c:v>-0.12700000405311501</c:v>
                </c:pt>
                <c:pt idx="8">
                  <c:v>-0.12700000405311501</c:v>
                </c:pt>
                <c:pt idx="9">
                  <c:v>-0.12800000607967299</c:v>
                </c:pt>
                <c:pt idx="10">
                  <c:v>-0.12600000202655701</c:v>
                </c:pt>
                <c:pt idx="11">
                  <c:v>-0.12899999320507</c:v>
                </c:pt>
                <c:pt idx="12">
                  <c:v>-0.12899999320507</c:v>
                </c:pt>
                <c:pt idx="13">
                  <c:v>-0.12800000607967299</c:v>
                </c:pt>
                <c:pt idx="14">
                  <c:v>-0.12600000202655701</c:v>
                </c:pt>
                <c:pt idx="15">
                  <c:v>-0.12700000405311501</c:v>
                </c:pt>
                <c:pt idx="16">
                  <c:v>-0.12600000202655701</c:v>
                </c:pt>
                <c:pt idx="17">
                  <c:v>-0.125</c:v>
                </c:pt>
                <c:pt idx="18">
                  <c:v>-0.12399999797344199</c:v>
                </c:pt>
                <c:pt idx="19">
                  <c:v>-0.123000003397464</c:v>
                </c:pt>
                <c:pt idx="20">
                  <c:v>-0.12700000405311501</c:v>
                </c:pt>
                <c:pt idx="21">
                  <c:v>-0.12399999797344199</c:v>
                </c:pt>
                <c:pt idx="22">
                  <c:v>-0.123000003397464</c:v>
                </c:pt>
                <c:pt idx="23">
                  <c:v>-0.11999999731779</c:v>
                </c:pt>
                <c:pt idx="24">
                  <c:v>-0.116999998688697</c:v>
                </c:pt>
                <c:pt idx="25">
                  <c:v>-0.11999999731779</c:v>
                </c:pt>
                <c:pt idx="26">
                  <c:v>-0.11900000274181299</c:v>
                </c:pt>
                <c:pt idx="27">
                  <c:v>-0.11900000274181299</c:v>
                </c:pt>
                <c:pt idx="28">
                  <c:v>-0.12600000202655701</c:v>
                </c:pt>
                <c:pt idx="29">
                  <c:v>-0.12600000202655701</c:v>
                </c:pt>
                <c:pt idx="30">
                  <c:v>-0.15999999642372101</c:v>
                </c:pt>
                <c:pt idx="31">
                  <c:v>-0.20399999618530201</c:v>
                </c:pt>
                <c:pt idx="32">
                  <c:v>-0.22800000011920901</c:v>
                </c:pt>
                <c:pt idx="33">
                  <c:v>-0.25099998712539601</c:v>
                </c:pt>
                <c:pt idx="34">
                  <c:v>-0.26199999451637201</c:v>
                </c:pt>
                <c:pt idx="35">
                  <c:v>-0.27599999308586098</c:v>
                </c:pt>
                <c:pt idx="36">
                  <c:v>-0.29100000858306801</c:v>
                </c:pt>
                <c:pt idx="37">
                  <c:v>-0.29600000381469699</c:v>
                </c:pt>
                <c:pt idx="38">
                  <c:v>-0.287999987602233</c:v>
                </c:pt>
                <c:pt idx="39">
                  <c:v>-0.27300000190734802</c:v>
                </c:pt>
                <c:pt idx="40">
                  <c:v>-0.26699998974800099</c:v>
                </c:pt>
                <c:pt idx="41">
                  <c:v>-0.25400000810623102</c:v>
                </c:pt>
                <c:pt idx="42">
                  <c:v>-0.22400000691413799</c:v>
                </c:pt>
                <c:pt idx="43">
                  <c:v>-0.216999992728233</c:v>
                </c:pt>
                <c:pt idx="44">
                  <c:v>-0.23199999332427901</c:v>
                </c:pt>
                <c:pt idx="45">
                  <c:v>-0.22900000214576699</c:v>
                </c:pt>
                <c:pt idx="46">
                  <c:v>-0.240999996662139</c:v>
                </c:pt>
                <c:pt idx="47">
                  <c:v>-0.231000006198883</c:v>
                </c:pt>
                <c:pt idx="48">
                  <c:v>-0.18500000238418501</c:v>
                </c:pt>
                <c:pt idx="49">
                  <c:v>-0.18000000715255701</c:v>
                </c:pt>
                <c:pt idx="50">
                  <c:v>-0.193000003695487</c:v>
                </c:pt>
                <c:pt idx="51">
                  <c:v>-0.21799999475479101</c:v>
                </c:pt>
                <c:pt idx="52">
                  <c:v>-0.21299999952316201</c:v>
                </c:pt>
                <c:pt idx="53">
                  <c:v>-0.19900000095367401</c:v>
                </c:pt>
                <c:pt idx="54">
                  <c:v>-0.152999997138977</c:v>
                </c:pt>
                <c:pt idx="55">
                  <c:v>-0.152999997138977</c:v>
                </c:pt>
                <c:pt idx="56">
                  <c:v>-8.9000001549720695E-2</c:v>
                </c:pt>
                <c:pt idx="57">
                  <c:v>-3.7999998778104699E-2</c:v>
                </c:pt>
                <c:pt idx="58">
                  <c:v>-2.4000000208616201E-2</c:v>
                </c:pt>
                <c:pt idx="59">
                  <c:v>-2.9999999329447701E-2</c:v>
                </c:pt>
                <c:pt idx="60">
                  <c:v>4.39999997615814E-2</c:v>
                </c:pt>
                <c:pt idx="61">
                  <c:v>-4.9999998882412902E-3</c:v>
                </c:pt>
                <c:pt idx="62">
                  <c:v>-4.0000001899898E-3</c:v>
                </c:pt>
                <c:pt idx="63">
                  <c:v>-1.2000000104308101E-2</c:v>
                </c:pt>
                <c:pt idx="64">
                  <c:v>-3.0999999493360499E-2</c:v>
                </c:pt>
                <c:pt idx="65">
                  <c:v>-3.9000000804662698E-2</c:v>
                </c:pt>
                <c:pt idx="66">
                  <c:v>-4.6000000089406898E-2</c:v>
                </c:pt>
                <c:pt idx="67">
                  <c:v>-9.8999999463558197E-2</c:v>
                </c:pt>
                <c:pt idx="68">
                  <c:v>-0.13600000739097501</c:v>
                </c:pt>
                <c:pt idx="69">
                  <c:v>-0.153999999165534</c:v>
                </c:pt>
                <c:pt idx="70">
                  <c:v>-0.14699999988078999</c:v>
                </c:pt>
                <c:pt idx="71">
                  <c:v>-0.12399999797344199</c:v>
                </c:pt>
                <c:pt idx="72">
                  <c:v>-0.10700000077485999</c:v>
                </c:pt>
                <c:pt idx="73">
                  <c:v>-0.10000000149011599</c:v>
                </c:pt>
                <c:pt idx="74">
                  <c:v>-0.10899999737739501</c:v>
                </c:pt>
                <c:pt idx="75">
                  <c:v>-0.158000007271766</c:v>
                </c:pt>
                <c:pt idx="76">
                  <c:v>-0.210999995470047</c:v>
                </c:pt>
                <c:pt idx="77">
                  <c:v>-0.25</c:v>
                </c:pt>
                <c:pt idx="78">
                  <c:v>-0.25499999523162797</c:v>
                </c:pt>
                <c:pt idx="79">
                  <c:v>-0.22200000286102201</c:v>
                </c:pt>
                <c:pt idx="80">
                  <c:v>-0.25400000810623102</c:v>
                </c:pt>
                <c:pt idx="81">
                  <c:v>-0.27399998903274497</c:v>
                </c:pt>
                <c:pt idx="82">
                  <c:v>-0.28999999165534901</c:v>
                </c:pt>
                <c:pt idx="83">
                  <c:v>-0.29199999570846502</c:v>
                </c:pt>
                <c:pt idx="84">
                  <c:v>-0.31700000166893</c:v>
                </c:pt>
                <c:pt idx="85">
                  <c:v>-0.37099999189376798</c:v>
                </c:pt>
                <c:pt idx="86">
                  <c:v>-0.41999998688697798</c:v>
                </c:pt>
                <c:pt idx="87">
                  <c:v>-0.34900000691413802</c:v>
                </c:pt>
                <c:pt idx="88">
                  <c:v>-0.37200000882148698</c:v>
                </c:pt>
                <c:pt idx="89">
                  <c:v>-0.414000004529953</c:v>
                </c:pt>
                <c:pt idx="90">
                  <c:v>-0.38699999451637201</c:v>
                </c:pt>
                <c:pt idx="91">
                  <c:v>-0.40700000524520802</c:v>
                </c:pt>
                <c:pt idx="92">
                  <c:v>-0.42699998617172202</c:v>
                </c:pt>
                <c:pt idx="93">
                  <c:v>-0.43399998545646601</c:v>
                </c:pt>
                <c:pt idx="94">
                  <c:v>-0.48199999332427901</c:v>
                </c:pt>
                <c:pt idx="95">
                  <c:v>-0.44800001382827698</c:v>
                </c:pt>
                <c:pt idx="96">
                  <c:v>-0.44200000166893</c:v>
                </c:pt>
                <c:pt idx="97">
                  <c:v>-0.48899999260902399</c:v>
                </c:pt>
                <c:pt idx="98">
                  <c:v>-0.48699998855590798</c:v>
                </c:pt>
                <c:pt idx="99">
                  <c:v>-0.49799999594688399</c:v>
                </c:pt>
                <c:pt idx="100">
                  <c:v>-0.48399999737739502</c:v>
                </c:pt>
                <c:pt idx="101">
                  <c:v>-0.46700000762939398</c:v>
                </c:pt>
                <c:pt idx="102">
                  <c:v>-0.41699999570846502</c:v>
                </c:pt>
                <c:pt idx="103">
                  <c:v>-0.42399999499320901</c:v>
                </c:pt>
                <c:pt idx="104">
                  <c:v>-0.39300000667571999</c:v>
                </c:pt>
                <c:pt idx="105">
                  <c:v>-0.42199999094009399</c:v>
                </c:pt>
                <c:pt idx="106">
                  <c:v>-0.41499999165534901</c:v>
                </c:pt>
                <c:pt idx="107">
                  <c:v>-0.423000007867813</c:v>
                </c:pt>
                <c:pt idx="108">
                  <c:v>-0.45600000023841802</c:v>
                </c:pt>
                <c:pt idx="109">
                  <c:v>-0.42899999022483798</c:v>
                </c:pt>
                <c:pt idx="110">
                  <c:v>-0.42500001192092801</c:v>
                </c:pt>
                <c:pt idx="111">
                  <c:v>-0.49900001287460299</c:v>
                </c:pt>
                <c:pt idx="112">
                  <c:v>-0.537999987602233</c:v>
                </c:pt>
                <c:pt idx="113">
                  <c:v>-0.53399997949600198</c:v>
                </c:pt>
                <c:pt idx="114">
                  <c:v>-0.462000012397766</c:v>
                </c:pt>
                <c:pt idx="115">
                  <c:v>-0.38800001144409102</c:v>
                </c:pt>
                <c:pt idx="116">
                  <c:v>-0.39800000190734802</c:v>
                </c:pt>
                <c:pt idx="117">
                  <c:v>-0.34299999475479098</c:v>
                </c:pt>
                <c:pt idx="118">
                  <c:v>-0.29899999499320901</c:v>
                </c:pt>
                <c:pt idx="119">
                  <c:v>-0.245000004768371</c:v>
                </c:pt>
                <c:pt idx="120">
                  <c:v>-0.24899999797344199</c:v>
                </c:pt>
                <c:pt idx="121">
                  <c:v>-0.24799999594688399</c:v>
                </c:pt>
                <c:pt idx="122">
                  <c:v>-0.18600000441074299</c:v>
                </c:pt>
                <c:pt idx="123">
                  <c:v>-0.21999999880790699</c:v>
                </c:pt>
                <c:pt idx="124">
                  <c:v>-0.21999999880790699</c:v>
                </c:pt>
                <c:pt idx="125">
                  <c:v>-0.21299999952316201</c:v>
                </c:pt>
                <c:pt idx="126">
                  <c:v>-0.18500000238418501</c:v>
                </c:pt>
                <c:pt idx="127">
                  <c:v>-0.177000001072883</c:v>
                </c:pt>
                <c:pt idx="128">
                  <c:v>-0.122000001370906</c:v>
                </c:pt>
                <c:pt idx="129">
                  <c:v>-3.5999998450279201E-2</c:v>
                </c:pt>
                <c:pt idx="130">
                  <c:v>4.3000001460313797E-2</c:v>
                </c:pt>
                <c:pt idx="131">
                  <c:v>9.0000003576278603E-2</c:v>
                </c:pt>
                <c:pt idx="132">
                  <c:v>9.0000003576278603E-2</c:v>
                </c:pt>
                <c:pt idx="133">
                  <c:v>0.18099999427795399</c:v>
                </c:pt>
                <c:pt idx="134">
                  <c:v>0.15700000524520799</c:v>
                </c:pt>
                <c:pt idx="135">
                  <c:v>8.6000002920627594E-2</c:v>
                </c:pt>
                <c:pt idx="136">
                  <c:v>8.2000002264976501E-2</c:v>
                </c:pt>
                <c:pt idx="137">
                  <c:v>5.2000001072883599E-2</c:v>
                </c:pt>
                <c:pt idx="138">
                  <c:v>4.80000004172325E-2</c:v>
                </c:pt>
                <c:pt idx="139">
                  <c:v>3.4000001847743898E-2</c:v>
                </c:pt>
                <c:pt idx="140">
                  <c:v>0</c:v>
                </c:pt>
                <c:pt idx="141">
                  <c:v>0</c:v>
                </c:pt>
                <c:pt idx="142">
                  <c:v>1.70000009238719E-2</c:v>
                </c:pt>
                <c:pt idx="143">
                  <c:v>2.9999999329447701E-2</c:v>
                </c:pt>
                <c:pt idx="144">
                  <c:v>0.101000003516674</c:v>
                </c:pt>
                <c:pt idx="145">
                  <c:v>9.7000002861022894E-2</c:v>
                </c:pt>
                <c:pt idx="146">
                  <c:v>0.138999998569488</c:v>
                </c:pt>
                <c:pt idx="147">
                  <c:v>0.16200000047683699</c:v>
                </c:pt>
                <c:pt idx="148">
                  <c:v>0.135000005364418</c:v>
                </c:pt>
                <c:pt idx="149">
                  <c:v>0.163000002503395</c:v>
                </c:pt>
                <c:pt idx="150">
                  <c:v>0.138999998569488</c:v>
                </c:pt>
                <c:pt idx="151">
                  <c:v>0.168999999761581</c:v>
                </c:pt>
                <c:pt idx="152">
                  <c:v>0.18999999761581399</c:v>
                </c:pt>
                <c:pt idx="153">
                  <c:v>0.181999996304512</c:v>
                </c:pt>
                <c:pt idx="154">
                  <c:v>0.18600000441074299</c:v>
                </c:pt>
                <c:pt idx="155">
                  <c:v>0.167999997735023</c:v>
                </c:pt>
                <c:pt idx="156">
                  <c:v>0.193000003695487</c:v>
                </c:pt>
                <c:pt idx="157">
                  <c:v>0.236000001430511</c:v>
                </c:pt>
                <c:pt idx="158">
                  <c:v>0.25200000405311501</c:v>
                </c:pt>
                <c:pt idx="159">
                  <c:v>0.26800000667571999</c:v>
                </c:pt>
                <c:pt idx="160">
                  <c:v>0.32899999618530201</c:v>
                </c:pt>
                <c:pt idx="161">
                  <c:v>0.29300001263618403</c:v>
                </c:pt>
                <c:pt idx="162">
                  <c:v>0.289000004529953</c:v>
                </c:pt>
                <c:pt idx="163">
                  <c:v>0.20100000500678999</c:v>
                </c:pt>
                <c:pt idx="164">
                  <c:v>0.20399999618530201</c:v>
                </c:pt>
                <c:pt idx="165">
                  <c:v>0.19799999892711601</c:v>
                </c:pt>
                <c:pt idx="166">
                  <c:v>7.1999996900558402E-2</c:v>
                </c:pt>
                <c:pt idx="167">
                  <c:v>0.105999998748302</c:v>
                </c:pt>
                <c:pt idx="168">
                  <c:v>3.2999999821186003E-2</c:v>
                </c:pt>
                <c:pt idx="169">
                  <c:v>3.7999998778104699E-2</c:v>
                </c:pt>
                <c:pt idx="170">
                  <c:v>-2.70000007003545E-2</c:v>
                </c:pt>
                <c:pt idx="171">
                  <c:v>-7.9999998211860601E-2</c:v>
                </c:pt>
                <c:pt idx="172">
                  <c:v>-6.5999999642372104E-2</c:v>
                </c:pt>
                <c:pt idx="173">
                  <c:v>-0.11400000005960401</c:v>
                </c:pt>
                <c:pt idx="174">
                  <c:v>-0.12600000202655701</c:v>
                </c:pt>
                <c:pt idx="175">
                  <c:v>-3.9999999105930301E-2</c:v>
                </c:pt>
                <c:pt idx="176">
                  <c:v>2.9999999329447701E-2</c:v>
                </c:pt>
                <c:pt idx="177">
                  <c:v>2.89999991655349E-2</c:v>
                </c:pt>
                <c:pt idx="178">
                  <c:v>8.6000002920627594E-2</c:v>
                </c:pt>
                <c:pt idx="179">
                  <c:v>0.14599999785423201</c:v>
                </c:pt>
                <c:pt idx="180">
                  <c:v>0.15099999308586101</c:v>
                </c:pt>
                <c:pt idx="181">
                  <c:v>0.14699999988078999</c:v>
                </c:pt>
                <c:pt idx="182">
                  <c:v>7.5000002980232197E-2</c:v>
                </c:pt>
                <c:pt idx="183">
                  <c:v>1.00000004749745E-3</c:v>
                </c:pt>
                <c:pt idx="184">
                  <c:v>-3.0000000260770299E-3</c:v>
                </c:pt>
                <c:pt idx="185">
                  <c:v>-3.7999998778104699E-2</c:v>
                </c:pt>
                <c:pt idx="186">
                  <c:v>-5.6000001728534698E-2</c:v>
                </c:pt>
                <c:pt idx="187">
                  <c:v>-7.1000002324581105E-2</c:v>
                </c:pt>
                <c:pt idx="188">
                  <c:v>-0.109999999403953</c:v>
                </c:pt>
                <c:pt idx="189">
                  <c:v>-0.101000003516674</c:v>
                </c:pt>
                <c:pt idx="190">
                  <c:v>-0.181999996304512</c:v>
                </c:pt>
                <c:pt idx="191">
                  <c:v>-0.13400000333786</c:v>
                </c:pt>
                <c:pt idx="192">
                  <c:v>-9.7000002861022894E-2</c:v>
                </c:pt>
                <c:pt idx="193">
                  <c:v>-0.21999999880790699</c:v>
                </c:pt>
                <c:pt idx="194">
                  <c:v>-0.22400000691413799</c:v>
                </c:pt>
                <c:pt idx="195">
                  <c:v>-0.196999996900558</c:v>
                </c:pt>
                <c:pt idx="196">
                  <c:v>-8.6000002920627594E-2</c:v>
                </c:pt>
                <c:pt idx="197">
                  <c:v>-0.10000000149011599</c:v>
                </c:pt>
                <c:pt idx="198">
                  <c:v>-0.14699999988078999</c:v>
                </c:pt>
                <c:pt idx="199">
                  <c:v>-0.13600000739097501</c:v>
                </c:pt>
                <c:pt idx="200">
                  <c:v>-0.129999995231628</c:v>
                </c:pt>
                <c:pt idx="201">
                  <c:v>-0.19400000572204501</c:v>
                </c:pt>
                <c:pt idx="202">
                  <c:v>-0.28600001335143999</c:v>
                </c:pt>
                <c:pt idx="203">
                  <c:v>-0.337000012397766</c:v>
                </c:pt>
                <c:pt idx="204">
                  <c:v>-0.25499999523162797</c:v>
                </c:pt>
                <c:pt idx="205">
                  <c:v>-0.33100000023841802</c:v>
                </c:pt>
                <c:pt idx="206">
                  <c:v>-0.28400000929832397</c:v>
                </c:pt>
                <c:pt idx="207">
                  <c:v>-0.32199999690055803</c:v>
                </c:pt>
                <c:pt idx="208">
                  <c:v>-0.34400001168250999</c:v>
                </c:pt>
                <c:pt idx="209">
                  <c:v>-0.28400000929832397</c:v>
                </c:pt>
                <c:pt idx="210">
                  <c:v>-0.29399999976158098</c:v>
                </c:pt>
                <c:pt idx="211">
                  <c:v>-0.29699999094009399</c:v>
                </c:pt>
                <c:pt idx="212">
                  <c:v>-0.40799999237060502</c:v>
                </c:pt>
                <c:pt idx="213">
                  <c:v>-0.37700000405311501</c:v>
                </c:pt>
                <c:pt idx="214">
                  <c:v>-0.28200000524520802</c:v>
                </c:pt>
                <c:pt idx="215">
                  <c:v>-0.21799999475479101</c:v>
                </c:pt>
                <c:pt idx="216">
                  <c:v>-0.105999998748302</c:v>
                </c:pt>
                <c:pt idx="217">
                  <c:v>-2.0999999716877899E-2</c:v>
                </c:pt>
                <c:pt idx="218">
                  <c:v>0.10199999809265101</c:v>
                </c:pt>
                <c:pt idx="219">
                  <c:v>0.21500000357627799</c:v>
                </c:pt>
                <c:pt idx="220">
                  <c:v>0.33500000834464999</c:v>
                </c:pt>
                <c:pt idx="221">
                  <c:v>0.51399999856948797</c:v>
                </c:pt>
                <c:pt idx="222">
                  <c:v>0.54799997806548995</c:v>
                </c:pt>
                <c:pt idx="223">
                  <c:v>0.60600000619888295</c:v>
                </c:pt>
                <c:pt idx="224">
                  <c:v>0.69999998807907104</c:v>
                </c:pt>
                <c:pt idx="225">
                  <c:v>0.79600000381469704</c:v>
                </c:pt>
                <c:pt idx="226">
                  <c:v>0.82899999618530196</c:v>
                </c:pt>
                <c:pt idx="227">
                  <c:v>0.740999996662139</c:v>
                </c:pt>
                <c:pt idx="228">
                  <c:v>0.70499998331069902</c:v>
                </c:pt>
                <c:pt idx="229">
                  <c:v>0.83899998664855902</c:v>
                </c:pt>
                <c:pt idx="230">
                  <c:v>0.81599998474121005</c:v>
                </c:pt>
                <c:pt idx="231">
                  <c:v>0.93699997663497903</c:v>
                </c:pt>
                <c:pt idx="232">
                  <c:v>1.0219999551773</c:v>
                </c:pt>
                <c:pt idx="233">
                  <c:v>1.1219999790191599</c:v>
                </c:pt>
                <c:pt idx="234">
                  <c:v>1.3910000324249201</c:v>
                </c:pt>
                <c:pt idx="235">
                  <c:v>1.4800000190734801</c:v>
                </c:pt>
                <c:pt idx="236">
                  <c:v>1.62000000476837</c:v>
                </c:pt>
                <c:pt idx="237">
                  <c:v>1.7369999885559</c:v>
                </c:pt>
                <c:pt idx="238">
                  <c:v>1.7259999513626001</c:v>
                </c:pt>
                <c:pt idx="239">
                  <c:v>1.8229999542236299</c:v>
                </c:pt>
                <c:pt idx="240">
                  <c:v>1.8819999694824201</c:v>
                </c:pt>
                <c:pt idx="241">
                  <c:v>1.91999995708465</c:v>
                </c:pt>
                <c:pt idx="242">
                  <c:v>1.9400000572204501</c:v>
                </c:pt>
                <c:pt idx="243">
                  <c:v>1.9880000352859399</c:v>
                </c:pt>
                <c:pt idx="244">
                  <c:v>2.01300001144409</c:v>
                </c:pt>
                <c:pt idx="245">
                  <c:v>2.2209999561309801</c:v>
                </c:pt>
                <c:pt idx="246">
                  <c:v>2.3770000934600799</c:v>
                </c:pt>
                <c:pt idx="247">
                  <c:v>2.4059998989105198</c:v>
                </c:pt>
                <c:pt idx="248">
                  <c:v>2.5169999599456698</c:v>
                </c:pt>
                <c:pt idx="249">
                  <c:v>2.5669999122619598</c:v>
                </c:pt>
                <c:pt idx="250">
                  <c:v>2.69600009918212</c:v>
                </c:pt>
                <c:pt idx="251">
                  <c:v>2.7070000171661301</c:v>
                </c:pt>
                <c:pt idx="252">
                  <c:v>2.6459999084472599</c:v>
                </c:pt>
                <c:pt idx="253">
                  <c:v>2.6329998970031698</c:v>
                </c:pt>
                <c:pt idx="254">
                  <c:v>2.7730000019073402</c:v>
                </c:pt>
                <c:pt idx="255">
                  <c:v>2.85700011253356</c:v>
                </c:pt>
                <c:pt idx="256">
                  <c:v>2.9079999923706001</c:v>
                </c:pt>
                <c:pt idx="257">
                  <c:v>3.0739998817443799</c:v>
                </c:pt>
                <c:pt idx="258">
                  <c:v>3.0929999351501398</c:v>
                </c:pt>
                <c:pt idx="259">
                  <c:v>3.06200003623962</c:v>
                </c:pt>
                <c:pt idx="260">
                  <c:v>3.1280000209808301</c:v>
                </c:pt>
                <c:pt idx="261">
                  <c:v>3.1180000305175701</c:v>
                </c:pt>
                <c:pt idx="262">
                  <c:v>3.1500000953674299</c:v>
                </c:pt>
                <c:pt idx="263">
                  <c:v>2.9839999675750701</c:v>
                </c:pt>
                <c:pt idx="264">
                  <c:v>3.0789999961853001</c:v>
                </c:pt>
                <c:pt idx="265">
                  <c:v>3.0999999046325599</c:v>
                </c:pt>
                <c:pt idx="266">
                  <c:v>2.9900000095367401</c:v>
                </c:pt>
                <c:pt idx="267">
                  <c:v>3.05800008773803</c:v>
                </c:pt>
                <c:pt idx="268">
                  <c:v>3.0079998970031698</c:v>
                </c:pt>
                <c:pt idx="269">
                  <c:v>2.84400010108947</c:v>
                </c:pt>
                <c:pt idx="270">
                  <c:v>2.8169999122619598</c:v>
                </c:pt>
                <c:pt idx="271">
                  <c:v>2.6519999504089302</c:v>
                </c:pt>
                <c:pt idx="272">
                  <c:v>2.5420000553131099</c:v>
                </c:pt>
                <c:pt idx="273">
                  <c:v>2.4869999885559002</c:v>
                </c:pt>
                <c:pt idx="274">
                  <c:v>2.1940000057220401</c:v>
                </c:pt>
                <c:pt idx="275">
                  <c:v>1.9969999790191599</c:v>
                </c:pt>
                <c:pt idx="276">
                  <c:v>1.8049999475479099</c:v>
                </c:pt>
                <c:pt idx="277">
                  <c:v>1.6410000324249201</c:v>
                </c:pt>
                <c:pt idx="278">
                  <c:v>1.6629999876022299</c:v>
                </c:pt>
                <c:pt idx="279">
                  <c:v>1.4880000352859399</c:v>
                </c:pt>
                <c:pt idx="280">
                  <c:v>1.3730000257492001</c:v>
                </c:pt>
                <c:pt idx="281">
                  <c:v>1.3739999532699501</c:v>
                </c:pt>
                <c:pt idx="282">
                  <c:v>1.25999999046325</c:v>
                </c:pt>
                <c:pt idx="283">
                  <c:v>1.26800000667572</c:v>
                </c:pt>
                <c:pt idx="284">
                  <c:v>1.2029999494552599</c:v>
                </c:pt>
                <c:pt idx="285">
                  <c:v>1.0299999713897701</c:v>
                </c:pt>
                <c:pt idx="286">
                  <c:v>0.90899997949600198</c:v>
                </c:pt>
                <c:pt idx="287">
                  <c:v>0.73900002241134599</c:v>
                </c:pt>
                <c:pt idx="288">
                  <c:v>0.59799998998641901</c:v>
                </c:pt>
                <c:pt idx="289">
                  <c:v>0.51800000667571999</c:v>
                </c:pt>
                <c:pt idx="290">
                  <c:v>0.34400001168250999</c:v>
                </c:pt>
                <c:pt idx="291">
                  <c:v>0.289000004529953</c:v>
                </c:pt>
                <c:pt idx="292">
                  <c:v>0.20000000298023199</c:v>
                </c:pt>
                <c:pt idx="293">
                  <c:v>0.16500000655651001</c:v>
                </c:pt>
                <c:pt idx="294">
                  <c:v>0.20399999618530201</c:v>
                </c:pt>
                <c:pt idx="295">
                  <c:v>0.187999993562698</c:v>
                </c:pt>
                <c:pt idx="296">
                  <c:v>0.14699999988078999</c:v>
                </c:pt>
                <c:pt idx="297">
                  <c:v>9.4999998807907104E-2</c:v>
                </c:pt>
                <c:pt idx="298">
                  <c:v>0</c:v>
                </c:pt>
                <c:pt idx="299">
                  <c:v>-0.12399999797344199</c:v>
                </c:pt>
                <c:pt idx="300">
                  <c:v>-0.17499999701976701</c:v>
                </c:pt>
                <c:pt idx="301">
                  <c:v>-0.25400000810623102</c:v>
                </c:pt>
                <c:pt idx="302">
                  <c:v>-0.34299999475479098</c:v>
                </c:pt>
                <c:pt idx="303">
                  <c:v>-0.47400000691413802</c:v>
                </c:pt>
                <c:pt idx="304">
                  <c:v>-0.57899999618530196</c:v>
                </c:pt>
                <c:pt idx="305">
                  <c:v>-0.63599997758865301</c:v>
                </c:pt>
                <c:pt idx="306">
                  <c:v>-0.68599998950958196</c:v>
                </c:pt>
                <c:pt idx="307">
                  <c:v>-0.72000002861022905</c:v>
                </c:pt>
                <c:pt idx="308">
                  <c:v>-0.80900001525878895</c:v>
                </c:pt>
                <c:pt idx="309">
                  <c:v>-0.88400000333786</c:v>
                </c:pt>
                <c:pt idx="310">
                  <c:v>-0.92900002002715998</c:v>
                </c:pt>
                <c:pt idx="311">
                  <c:v>-1.00899994373321</c:v>
                </c:pt>
                <c:pt idx="312">
                  <c:v>-1.09800004959106</c:v>
                </c:pt>
                <c:pt idx="313">
                  <c:v>-1.20599997043609</c:v>
                </c:pt>
                <c:pt idx="314">
                  <c:v>-1.3099999427795399</c:v>
                </c:pt>
                <c:pt idx="315">
                  <c:v>-1.36699998378753</c:v>
                </c:pt>
                <c:pt idx="316">
                  <c:v>-1.4090000391006401</c:v>
                </c:pt>
                <c:pt idx="317">
                  <c:v>-1.4709999561309799</c:v>
                </c:pt>
                <c:pt idx="318">
                  <c:v>-1.5729999542236299</c:v>
                </c:pt>
                <c:pt idx="319">
                  <c:v>-1.68799996376037</c:v>
                </c:pt>
                <c:pt idx="320">
                  <c:v>-1.77699995040893</c:v>
                </c:pt>
                <c:pt idx="321">
                  <c:v>-1.88499999046325</c:v>
                </c:pt>
                <c:pt idx="322">
                  <c:v>-1.93700003623962</c:v>
                </c:pt>
                <c:pt idx="323">
                  <c:v>-2.0090000629425</c:v>
                </c:pt>
                <c:pt idx="324">
                  <c:v>-2.1410000324249201</c:v>
                </c:pt>
                <c:pt idx="325">
                  <c:v>-2.1559998989105198</c:v>
                </c:pt>
                <c:pt idx="326">
                  <c:v>-2.1670000553131099</c:v>
                </c:pt>
                <c:pt idx="327">
                  <c:v>-2.14700007438659</c:v>
                </c:pt>
                <c:pt idx="328">
                  <c:v>-2.1940000057220401</c:v>
                </c:pt>
                <c:pt idx="329">
                  <c:v>-2.1589999198913499</c:v>
                </c:pt>
                <c:pt idx="330">
                  <c:v>-2.1900000572204501</c:v>
                </c:pt>
                <c:pt idx="331">
                  <c:v>-2.1630001068115199</c:v>
                </c:pt>
                <c:pt idx="332">
                  <c:v>-2.12100005149841</c:v>
                </c:pt>
                <c:pt idx="333">
                  <c:v>-2.1140000820159899</c:v>
                </c:pt>
                <c:pt idx="334">
                  <c:v>-2.1280000209808301</c:v>
                </c:pt>
                <c:pt idx="335">
                  <c:v>-2.1319999694824201</c:v>
                </c:pt>
                <c:pt idx="336">
                  <c:v>-2.1259999275207502</c:v>
                </c:pt>
                <c:pt idx="337">
                  <c:v>-2.15700006484985</c:v>
                </c:pt>
                <c:pt idx="338">
                  <c:v>-2.1029999256134002</c:v>
                </c:pt>
                <c:pt idx="339">
                  <c:v>-1.92799997329711</c:v>
                </c:pt>
                <c:pt idx="340">
                  <c:v>-2.0020000934600799</c:v>
                </c:pt>
                <c:pt idx="341">
                  <c:v>-2.1630001068115199</c:v>
                </c:pt>
                <c:pt idx="342">
                  <c:v>-2.2219998836517298</c:v>
                </c:pt>
                <c:pt idx="343">
                  <c:v>-2.16100001335144</c:v>
                </c:pt>
                <c:pt idx="344">
                  <c:v>-2.1840000152587802</c:v>
                </c:pt>
                <c:pt idx="345">
                  <c:v>-2.29900002479553</c:v>
                </c:pt>
                <c:pt idx="346">
                  <c:v>-2.3050000667571999</c:v>
                </c:pt>
                <c:pt idx="347">
                  <c:v>-2.22699999809265</c:v>
                </c:pt>
                <c:pt idx="348">
                  <c:v>-2.15700006484985</c:v>
                </c:pt>
                <c:pt idx="349">
                  <c:v>-2.1389999389648402</c:v>
                </c:pt>
                <c:pt idx="350">
                  <c:v>-2.1400001049041699</c:v>
                </c:pt>
                <c:pt idx="351">
                  <c:v>-2.1540000438690101</c:v>
                </c:pt>
                <c:pt idx="352">
                  <c:v>-2.1519999504089302</c:v>
                </c:pt>
                <c:pt idx="353">
                  <c:v>-2.0840001106262198</c:v>
                </c:pt>
                <c:pt idx="354">
                  <c:v>-2.07699990272521</c:v>
                </c:pt>
                <c:pt idx="355">
                  <c:v>-2.0669999122619598</c:v>
                </c:pt>
                <c:pt idx="356">
                  <c:v>-2.07500004768371</c:v>
                </c:pt>
                <c:pt idx="357">
                  <c:v>-2.08100008964538</c:v>
                </c:pt>
                <c:pt idx="358">
                  <c:v>-2.0639998912811199</c:v>
                </c:pt>
                <c:pt idx="359">
                  <c:v>-2.0950000286102202</c:v>
                </c:pt>
                <c:pt idx="360">
                  <c:v>-2.1010000705718901</c:v>
                </c:pt>
                <c:pt idx="361">
                  <c:v>-2.1329998970031698</c:v>
                </c:pt>
                <c:pt idx="362">
                  <c:v>-2.1589999198913499</c:v>
                </c:pt>
                <c:pt idx="363">
                  <c:v>-2.1140000820159899</c:v>
                </c:pt>
                <c:pt idx="364">
                  <c:v>-2.07100009918212</c:v>
                </c:pt>
                <c:pt idx="365">
                  <c:v>-2.1310000419616699</c:v>
                </c:pt>
                <c:pt idx="366">
                  <c:v>-2.1280000209808301</c:v>
                </c:pt>
                <c:pt idx="367">
                  <c:v>-2.1449999809265101</c:v>
                </c:pt>
                <c:pt idx="368">
                  <c:v>-2.1500000953674299</c:v>
                </c:pt>
                <c:pt idx="369">
                  <c:v>-2.1540000438690101</c:v>
                </c:pt>
                <c:pt idx="370">
                  <c:v>-2.1809999942779501</c:v>
                </c:pt>
                <c:pt idx="371">
                  <c:v>-2.1809999942779501</c:v>
                </c:pt>
                <c:pt idx="372">
                  <c:v>-2.2479999065399099</c:v>
                </c:pt>
                <c:pt idx="373">
                  <c:v>-2.2790000438690101</c:v>
                </c:pt>
                <c:pt idx="374">
                  <c:v>-2.3510000705718901</c:v>
                </c:pt>
                <c:pt idx="375">
                  <c:v>-2.3650000095367401</c:v>
                </c:pt>
                <c:pt idx="376">
                  <c:v>-2.3369998931884699</c:v>
                </c:pt>
                <c:pt idx="377">
                  <c:v>-2.3889999389648402</c:v>
                </c:pt>
                <c:pt idx="378">
                  <c:v>-2.40700006484985</c:v>
                </c:pt>
                <c:pt idx="379">
                  <c:v>-2.3910000324249201</c:v>
                </c:pt>
                <c:pt idx="380">
                  <c:v>-2.39700007438659</c:v>
                </c:pt>
                <c:pt idx="381">
                  <c:v>-2.4400000572204501</c:v>
                </c:pt>
                <c:pt idx="382">
                  <c:v>-2.4210000038146902</c:v>
                </c:pt>
                <c:pt idx="383">
                  <c:v>-2.3499999046325599</c:v>
                </c:pt>
                <c:pt idx="384">
                  <c:v>-2.3599998950958199</c:v>
                </c:pt>
                <c:pt idx="385">
                  <c:v>-2.3329999446868799</c:v>
                </c:pt>
                <c:pt idx="386">
                  <c:v>-2.34400010108947</c:v>
                </c:pt>
                <c:pt idx="387">
                  <c:v>-2.4419999122619598</c:v>
                </c:pt>
                <c:pt idx="388">
                  <c:v>-2.4179999828338601</c:v>
                </c:pt>
                <c:pt idx="389">
                  <c:v>-2.3980000019073402</c:v>
                </c:pt>
                <c:pt idx="390">
                  <c:v>-2.4479999542236301</c:v>
                </c:pt>
                <c:pt idx="391">
                  <c:v>-2.49600005149841</c:v>
                </c:pt>
                <c:pt idx="392">
                  <c:v>-2.4969999790191602</c:v>
                </c:pt>
                <c:pt idx="393">
                  <c:v>-2.51300001144409</c:v>
                </c:pt>
                <c:pt idx="394">
                  <c:v>-2.5429999828338601</c:v>
                </c:pt>
                <c:pt idx="395">
                  <c:v>-2.5199999809265101</c:v>
                </c:pt>
                <c:pt idx="396">
                  <c:v>-2.5510001182556099</c:v>
                </c:pt>
                <c:pt idx="397">
                  <c:v>-2.5889999866485498</c:v>
                </c:pt>
                <c:pt idx="398">
                  <c:v>-2.6259999275207502</c:v>
                </c:pt>
                <c:pt idx="399">
                  <c:v>-2.6440000534057599</c:v>
                </c:pt>
                <c:pt idx="400">
                  <c:v>-2.7090001106262198</c:v>
                </c:pt>
                <c:pt idx="401">
                  <c:v>-2.6649999618530198</c:v>
                </c:pt>
                <c:pt idx="402">
                  <c:v>-2.6159999370574898</c:v>
                </c:pt>
                <c:pt idx="403">
                  <c:v>-2.6010000705718901</c:v>
                </c:pt>
                <c:pt idx="404">
                  <c:v>-2.5859999656677202</c:v>
                </c:pt>
                <c:pt idx="405">
                  <c:v>-2.5920000076293901</c:v>
                </c:pt>
                <c:pt idx="406">
                  <c:v>-2.6519999504089302</c:v>
                </c:pt>
                <c:pt idx="407">
                  <c:v>-2.6440000534057599</c:v>
                </c:pt>
                <c:pt idx="408">
                  <c:v>-2.6900000572204501</c:v>
                </c:pt>
                <c:pt idx="409">
                  <c:v>-2.70600008964538</c:v>
                </c:pt>
                <c:pt idx="410">
                  <c:v>-2.6930000782012899</c:v>
                </c:pt>
                <c:pt idx="411">
                  <c:v>-2.6489999294281001</c:v>
                </c:pt>
                <c:pt idx="412">
                  <c:v>-2.6640000343322701</c:v>
                </c:pt>
                <c:pt idx="413">
                  <c:v>-2.68700003623962</c:v>
                </c:pt>
                <c:pt idx="414">
                  <c:v>-2.69099998474121</c:v>
                </c:pt>
                <c:pt idx="415">
                  <c:v>-2.7170000076293901</c:v>
                </c:pt>
                <c:pt idx="416">
                  <c:v>-2.82699990272521</c:v>
                </c:pt>
                <c:pt idx="417">
                  <c:v>-2.8399999141693102</c:v>
                </c:pt>
                <c:pt idx="418">
                  <c:v>-2.8459999561309801</c:v>
                </c:pt>
                <c:pt idx="419">
                  <c:v>-2.7620000839233398</c:v>
                </c:pt>
                <c:pt idx="420">
                  <c:v>-2.7260000705718901</c:v>
                </c:pt>
                <c:pt idx="421">
                  <c:v>-2.71900010108947</c:v>
                </c:pt>
                <c:pt idx="422">
                  <c:v>-2.7219998836517298</c:v>
                </c:pt>
                <c:pt idx="423">
                  <c:v>-2.6630001068115199</c:v>
                </c:pt>
                <c:pt idx="424">
                  <c:v>-2.7119998931884699</c:v>
                </c:pt>
                <c:pt idx="425">
                  <c:v>-2.7239999771118102</c:v>
                </c:pt>
                <c:pt idx="426">
                  <c:v>-2.7479999065399099</c:v>
                </c:pt>
                <c:pt idx="427">
                  <c:v>-2.7669999599456698</c:v>
                </c:pt>
                <c:pt idx="428">
                  <c:v>-2.79900002479553</c:v>
                </c:pt>
                <c:pt idx="429">
                  <c:v>-2.7809998989105198</c:v>
                </c:pt>
                <c:pt idx="430">
                  <c:v>-2.8299999237060498</c:v>
                </c:pt>
                <c:pt idx="431">
                  <c:v>-2.85700011253356</c:v>
                </c:pt>
                <c:pt idx="432">
                  <c:v>-2.86100006103515</c:v>
                </c:pt>
                <c:pt idx="433">
                  <c:v>-2.89700007438659</c:v>
                </c:pt>
                <c:pt idx="434">
                  <c:v>-2.8559999465942298</c:v>
                </c:pt>
                <c:pt idx="435">
                  <c:v>-2.82500004768371</c:v>
                </c:pt>
                <c:pt idx="436">
                  <c:v>-2.7369999885559002</c:v>
                </c:pt>
                <c:pt idx="437">
                  <c:v>-2.73300004005432</c:v>
                </c:pt>
                <c:pt idx="438">
                  <c:v>-2.7119998931884699</c:v>
                </c:pt>
                <c:pt idx="439">
                  <c:v>-2.71000003814697</c:v>
                </c:pt>
                <c:pt idx="440">
                  <c:v>-2.7699999809265101</c:v>
                </c:pt>
                <c:pt idx="441">
                  <c:v>-2.7379999160766602</c:v>
                </c:pt>
                <c:pt idx="442">
                  <c:v>-2.6730000972747798</c:v>
                </c:pt>
                <c:pt idx="443">
                  <c:v>-2.6940000057220401</c:v>
                </c:pt>
                <c:pt idx="444">
                  <c:v>-2.7119998931884699</c:v>
                </c:pt>
                <c:pt idx="445">
                  <c:v>-2.625</c:v>
                </c:pt>
                <c:pt idx="446">
                  <c:v>-2.5920000076293901</c:v>
                </c:pt>
                <c:pt idx="447">
                  <c:v>-2.60199999809265</c:v>
                </c:pt>
                <c:pt idx="448">
                  <c:v>-2.61700010299682</c:v>
                </c:pt>
                <c:pt idx="449">
                  <c:v>-2.6340000629425</c:v>
                </c:pt>
                <c:pt idx="450">
                  <c:v>-2.6029999256134002</c:v>
                </c:pt>
                <c:pt idx="451">
                  <c:v>-2.6119999885559002</c:v>
                </c:pt>
                <c:pt idx="452">
                  <c:v>-2.5</c:v>
                </c:pt>
                <c:pt idx="453">
                  <c:v>-2.4739999771118102</c:v>
                </c:pt>
                <c:pt idx="454">
                  <c:v>-2.43300008773803</c:v>
                </c:pt>
                <c:pt idx="455">
                  <c:v>-2.3399999141693102</c:v>
                </c:pt>
                <c:pt idx="456">
                  <c:v>-2.36700010299682</c:v>
                </c:pt>
                <c:pt idx="457">
                  <c:v>-2.3259999752044598</c:v>
                </c:pt>
                <c:pt idx="458">
                  <c:v>-2.2999999523162802</c:v>
                </c:pt>
                <c:pt idx="459">
                  <c:v>-2.2620000839233398</c:v>
                </c:pt>
                <c:pt idx="460">
                  <c:v>-2.2249999046325599</c:v>
                </c:pt>
                <c:pt idx="461">
                  <c:v>-2.0520000457763601</c:v>
                </c:pt>
                <c:pt idx="462">
                  <c:v>-1.98300004005432</c:v>
                </c:pt>
                <c:pt idx="463">
                  <c:v>-1.9320000410079901</c:v>
                </c:pt>
                <c:pt idx="464">
                  <c:v>-1.7649999856948799</c:v>
                </c:pt>
                <c:pt idx="465">
                  <c:v>-1.5240000486373899</c:v>
                </c:pt>
                <c:pt idx="466">
                  <c:v>-1.40699994564056</c:v>
                </c:pt>
                <c:pt idx="467">
                  <c:v>-1.13300001621246</c:v>
                </c:pt>
                <c:pt idx="468">
                  <c:v>-1.0190000534057599</c:v>
                </c:pt>
                <c:pt idx="469">
                  <c:v>-1.0859999656677199</c:v>
                </c:pt>
                <c:pt idx="470">
                  <c:v>-1.0549999475479099</c:v>
                </c:pt>
                <c:pt idx="471">
                  <c:v>-1.00999999046325</c:v>
                </c:pt>
                <c:pt idx="472">
                  <c:v>-1.0119999647140501</c:v>
                </c:pt>
                <c:pt idx="473">
                  <c:v>-1.03100001811981</c:v>
                </c:pt>
                <c:pt idx="474">
                  <c:v>-1.1230000257492001</c:v>
                </c:pt>
                <c:pt idx="475">
                  <c:v>-1.1950000524520801</c:v>
                </c:pt>
                <c:pt idx="476">
                  <c:v>-1.10199999809265</c:v>
                </c:pt>
                <c:pt idx="477">
                  <c:v>-1.2519999742507899</c:v>
                </c:pt>
                <c:pt idx="478">
                  <c:v>-1.2369999885559</c:v>
                </c:pt>
                <c:pt idx="479">
                  <c:v>-1.1009999513626001</c:v>
                </c:pt>
                <c:pt idx="480">
                  <c:v>-1.01300001144409</c:v>
                </c:pt>
                <c:pt idx="481">
                  <c:v>-1.15699994564056</c:v>
                </c:pt>
                <c:pt idx="482">
                  <c:v>-1.1770000457763601</c:v>
                </c:pt>
                <c:pt idx="483">
                  <c:v>-1.26400005817413</c:v>
                </c:pt>
                <c:pt idx="484">
                  <c:v>-1.33099997043609</c:v>
                </c:pt>
                <c:pt idx="485">
                  <c:v>-1.37999999523162</c:v>
                </c:pt>
                <c:pt idx="486">
                  <c:v>-1.3630000352859399</c:v>
                </c:pt>
                <c:pt idx="487">
                  <c:v>-1.3279999494552599</c:v>
                </c:pt>
                <c:pt idx="488">
                  <c:v>-1.35800004005432</c:v>
                </c:pt>
                <c:pt idx="489">
                  <c:v>-1.2960000038146899</c:v>
                </c:pt>
                <c:pt idx="490">
                  <c:v>-1.32099997997283</c:v>
                </c:pt>
                <c:pt idx="491">
                  <c:v>-1.17799997329711</c:v>
                </c:pt>
                <c:pt idx="492">
                  <c:v>-1.13399994373321</c:v>
                </c:pt>
                <c:pt idx="493">
                  <c:v>-0.99199998378753595</c:v>
                </c:pt>
                <c:pt idx="494">
                  <c:v>-0.81999999284744196</c:v>
                </c:pt>
                <c:pt idx="495">
                  <c:v>-0.74199998378753595</c:v>
                </c:pt>
                <c:pt idx="496">
                  <c:v>-0.54199999570846502</c:v>
                </c:pt>
                <c:pt idx="497">
                  <c:v>-0.58899998664855902</c:v>
                </c:pt>
                <c:pt idx="498">
                  <c:v>-0.596000015735626</c:v>
                </c:pt>
                <c:pt idx="499">
                  <c:v>-0.37200000882148698</c:v>
                </c:pt>
                <c:pt idx="500">
                  <c:v>3.0000000260770299E-3</c:v>
                </c:pt>
                <c:pt idx="501">
                  <c:v>0.528999984264373</c:v>
                </c:pt>
                <c:pt idx="502">
                  <c:v>0.80699998140335005</c:v>
                </c:pt>
                <c:pt idx="503">
                  <c:v>1.15100002288818</c:v>
                </c:pt>
                <c:pt idx="504">
                  <c:v>1.38499999046325</c:v>
                </c:pt>
                <c:pt idx="505">
                  <c:v>1.41600000858306</c:v>
                </c:pt>
                <c:pt idx="506">
                  <c:v>1.3190000057220399</c:v>
                </c:pt>
                <c:pt idx="507">
                  <c:v>1.4400000572204501</c:v>
                </c:pt>
                <c:pt idx="508">
                  <c:v>1.6319999694824201</c:v>
                </c:pt>
                <c:pt idx="509">
                  <c:v>1.75899994373321</c:v>
                </c:pt>
                <c:pt idx="510">
                  <c:v>1.7649999856948799</c:v>
                </c:pt>
                <c:pt idx="511">
                  <c:v>1.85300004482269</c:v>
                </c:pt>
                <c:pt idx="512">
                  <c:v>1.8559999465942301</c:v>
                </c:pt>
                <c:pt idx="513">
                  <c:v>1.83099997043609</c:v>
                </c:pt>
                <c:pt idx="514">
                  <c:v>1.83500003814697</c:v>
                </c:pt>
                <c:pt idx="515">
                  <c:v>1.7339999675750699</c:v>
                </c:pt>
                <c:pt idx="516">
                  <c:v>1.7669999599456701</c:v>
                </c:pt>
                <c:pt idx="517">
                  <c:v>1.7070000171661299</c:v>
                </c:pt>
                <c:pt idx="518">
                  <c:v>1.66100001335144</c:v>
                </c:pt>
                <c:pt idx="519">
                  <c:v>1.5570000410079901</c:v>
                </c:pt>
                <c:pt idx="520">
                  <c:v>1.5279999971389699</c:v>
                </c:pt>
                <c:pt idx="521">
                  <c:v>1.59300005435943</c:v>
                </c:pt>
                <c:pt idx="522">
                  <c:v>1.5789999961853001</c:v>
                </c:pt>
                <c:pt idx="523">
                  <c:v>1.7020000219345</c:v>
                </c:pt>
                <c:pt idx="524">
                  <c:v>1.65699994564056</c:v>
                </c:pt>
                <c:pt idx="525">
                  <c:v>1.6449999809265099</c:v>
                </c:pt>
                <c:pt idx="526">
                  <c:v>1.5690000057220399</c:v>
                </c:pt>
                <c:pt idx="527">
                  <c:v>1.68299996852874</c:v>
                </c:pt>
                <c:pt idx="528">
                  <c:v>1.7400000095367401</c:v>
                </c:pt>
                <c:pt idx="529">
                  <c:v>1.7779999971389699</c:v>
                </c:pt>
                <c:pt idx="530">
                  <c:v>1.8739999532699501</c:v>
                </c:pt>
                <c:pt idx="531">
                  <c:v>2.07699990272521</c:v>
                </c:pt>
                <c:pt idx="532">
                  <c:v>2.14700007438659</c:v>
                </c:pt>
                <c:pt idx="533">
                  <c:v>2.1589999198913499</c:v>
                </c:pt>
                <c:pt idx="534">
                  <c:v>2.2030000686645499</c:v>
                </c:pt>
                <c:pt idx="535">
                  <c:v>2.3420000076293901</c:v>
                </c:pt>
                <c:pt idx="536">
                  <c:v>2.3989999294281001</c:v>
                </c:pt>
                <c:pt idx="537">
                  <c:v>2.4449999332427899</c:v>
                </c:pt>
                <c:pt idx="538">
                  <c:v>2.48200011253356</c:v>
                </c:pt>
                <c:pt idx="539">
                  <c:v>2.3840000629425</c:v>
                </c:pt>
                <c:pt idx="540">
                  <c:v>2.4479999542236301</c:v>
                </c:pt>
                <c:pt idx="541">
                  <c:v>2.5009999275207502</c:v>
                </c:pt>
                <c:pt idx="542">
                  <c:v>2.5369999408721902</c:v>
                </c:pt>
                <c:pt idx="543">
                  <c:v>2.57699990272521</c:v>
                </c:pt>
                <c:pt idx="544">
                  <c:v>2.7390000820159899</c:v>
                </c:pt>
                <c:pt idx="545">
                  <c:v>2.8559999465942298</c:v>
                </c:pt>
                <c:pt idx="546">
                  <c:v>2.9679999351501398</c:v>
                </c:pt>
                <c:pt idx="547">
                  <c:v>3.1180000305175701</c:v>
                </c:pt>
                <c:pt idx="548">
                  <c:v>3.27200007438659</c:v>
                </c:pt>
                <c:pt idx="549">
                  <c:v>3.3110001087188698</c:v>
                </c:pt>
                <c:pt idx="550">
                  <c:v>3.3099999427795401</c:v>
                </c:pt>
                <c:pt idx="551">
                  <c:v>3.2939999103546098</c:v>
                </c:pt>
                <c:pt idx="552">
                  <c:v>3.2349998950958199</c:v>
                </c:pt>
                <c:pt idx="553">
                  <c:v>3.2620000839233398</c:v>
                </c:pt>
                <c:pt idx="554">
                  <c:v>3.1779999732971098</c:v>
                </c:pt>
                <c:pt idx="555">
                  <c:v>3.2290000915527299</c:v>
                </c:pt>
                <c:pt idx="556">
                  <c:v>3.1519999504089302</c:v>
                </c:pt>
                <c:pt idx="557">
                  <c:v>3.0109999179839999</c:v>
                </c:pt>
                <c:pt idx="558">
                  <c:v>2.9930000305175701</c:v>
                </c:pt>
                <c:pt idx="559">
                  <c:v>2.83100008964538</c:v>
                </c:pt>
                <c:pt idx="560">
                  <c:v>2.79099988937377</c:v>
                </c:pt>
                <c:pt idx="561">
                  <c:v>2.69700002670288</c:v>
                </c:pt>
                <c:pt idx="562">
                  <c:v>2.59400010108947</c:v>
                </c:pt>
                <c:pt idx="563">
                  <c:v>2.5060000419616699</c:v>
                </c:pt>
                <c:pt idx="564">
                  <c:v>2.41100001335144</c:v>
                </c:pt>
                <c:pt idx="565">
                  <c:v>2.2939999103546098</c:v>
                </c:pt>
                <c:pt idx="566">
                  <c:v>2.16000008583068</c:v>
                </c:pt>
                <c:pt idx="567">
                  <c:v>2.0160000324249201</c:v>
                </c:pt>
                <c:pt idx="568">
                  <c:v>1.95000004768371</c:v>
                </c:pt>
                <c:pt idx="569">
                  <c:v>1.8630000352859399</c:v>
                </c:pt>
                <c:pt idx="570">
                  <c:v>1.6890000104904099</c:v>
                </c:pt>
                <c:pt idx="571">
                  <c:v>1.6490000486373899</c:v>
                </c:pt>
                <c:pt idx="572">
                  <c:v>1.5030000209808301</c:v>
                </c:pt>
                <c:pt idx="573">
                  <c:v>1.37100005149841</c:v>
                </c:pt>
                <c:pt idx="574">
                  <c:v>1.4079999923705999</c:v>
                </c:pt>
                <c:pt idx="575">
                  <c:v>1.33000004291534</c:v>
                </c:pt>
                <c:pt idx="576">
                  <c:v>1.33099997043609</c:v>
                </c:pt>
                <c:pt idx="577">
                  <c:v>1.2829999923705999</c:v>
                </c:pt>
                <c:pt idx="578">
                  <c:v>1.2940000295639</c:v>
                </c:pt>
                <c:pt idx="579">
                  <c:v>1.26400005817413</c:v>
                </c:pt>
                <c:pt idx="580">
                  <c:v>1.21399998664855</c:v>
                </c:pt>
                <c:pt idx="581">
                  <c:v>1.21399998664855</c:v>
                </c:pt>
                <c:pt idx="582">
                  <c:v>1.16499996185302</c:v>
                </c:pt>
                <c:pt idx="583">
                  <c:v>1.15100002288818</c:v>
                </c:pt>
                <c:pt idx="584">
                  <c:v>1.1449999809265099</c:v>
                </c:pt>
                <c:pt idx="585">
                  <c:v>1.14300000667572</c:v>
                </c:pt>
                <c:pt idx="586">
                  <c:v>1.1059999465942301</c:v>
                </c:pt>
                <c:pt idx="587">
                  <c:v>1.0829999446868801</c:v>
                </c:pt>
                <c:pt idx="588">
                  <c:v>1.01400005817413</c:v>
                </c:pt>
                <c:pt idx="589">
                  <c:v>0.98299998044967596</c:v>
                </c:pt>
                <c:pt idx="590">
                  <c:v>1.02600002288818</c:v>
                </c:pt>
                <c:pt idx="591">
                  <c:v>0.98500001430511397</c:v>
                </c:pt>
                <c:pt idx="592">
                  <c:v>0.94400000572204501</c:v>
                </c:pt>
                <c:pt idx="593">
                  <c:v>0.90499997138976995</c:v>
                </c:pt>
                <c:pt idx="594">
                  <c:v>0.87999999523162797</c:v>
                </c:pt>
                <c:pt idx="595">
                  <c:v>0.83899998664855902</c:v>
                </c:pt>
                <c:pt idx="596">
                  <c:v>0.78700000047683705</c:v>
                </c:pt>
                <c:pt idx="597">
                  <c:v>0.721000015735626</c:v>
                </c:pt>
                <c:pt idx="598">
                  <c:v>0.61699998378753595</c:v>
                </c:pt>
                <c:pt idx="599">
                  <c:v>0.55299997329711903</c:v>
                </c:pt>
                <c:pt idx="600">
                  <c:v>0.41499999165534901</c:v>
                </c:pt>
                <c:pt idx="601">
                  <c:v>0.36700001358985901</c:v>
                </c:pt>
                <c:pt idx="602">
                  <c:v>0.32600000500678999</c:v>
                </c:pt>
                <c:pt idx="603">
                  <c:v>0.31799998879432601</c:v>
                </c:pt>
                <c:pt idx="604">
                  <c:v>0.28700000047683699</c:v>
                </c:pt>
                <c:pt idx="605">
                  <c:v>0.287999987602233</c:v>
                </c:pt>
                <c:pt idx="606">
                  <c:v>0.29199999570846502</c:v>
                </c:pt>
                <c:pt idx="607">
                  <c:v>0.28600001335143999</c:v>
                </c:pt>
                <c:pt idx="608">
                  <c:v>0.326999992132186</c:v>
                </c:pt>
                <c:pt idx="609">
                  <c:v>0.32300001382827698</c:v>
                </c:pt>
                <c:pt idx="610">
                  <c:v>0.36300000548362699</c:v>
                </c:pt>
                <c:pt idx="611">
                  <c:v>0.31700000166893</c:v>
                </c:pt>
                <c:pt idx="612">
                  <c:v>0.28099998831748901</c:v>
                </c:pt>
                <c:pt idx="613">
                  <c:v>0.30000001192092801</c:v>
                </c:pt>
                <c:pt idx="614">
                  <c:v>0.28499999642372098</c:v>
                </c:pt>
                <c:pt idx="615">
                  <c:v>0.193000003695487</c:v>
                </c:pt>
                <c:pt idx="616">
                  <c:v>0.149000003933906</c:v>
                </c:pt>
                <c:pt idx="617">
                  <c:v>7.2999998927116394E-2</c:v>
                </c:pt>
                <c:pt idx="618">
                  <c:v>1.8999999389052301E-2</c:v>
                </c:pt>
                <c:pt idx="619">
                  <c:v>3.7999998778104699E-2</c:v>
                </c:pt>
                <c:pt idx="620">
                  <c:v>-2.5000000372528999E-2</c:v>
                </c:pt>
                <c:pt idx="621">
                  <c:v>-4.3000001460313797E-2</c:v>
                </c:pt>
                <c:pt idx="622">
                  <c:v>-9.6000000834464999E-2</c:v>
                </c:pt>
                <c:pt idx="623">
                  <c:v>-9.7000002861022894E-2</c:v>
                </c:pt>
                <c:pt idx="624">
                  <c:v>-7.9999998211860601E-2</c:v>
                </c:pt>
                <c:pt idx="625">
                  <c:v>-0.18099999427795399</c:v>
                </c:pt>
                <c:pt idx="626">
                  <c:v>-0.18000000715255701</c:v>
                </c:pt>
                <c:pt idx="627">
                  <c:v>-0.240999996662139</c:v>
                </c:pt>
                <c:pt idx="628">
                  <c:v>-0.21500000357627799</c:v>
                </c:pt>
                <c:pt idx="629">
                  <c:v>-0.19900000095367401</c:v>
                </c:pt>
                <c:pt idx="630">
                  <c:v>-0.21500000357627799</c:v>
                </c:pt>
                <c:pt idx="631">
                  <c:v>-0.18600000441074299</c:v>
                </c:pt>
                <c:pt idx="632">
                  <c:v>-0.21999999880790699</c:v>
                </c:pt>
                <c:pt idx="633">
                  <c:v>-0.26100000739097501</c:v>
                </c:pt>
                <c:pt idx="634">
                  <c:v>-0.21999999880790699</c:v>
                </c:pt>
                <c:pt idx="635">
                  <c:v>-0.24400000274181299</c:v>
                </c:pt>
                <c:pt idx="636">
                  <c:v>-0.19799999892711601</c:v>
                </c:pt>
                <c:pt idx="637">
                  <c:v>-0.20399999618530201</c:v>
                </c:pt>
                <c:pt idx="638">
                  <c:v>-0.17399999499320901</c:v>
                </c:pt>
                <c:pt idx="639">
                  <c:v>-0.22200000286102201</c:v>
                </c:pt>
                <c:pt idx="640">
                  <c:v>-0.25799998641014099</c:v>
                </c:pt>
                <c:pt idx="641">
                  <c:v>-0.26199999451637201</c:v>
                </c:pt>
                <c:pt idx="642">
                  <c:v>-0.270000010728836</c:v>
                </c:pt>
                <c:pt idx="643">
                  <c:v>-0.27599999308586098</c:v>
                </c:pt>
                <c:pt idx="644">
                  <c:v>-0.29699999094009399</c:v>
                </c:pt>
                <c:pt idx="645">
                  <c:v>-0.23199999332427901</c:v>
                </c:pt>
                <c:pt idx="646">
                  <c:v>-0.18899999558925601</c:v>
                </c:pt>
                <c:pt idx="647">
                  <c:v>-0.20299999415874401</c:v>
                </c:pt>
                <c:pt idx="648">
                  <c:v>-8.2999996840953799E-2</c:v>
                </c:pt>
                <c:pt idx="649">
                  <c:v>-0.10700000077485999</c:v>
                </c:pt>
                <c:pt idx="650">
                  <c:v>-2.89999991655349E-2</c:v>
                </c:pt>
                <c:pt idx="651">
                  <c:v>-1.60000007599592E-2</c:v>
                </c:pt>
                <c:pt idx="652">
                  <c:v>2.19999998807907E-2</c:v>
                </c:pt>
                <c:pt idx="653">
                  <c:v>0.11200000345706899</c:v>
                </c:pt>
                <c:pt idx="654">
                  <c:v>9.3000002205371801E-2</c:v>
                </c:pt>
                <c:pt idx="655">
                  <c:v>0.11900000274181299</c:v>
                </c:pt>
                <c:pt idx="656">
                  <c:v>3.9000000804662698E-2</c:v>
                </c:pt>
                <c:pt idx="657">
                  <c:v>-1.00000004749745E-3</c:v>
                </c:pt>
                <c:pt idx="658">
                  <c:v>8.6999997496604906E-2</c:v>
                </c:pt>
                <c:pt idx="659">
                  <c:v>9.8999999463558197E-2</c:v>
                </c:pt>
                <c:pt idx="660">
                  <c:v>0.19099999964237199</c:v>
                </c:pt>
                <c:pt idx="661">
                  <c:v>0.118000000715255</c:v>
                </c:pt>
                <c:pt idx="662">
                  <c:v>0.17599999904632499</c:v>
                </c:pt>
                <c:pt idx="663">
                  <c:v>0.26300001144409102</c:v>
                </c:pt>
                <c:pt idx="664">
                  <c:v>0.25499999523162797</c:v>
                </c:pt>
                <c:pt idx="665">
                  <c:v>0.25900000333786</c:v>
                </c:pt>
                <c:pt idx="666">
                  <c:v>0.29899999499320901</c:v>
                </c:pt>
                <c:pt idx="667">
                  <c:v>0.20999999344348899</c:v>
                </c:pt>
                <c:pt idx="668">
                  <c:v>0.19499999284744199</c:v>
                </c:pt>
                <c:pt idx="669">
                  <c:v>0.16599999368190699</c:v>
                </c:pt>
                <c:pt idx="670">
                  <c:v>0.153999999165534</c:v>
                </c:pt>
                <c:pt idx="671">
                  <c:v>0.17499999701976701</c:v>
                </c:pt>
                <c:pt idx="672">
                  <c:v>8.5000000894069602E-2</c:v>
                </c:pt>
                <c:pt idx="673">
                  <c:v>0.19400000572204501</c:v>
                </c:pt>
                <c:pt idx="674">
                  <c:v>0.25299999117851202</c:v>
                </c:pt>
                <c:pt idx="675">
                  <c:v>0.29499998688697798</c:v>
                </c:pt>
                <c:pt idx="676">
                  <c:v>0.29600000381469699</c:v>
                </c:pt>
                <c:pt idx="677">
                  <c:v>0.298000007867813</c:v>
                </c:pt>
                <c:pt idx="678">
                  <c:v>0.26199999451637201</c:v>
                </c:pt>
                <c:pt idx="679">
                  <c:v>0.25600001215934698</c:v>
                </c:pt>
                <c:pt idx="680">
                  <c:v>0.29399999976158098</c:v>
                </c:pt>
                <c:pt idx="681">
                  <c:v>0.31999999284744202</c:v>
                </c:pt>
                <c:pt idx="682">
                  <c:v>0.25299999117851202</c:v>
                </c:pt>
                <c:pt idx="683">
                  <c:v>0.24300000071525499</c:v>
                </c:pt>
                <c:pt idx="684">
                  <c:v>0.20900000631809201</c:v>
                </c:pt>
                <c:pt idx="685">
                  <c:v>0.25900000333786</c:v>
                </c:pt>
                <c:pt idx="686">
                  <c:v>0.23399999737739499</c:v>
                </c:pt>
                <c:pt idx="687">
                  <c:v>0.27200001478195102</c:v>
                </c:pt>
                <c:pt idx="688">
                  <c:v>0.32499998807907099</c:v>
                </c:pt>
                <c:pt idx="689">
                  <c:v>0.31200000643730103</c:v>
                </c:pt>
                <c:pt idx="690">
                  <c:v>0.32300001382827698</c:v>
                </c:pt>
                <c:pt idx="691">
                  <c:v>0.29899999499320901</c:v>
                </c:pt>
                <c:pt idx="692">
                  <c:v>0.29899999499320901</c:v>
                </c:pt>
                <c:pt idx="693">
                  <c:v>0.25699999928474399</c:v>
                </c:pt>
                <c:pt idx="694">
                  <c:v>0.22300000488758001</c:v>
                </c:pt>
                <c:pt idx="695">
                  <c:v>0.25200000405311501</c:v>
                </c:pt>
                <c:pt idx="696">
                  <c:v>0.20800000429153401</c:v>
                </c:pt>
                <c:pt idx="697">
                  <c:v>0.158000007271766</c:v>
                </c:pt>
                <c:pt idx="698">
                  <c:v>0.10199999809265101</c:v>
                </c:pt>
                <c:pt idx="699">
                  <c:v>6.8999998271465302E-2</c:v>
                </c:pt>
                <c:pt idx="700">
                  <c:v>-3.0000000260770299E-3</c:v>
                </c:pt>
                <c:pt idx="701">
                  <c:v>3.0000000260770299E-3</c:v>
                </c:pt>
                <c:pt idx="702">
                  <c:v>-4.9999998882412902E-3</c:v>
                </c:pt>
                <c:pt idx="703">
                  <c:v>-7.1999996900558402E-2</c:v>
                </c:pt>
                <c:pt idx="704">
                  <c:v>-0.18400000035762701</c:v>
                </c:pt>
                <c:pt idx="705">
                  <c:v>-0.181999996304512</c:v>
                </c:pt>
                <c:pt idx="706">
                  <c:v>-0.21400000154971999</c:v>
                </c:pt>
                <c:pt idx="707">
                  <c:v>-0.22900000214576699</c:v>
                </c:pt>
                <c:pt idx="708">
                  <c:v>-0.12600000202655701</c:v>
                </c:pt>
                <c:pt idx="709">
                  <c:v>-6.1999998986720997E-2</c:v>
                </c:pt>
                <c:pt idx="710">
                  <c:v>-7.0000002160668304E-3</c:v>
                </c:pt>
                <c:pt idx="711">
                  <c:v>2.9999999329447701E-2</c:v>
                </c:pt>
                <c:pt idx="712">
                  <c:v>6.4999997615814195E-2</c:v>
                </c:pt>
                <c:pt idx="713">
                  <c:v>8.3999998867511694E-2</c:v>
                </c:pt>
                <c:pt idx="714">
                  <c:v>7.4000000953674303E-2</c:v>
                </c:pt>
                <c:pt idx="715">
                  <c:v>4.6999998390674501E-2</c:v>
                </c:pt>
                <c:pt idx="716">
                  <c:v>3.7999998778104699E-2</c:v>
                </c:pt>
                <c:pt idx="717">
                  <c:v>2.70000007003545E-2</c:v>
                </c:pt>
                <c:pt idx="718">
                  <c:v>-3.5999998450279201E-2</c:v>
                </c:pt>
                <c:pt idx="719">
                  <c:v>-7.9000003635883304E-2</c:v>
                </c:pt>
                <c:pt idx="720">
                  <c:v>-0.10899999737739501</c:v>
                </c:pt>
                <c:pt idx="721">
                  <c:v>-0.105999998748302</c:v>
                </c:pt>
                <c:pt idx="722">
                  <c:v>-0.15999999642372101</c:v>
                </c:pt>
                <c:pt idx="723">
                  <c:v>-0.16200000047683699</c:v>
                </c:pt>
                <c:pt idx="724">
                  <c:v>-0.178000003099441</c:v>
                </c:pt>
                <c:pt idx="725">
                  <c:v>-0.23299999535083701</c:v>
                </c:pt>
                <c:pt idx="726">
                  <c:v>-0.21299999952316201</c:v>
                </c:pt>
                <c:pt idx="727">
                  <c:v>-0.23700000345706901</c:v>
                </c:pt>
                <c:pt idx="728">
                  <c:v>-0.21400000154971999</c:v>
                </c:pt>
                <c:pt idx="729">
                  <c:v>-0.207000002264976</c:v>
                </c:pt>
                <c:pt idx="730">
                  <c:v>-0.20800000429153401</c:v>
                </c:pt>
                <c:pt idx="731">
                  <c:v>-0.187000006437301</c:v>
                </c:pt>
                <c:pt idx="732">
                  <c:v>-0.182999998331069</c:v>
                </c:pt>
                <c:pt idx="733">
                  <c:v>-0.224999994039535</c:v>
                </c:pt>
                <c:pt idx="734">
                  <c:v>-0.356000006198883</c:v>
                </c:pt>
                <c:pt idx="735">
                  <c:v>-0.44699999690055803</c:v>
                </c:pt>
                <c:pt idx="736">
                  <c:v>-0.52200001478195102</c:v>
                </c:pt>
                <c:pt idx="737">
                  <c:v>-0.48800000548362699</c:v>
                </c:pt>
                <c:pt idx="738">
                  <c:v>-0.48300001025199801</c:v>
                </c:pt>
                <c:pt idx="739">
                  <c:v>-0.51200002431869496</c:v>
                </c:pt>
                <c:pt idx="740">
                  <c:v>-0.38999998569488498</c:v>
                </c:pt>
                <c:pt idx="741">
                  <c:v>-0.393999993801116</c:v>
                </c:pt>
                <c:pt idx="742">
                  <c:v>-0.39300000667571999</c:v>
                </c:pt>
                <c:pt idx="743">
                  <c:v>-0.46299999952316201</c:v>
                </c:pt>
                <c:pt idx="744">
                  <c:v>-0.50999999046325595</c:v>
                </c:pt>
                <c:pt idx="745">
                  <c:v>-0.45699998736381497</c:v>
                </c:pt>
                <c:pt idx="746">
                  <c:v>-0.40200001001357999</c:v>
                </c:pt>
                <c:pt idx="747">
                  <c:v>-0.31099998950958202</c:v>
                </c:pt>
                <c:pt idx="748">
                  <c:v>-0.216000005602836</c:v>
                </c:pt>
                <c:pt idx="749">
                  <c:v>-0.12800000607967299</c:v>
                </c:pt>
                <c:pt idx="750">
                  <c:v>6.1999998986720997E-2</c:v>
                </c:pt>
                <c:pt idx="751">
                  <c:v>0.20100000500678999</c:v>
                </c:pt>
                <c:pt idx="752">
                  <c:v>0.37599998712539601</c:v>
                </c:pt>
                <c:pt idx="753">
                  <c:v>0.46900001168250999</c:v>
                </c:pt>
                <c:pt idx="754">
                  <c:v>0.47200000286102201</c:v>
                </c:pt>
                <c:pt idx="755">
                  <c:v>0.64499998092651301</c:v>
                </c:pt>
                <c:pt idx="756">
                  <c:v>0.75400000810623102</c:v>
                </c:pt>
                <c:pt idx="757">
                  <c:v>0.72500002384185702</c:v>
                </c:pt>
                <c:pt idx="758">
                  <c:v>0.68999999761581399</c:v>
                </c:pt>
                <c:pt idx="759">
                  <c:v>0.67199999094009399</c:v>
                </c:pt>
                <c:pt idx="760">
                  <c:v>0.77600002288818304</c:v>
                </c:pt>
                <c:pt idx="761">
                  <c:v>0.86500000953674305</c:v>
                </c:pt>
                <c:pt idx="762">
                  <c:v>1.05900001525878</c:v>
                </c:pt>
                <c:pt idx="763">
                  <c:v>1.1849999427795399</c:v>
                </c:pt>
                <c:pt idx="764">
                  <c:v>1.30400002002716</c:v>
                </c:pt>
                <c:pt idx="765">
                  <c:v>1.5199999809265099</c:v>
                </c:pt>
                <c:pt idx="766">
                  <c:v>1.62000000476837</c:v>
                </c:pt>
                <c:pt idx="767">
                  <c:v>1.6770000457763601</c:v>
                </c:pt>
                <c:pt idx="768">
                  <c:v>1.7079999446868801</c:v>
                </c:pt>
                <c:pt idx="769">
                  <c:v>1.66600000858306</c:v>
                </c:pt>
                <c:pt idx="770">
                  <c:v>1.7649999856948799</c:v>
                </c:pt>
                <c:pt idx="771">
                  <c:v>1.84800004959106</c:v>
                </c:pt>
                <c:pt idx="772">
                  <c:v>1.95099997520446</c:v>
                </c:pt>
                <c:pt idx="773">
                  <c:v>2.1140000820159899</c:v>
                </c:pt>
                <c:pt idx="774">
                  <c:v>2.2149999141693102</c:v>
                </c:pt>
                <c:pt idx="775">
                  <c:v>2.54500007629394</c:v>
                </c:pt>
                <c:pt idx="776">
                  <c:v>2.5739998817443799</c:v>
                </c:pt>
                <c:pt idx="777">
                  <c:v>2.5820000171661301</c:v>
                </c:pt>
                <c:pt idx="778">
                  <c:v>2.60800004005432</c:v>
                </c:pt>
                <c:pt idx="779">
                  <c:v>2.6010000705718901</c:v>
                </c:pt>
                <c:pt idx="780">
                  <c:v>2.7179999351501398</c:v>
                </c:pt>
                <c:pt idx="781">
                  <c:v>2.6809999942779501</c:v>
                </c:pt>
                <c:pt idx="782">
                  <c:v>2.6259999275207502</c:v>
                </c:pt>
                <c:pt idx="783">
                  <c:v>2.65100002288818</c:v>
                </c:pt>
                <c:pt idx="784">
                  <c:v>2.7309999465942298</c:v>
                </c:pt>
                <c:pt idx="785">
                  <c:v>2.8489999771118102</c:v>
                </c:pt>
                <c:pt idx="786">
                  <c:v>2.9719998836517298</c:v>
                </c:pt>
                <c:pt idx="787">
                  <c:v>2.9800000190734801</c:v>
                </c:pt>
                <c:pt idx="788">
                  <c:v>3.1280000209808301</c:v>
                </c:pt>
                <c:pt idx="789">
                  <c:v>3.07699990272521</c:v>
                </c:pt>
                <c:pt idx="790">
                  <c:v>3.1129999160766602</c:v>
                </c:pt>
                <c:pt idx="791">
                  <c:v>3.1029999256134002</c:v>
                </c:pt>
                <c:pt idx="792">
                  <c:v>2.8450000286102202</c:v>
                </c:pt>
                <c:pt idx="793">
                  <c:v>2.76300001144409</c:v>
                </c:pt>
                <c:pt idx="794">
                  <c:v>2.7369999885559002</c:v>
                </c:pt>
                <c:pt idx="795">
                  <c:v>2.54099988937377</c:v>
                </c:pt>
                <c:pt idx="796">
                  <c:v>2.4590001106262198</c:v>
                </c:pt>
                <c:pt idx="797">
                  <c:v>2.4430000782012899</c:v>
                </c:pt>
                <c:pt idx="798">
                  <c:v>2.4619998931884699</c:v>
                </c:pt>
                <c:pt idx="799">
                  <c:v>2.35700011253356</c:v>
                </c:pt>
                <c:pt idx="800">
                  <c:v>2.15700006484985</c:v>
                </c:pt>
                <c:pt idx="801">
                  <c:v>1.92400002479553</c:v>
                </c:pt>
                <c:pt idx="802">
                  <c:v>1.74199998378753</c:v>
                </c:pt>
                <c:pt idx="803">
                  <c:v>1.60199999809265</c:v>
                </c:pt>
                <c:pt idx="804">
                  <c:v>1.4980000257492001</c:v>
                </c:pt>
                <c:pt idx="805">
                  <c:v>1.375</c:v>
                </c:pt>
                <c:pt idx="806">
                  <c:v>1.31200003623962</c:v>
                </c:pt>
                <c:pt idx="807">
                  <c:v>1.28100001811981</c:v>
                </c:pt>
                <c:pt idx="808">
                  <c:v>1.25800001621246</c:v>
                </c:pt>
                <c:pt idx="809">
                  <c:v>1.17799997329711</c:v>
                </c:pt>
                <c:pt idx="810">
                  <c:v>1.22800004482269</c:v>
                </c:pt>
                <c:pt idx="811">
                  <c:v>1.05299997329711</c:v>
                </c:pt>
                <c:pt idx="812">
                  <c:v>0.95999997854232699</c:v>
                </c:pt>
                <c:pt idx="813">
                  <c:v>0.82899999618530196</c:v>
                </c:pt>
                <c:pt idx="814">
                  <c:v>0.69599997997283902</c:v>
                </c:pt>
                <c:pt idx="815">
                  <c:v>0.60699999332427901</c:v>
                </c:pt>
                <c:pt idx="816">
                  <c:v>0.43900001049041698</c:v>
                </c:pt>
                <c:pt idx="817">
                  <c:v>0.35100001096725397</c:v>
                </c:pt>
                <c:pt idx="818">
                  <c:v>0.31200000643730103</c:v>
                </c:pt>
                <c:pt idx="819">
                  <c:v>0.26399999856948803</c:v>
                </c:pt>
                <c:pt idx="820">
                  <c:v>0.21400000154971999</c:v>
                </c:pt>
                <c:pt idx="821">
                  <c:v>0.19499999284744199</c:v>
                </c:pt>
                <c:pt idx="822">
                  <c:v>0.143999993801116</c:v>
                </c:pt>
                <c:pt idx="823">
                  <c:v>0.15099999308586101</c:v>
                </c:pt>
                <c:pt idx="824">
                  <c:v>7.1999996900558402E-2</c:v>
                </c:pt>
                <c:pt idx="825">
                  <c:v>2.0000000949949E-3</c:v>
                </c:pt>
                <c:pt idx="826">
                  <c:v>-3.7999998778104699E-2</c:v>
                </c:pt>
                <c:pt idx="827">
                  <c:v>-0.12800000607967299</c:v>
                </c:pt>
                <c:pt idx="828">
                  <c:v>-0.18000000715255701</c:v>
                </c:pt>
                <c:pt idx="829">
                  <c:v>-0.230000004172325</c:v>
                </c:pt>
                <c:pt idx="830">
                  <c:v>-0.33500000834464999</c:v>
                </c:pt>
                <c:pt idx="831">
                  <c:v>-0.43900001049041698</c:v>
                </c:pt>
                <c:pt idx="832">
                  <c:v>-0.50800001621246305</c:v>
                </c:pt>
                <c:pt idx="833">
                  <c:v>-0.57099997997283902</c:v>
                </c:pt>
                <c:pt idx="834">
                  <c:v>-0.64899998903274503</c:v>
                </c:pt>
                <c:pt idx="835">
                  <c:v>-0.74599999189376798</c:v>
                </c:pt>
                <c:pt idx="836">
                  <c:v>-0.82499998807907104</c:v>
                </c:pt>
                <c:pt idx="837">
                  <c:v>-0.92500001192092896</c:v>
                </c:pt>
                <c:pt idx="838">
                  <c:v>-1.02300000190734</c:v>
                </c:pt>
                <c:pt idx="839">
                  <c:v>-1.1629999876022299</c:v>
                </c:pt>
                <c:pt idx="840">
                  <c:v>-1.2829999923705999</c:v>
                </c:pt>
                <c:pt idx="841">
                  <c:v>-1.3589999675750699</c:v>
                </c:pt>
                <c:pt idx="842">
                  <c:v>-1.44599997997283</c:v>
                </c:pt>
                <c:pt idx="843">
                  <c:v>-1.52300000190734</c:v>
                </c:pt>
                <c:pt idx="844">
                  <c:v>-1.5700000524520801</c:v>
                </c:pt>
                <c:pt idx="845">
                  <c:v>-1.7079999446868801</c:v>
                </c:pt>
                <c:pt idx="846">
                  <c:v>-1.77600002288818</c:v>
                </c:pt>
                <c:pt idx="847">
                  <c:v>-1.875</c:v>
                </c:pt>
                <c:pt idx="848">
                  <c:v>-2.0069999694824201</c:v>
                </c:pt>
                <c:pt idx="849">
                  <c:v>-2.1549999713897701</c:v>
                </c:pt>
                <c:pt idx="850">
                  <c:v>-2.1779999732971098</c:v>
                </c:pt>
                <c:pt idx="851">
                  <c:v>-2.2609999179839999</c:v>
                </c:pt>
                <c:pt idx="852">
                  <c:v>-2.22699999809265</c:v>
                </c:pt>
                <c:pt idx="853">
                  <c:v>-2.2790000438690101</c:v>
                </c:pt>
                <c:pt idx="854">
                  <c:v>-2.2579998970031698</c:v>
                </c:pt>
                <c:pt idx="855">
                  <c:v>-2.2609999179839999</c:v>
                </c:pt>
                <c:pt idx="856">
                  <c:v>-2.3039999008178702</c:v>
                </c:pt>
                <c:pt idx="857">
                  <c:v>-2.2490000724792401</c:v>
                </c:pt>
                <c:pt idx="858">
                  <c:v>-2.1930000782012899</c:v>
                </c:pt>
                <c:pt idx="859">
                  <c:v>-2.20199990272521</c:v>
                </c:pt>
                <c:pt idx="860">
                  <c:v>-2.1779999732971098</c:v>
                </c:pt>
                <c:pt idx="861">
                  <c:v>-2.1489999294281001</c:v>
                </c:pt>
                <c:pt idx="862">
                  <c:v>-2.1370000839233398</c:v>
                </c:pt>
                <c:pt idx="863">
                  <c:v>-2.16100001335144</c:v>
                </c:pt>
                <c:pt idx="864">
                  <c:v>-2.1349999904632502</c:v>
                </c:pt>
                <c:pt idx="865">
                  <c:v>-2.1419999599456698</c:v>
                </c:pt>
                <c:pt idx="866">
                  <c:v>-2.13000011444091</c:v>
                </c:pt>
                <c:pt idx="867">
                  <c:v>-2.0590000152587802</c:v>
                </c:pt>
                <c:pt idx="868">
                  <c:v>-2.0610001087188698</c:v>
                </c:pt>
                <c:pt idx="869">
                  <c:v>-2.16100001335144</c:v>
                </c:pt>
                <c:pt idx="870">
                  <c:v>-2.2339999675750701</c:v>
                </c:pt>
                <c:pt idx="871">
                  <c:v>-2.2739999294281001</c:v>
                </c:pt>
                <c:pt idx="872">
                  <c:v>-2.2290000915527299</c:v>
                </c:pt>
                <c:pt idx="873">
                  <c:v>-2.2309999465942298</c:v>
                </c:pt>
                <c:pt idx="874">
                  <c:v>-2.3859999179839999</c:v>
                </c:pt>
                <c:pt idx="875">
                  <c:v>-2.3180000782012899</c:v>
                </c:pt>
                <c:pt idx="876">
                  <c:v>-2.2530000209808301</c:v>
                </c:pt>
                <c:pt idx="877">
                  <c:v>-2.10199999809265</c:v>
                </c:pt>
                <c:pt idx="878">
                  <c:v>-2.0429999828338601</c:v>
                </c:pt>
                <c:pt idx="879">
                  <c:v>-2.0339999198913499</c:v>
                </c:pt>
                <c:pt idx="880">
                  <c:v>-2.08500003814697</c:v>
                </c:pt>
                <c:pt idx="881">
                  <c:v>-2.0079998970031698</c:v>
                </c:pt>
                <c:pt idx="882">
                  <c:v>-2.1059999465942298</c:v>
                </c:pt>
                <c:pt idx="883">
                  <c:v>-2.1940000057220401</c:v>
                </c:pt>
                <c:pt idx="884">
                  <c:v>-2.24200010299682</c:v>
                </c:pt>
                <c:pt idx="885">
                  <c:v>-2.3090000152587802</c:v>
                </c:pt>
                <c:pt idx="886">
                  <c:v>-2.3139998912811199</c:v>
                </c:pt>
                <c:pt idx="887">
                  <c:v>-2.3020000457763601</c:v>
                </c:pt>
                <c:pt idx="888">
                  <c:v>-2.2920000553131099</c:v>
                </c:pt>
                <c:pt idx="889">
                  <c:v>-2.2590000629425</c:v>
                </c:pt>
                <c:pt idx="890">
                  <c:v>-2.2690000534057599</c:v>
                </c:pt>
                <c:pt idx="891">
                  <c:v>-2.2699999809265101</c:v>
                </c:pt>
                <c:pt idx="892">
                  <c:v>-2.2669999599456698</c:v>
                </c:pt>
                <c:pt idx="893">
                  <c:v>-2.2920000553131099</c:v>
                </c:pt>
                <c:pt idx="894">
                  <c:v>-2.29900002479553</c:v>
                </c:pt>
                <c:pt idx="895">
                  <c:v>-2.3540000915527299</c:v>
                </c:pt>
                <c:pt idx="896">
                  <c:v>-2.3340001106262198</c:v>
                </c:pt>
                <c:pt idx="897">
                  <c:v>-2.3959999084472599</c:v>
                </c:pt>
                <c:pt idx="898">
                  <c:v>-2.4849998950958199</c:v>
                </c:pt>
                <c:pt idx="899">
                  <c:v>-2.5329999923706001</c:v>
                </c:pt>
                <c:pt idx="900">
                  <c:v>-2.5559999942779501</c:v>
                </c:pt>
                <c:pt idx="901">
                  <c:v>-2.65700006484985</c:v>
                </c:pt>
                <c:pt idx="902">
                  <c:v>-2.7079999446868799</c:v>
                </c:pt>
                <c:pt idx="903">
                  <c:v>-2.6940000057220401</c:v>
                </c:pt>
                <c:pt idx="904">
                  <c:v>-2.6679999828338601</c:v>
                </c:pt>
                <c:pt idx="905">
                  <c:v>-2.7520000934600799</c:v>
                </c:pt>
                <c:pt idx="906">
                  <c:v>-2.7279999256134002</c:v>
                </c:pt>
                <c:pt idx="907">
                  <c:v>-2.7309999465942298</c:v>
                </c:pt>
                <c:pt idx="908">
                  <c:v>-2.73600006103515</c:v>
                </c:pt>
                <c:pt idx="909">
                  <c:v>-2.7290000915527299</c:v>
                </c:pt>
                <c:pt idx="910">
                  <c:v>-2.7279999256134002</c:v>
                </c:pt>
                <c:pt idx="911">
                  <c:v>-2.69600009918212</c:v>
                </c:pt>
                <c:pt idx="912">
                  <c:v>-2.6989998817443799</c:v>
                </c:pt>
                <c:pt idx="913">
                  <c:v>-2.66000008583068</c:v>
                </c:pt>
                <c:pt idx="914">
                  <c:v>-2.7139999866485498</c:v>
                </c:pt>
                <c:pt idx="915">
                  <c:v>-2.7070000171661301</c:v>
                </c:pt>
                <c:pt idx="916">
                  <c:v>-2.70199990272521</c:v>
                </c:pt>
                <c:pt idx="917">
                  <c:v>-2.7130000591278001</c:v>
                </c:pt>
                <c:pt idx="918">
                  <c:v>-2.7260000705718901</c:v>
                </c:pt>
                <c:pt idx="919">
                  <c:v>-2.7300000190734801</c:v>
                </c:pt>
                <c:pt idx="920">
                  <c:v>-2.75500011444091</c:v>
                </c:pt>
                <c:pt idx="921">
                  <c:v>-2.8059999942779501</c:v>
                </c:pt>
                <c:pt idx="922">
                  <c:v>-2.78200006484985</c:v>
                </c:pt>
                <c:pt idx="923">
                  <c:v>-2.79099988937377</c:v>
                </c:pt>
                <c:pt idx="924">
                  <c:v>-2.7799999713897701</c:v>
                </c:pt>
                <c:pt idx="925">
                  <c:v>-2.8099999427795401</c:v>
                </c:pt>
                <c:pt idx="926">
                  <c:v>-2.8280000686645499</c:v>
                </c:pt>
                <c:pt idx="927">
                  <c:v>-2.8399999141693102</c:v>
                </c:pt>
                <c:pt idx="928">
                  <c:v>-2.8499999046325599</c:v>
                </c:pt>
                <c:pt idx="929">
                  <c:v>-2.8289999961853001</c:v>
                </c:pt>
                <c:pt idx="930">
                  <c:v>-2.7839999198913499</c:v>
                </c:pt>
                <c:pt idx="931">
                  <c:v>-2.75</c:v>
                </c:pt>
                <c:pt idx="932">
                  <c:v>-2.7409999370574898</c:v>
                </c:pt>
                <c:pt idx="933">
                  <c:v>-2.7839999198913499</c:v>
                </c:pt>
                <c:pt idx="934">
                  <c:v>-2.81599998474121</c:v>
                </c:pt>
                <c:pt idx="935">
                  <c:v>-2.81599998474121</c:v>
                </c:pt>
                <c:pt idx="936">
                  <c:v>-2.85800004005432</c:v>
                </c:pt>
                <c:pt idx="937">
                  <c:v>-2.8849999904632502</c:v>
                </c:pt>
                <c:pt idx="938">
                  <c:v>-2.9170000553131099</c:v>
                </c:pt>
                <c:pt idx="939">
                  <c:v>-2.9309999942779501</c:v>
                </c:pt>
                <c:pt idx="940">
                  <c:v>-2.9389998912811199</c:v>
                </c:pt>
                <c:pt idx="941">
                  <c:v>-2.9619998931884699</c:v>
                </c:pt>
                <c:pt idx="942">
                  <c:v>-2.94600009918212</c:v>
                </c:pt>
                <c:pt idx="943">
                  <c:v>-2.9479999542236301</c:v>
                </c:pt>
                <c:pt idx="944">
                  <c:v>-2.94600009918212</c:v>
                </c:pt>
                <c:pt idx="945">
                  <c:v>-3.0020000934600799</c:v>
                </c:pt>
                <c:pt idx="946">
                  <c:v>-3.0550000667571999</c:v>
                </c:pt>
                <c:pt idx="947">
                  <c:v>-3.0369999408721902</c:v>
                </c:pt>
                <c:pt idx="948">
                  <c:v>-3.0109999179839999</c:v>
                </c:pt>
                <c:pt idx="949">
                  <c:v>-2.9509999752044598</c:v>
                </c:pt>
                <c:pt idx="950">
                  <c:v>-2.94700002670288</c:v>
                </c:pt>
                <c:pt idx="951">
                  <c:v>-2.8729999065399099</c:v>
                </c:pt>
                <c:pt idx="952">
                  <c:v>-2.9000000953674299</c:v>
                </c:pt>
                <c:pt idx="953">
                  <c:v>-2.8929998874664302</c:v>
                </c:pt>
                <c:pt idx="954">
                  <c:v>-2.9249999523162802</c:v>
                </c:pt>
                <c:pt idx="955">
                  <c:v>-2.9149999618530198</c:v>
                </c:pt>
                <c:pt idx="956">
                  <c:v>-2.9479999542236301</c:v>
                </c:pt>
                <c:pt idx="957">
                  <c:v>-2.9389998912811199</c:v>
                </c:pt>
                <c:pt idx="958">
                  <c:v>-3.0020000934600799</c:v>
                </c:pt>
                <c:pt idx="959">
                  <c:v>-3.0179998874664302</c:v>
                </c:pt>
                <c:pt idx="960">
                  <c:v>-3.0799999237060498</c:v>
                </c:pt>
                <c:pt idx="961">
                  <c:v>-3.0820000171661301</c:v>
                </c:pt>
                <c:pt idx="962">
                  <c:v>-3.0889999866485498</c:v>
                </c:pt>
                <c:pt idx="963">
                  <c:v>-3.1040000915527299</c:v>
                </c:pt>
                <c:pt idx="964">
                  <c:v>-3.1189999580383301</c:v>
                </c:pt>
                <c:pt idx="965">
                  <c:v>-3.1370000839233398</c:v>
                </c:pt>
                <c:pt idx="966">
                  <c:v>-3.1159999370574898</c:v>
                </c:pt>
                <c:pt idx="967">
                  <c:v>-3.0060000419616699</c:v>
                </c:pt>
                <c:pt idx="968">
                  <c:v>-3.0829999446868799</c:v>
                </c:pt>
                <c:pt idx="969">
                  <c:v>-3.0420000553131099</c:v>
                </c:pt>
                <c:pt idx="970">
                  <c:v>-3.0250000953674299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AF-49DE-AC7F-F50194988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3231583"/>
        <c:axId val="1721175055"/>
      </c:scatterChart>
      <c:valAx>
        <c:axId val="17232315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175055"/>
        <c:crosses val="autoZero"/>
        <c:crossBetween val="midCat"/>
      </c:valAx>
      <c:valAx>
        <c:axId val="172117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231583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5B0-E44E-A62C-62CA755E9D5C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B0-E44E-A62C-62CA755E9D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normal</c:v>
                </c:pt>
                <c:pt idx="1">
                  <c:v>swerve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B0-E44E-A62C-62CA755E9D5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36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15:26:13.05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15:26:13.05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16:07:29.617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4FBB-A0C4-468C-8EA9-0B68F83D7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70FAD-ACF8-4862-88EB-E3918E5A6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0B6A9-9ED5-45F0-8F34-18879204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F62B-40EC-4922-8773-7710755F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A59DE-FBA3-499E-B0FA-D93BAA35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1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891F-A945-4604-BAFA-7F1FC88E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FB2F7-04E7-4B58-83EA-D5C1FEA9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0D9AE-1638-45B4-A328-39698F72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DB77-6412-4141-AC2C-CDBFFA7E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97F1-3EA6-4E25-8F74-0A46165E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42CE9-3110-4752-AE7A-CB506558E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D484C-533E-442B-9327-5CB067888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39D8-4DD7-4EEF-93C4-298CC4BE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3BB6-39CE-4CA4-8B59-03146322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14E64-3565-46B9-BDA7-98205758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9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8C5A-BF66-46D3-B5C0-6B889FFD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D7F8-4853-420E-9022-4FDBADEC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A04F-23CF-4685-B200-B9D3FE40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CE4F-7341-4363-96E5-1BAD326D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95E2-9400-4EE6-A1D6-1008758D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5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36D0-0FC5-4ADB-BA24-6ED9F00E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71B36-4CBC-422E-A935-6D99326DB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276A-8607-434A-8EAE-12D55A27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0ED0-22BA-413B-97CF-FFE30E26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FAE5E-2A75-4D09-9C7A-5822AB67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3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3072-5151-4C70-AC99-80F303C4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31ED-577E-4C21-97C2-43DA0F06A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F4572-4C16-404E-A73F-CD1BD839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1D121-79F2-41AE-8090-7B3DB52A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A8033-04C1-4D27-956B-929B7430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40764-3890-44C3-97CD-2986DEF0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1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61BD-EEC3-4780-9D33-CB5624A4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3CFCD-EEB0-4150-8C6E-681A25FEF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F1FA2-34A1-4DE9-8488-6BBE078D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D4FA0-CAA0-48C8-9B2B-F4A1B04C7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D613A-CDF4-45A6-972A-1F0282AA1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0EBFA-216A-4620-92C3-D6234C2A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D15AB-CA10-444B-A93B-1F8B2C4A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9E223-0FC5-4174-8947-79F39606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3DEE-6AB8-4E24-831F-0EAD921E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B7EA8-7056-4C29-873E-2CCD88C1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1D69D-C3BE-4F2B-975C-C7F03460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856CC-8DF8-4D1B-949F-79B3408C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E2357-68B6-4740-A760-F63878EB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C99F1-2989-473D-AFF4-30DAE66A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DFDAB-F4FD-403F-B20F-9B54E550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35C3-4FC8-4264-B131-60C07226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9158-B6AD-42D4-A579-5A70174B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8B4FA-998C-468D-ACEF-96CC9AB18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B8B44-3F1A-4422-9D1A-51A4E992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A6860-A08A-4458-98D0-BDD96554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CAD4C-E2F9-4758-9FD3-18E68B1E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7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43D7-B22E-47A4-979E-F0BECBA9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5D554-4761-4DF1-A534-E45953A90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64CBE-172C-43E8-A438-C17393A21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95B65-3339-4A4F-A250-69C1A5B6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8FD9-8301-4371-8FD0-A0BEBF4C5BA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B976A-6A25-4177-93E5-89BB93BA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73CD8-151E-4D4C-9B38-3B8497A4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0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56582-335F-447A-A4EF-8D2A376F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C672-78B0-43D7-8BF2-8248EC5AF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8ECB4-EB1F-4C97-94B3-6C0DCAD42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8FD9-8301-4371-8FD0-A0BEBF4C5BA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7BC7-4CB2-40F4-8BFC-B7ED86705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E427-3B70-435F-ADFB-A51CE7C62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2D1E-D801-436C-B691-AA401DAE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STDriverless/AirSim" TargetMode="External"/><Relationship Id="rId2" Type="http://schemas.openxmlformats.org/officeDocument/2006/relationships/hyperlink" Target="https://github.com/Microsoft/AirSi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vidhya.com/blog/2016/12/21-deep-learning-videos-tutorials-courses-on-youtube-from-2016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se_of_dimensionality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320" y="2671011"/>
            <a:ext cx="5257803" cy="2427120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/>
              <a:t>Training AI to drive in Formula FSE.</a:t>
            </a:r>
            <a:br>
              <a:rPr lang="en-US" sz="4400" dirty="0"/>
            </a:br>
            <a:br>
              <a:rPr lang="en-US" sz="4200" dirty="0"/>
            </a:br>
            <a:r>
              <a:rPr lang="en-US" sz="3200" dirty="0"/>
              <a:t>Alon </a:t>
            </a:r>
            <a:r>
              <a:rPr lang="en-US" sz="3200" dirty="0" err="1"/>
              <a:t>Kwart</a:t>
            </a:r>
            <a:r>
              <a:rPr lang="en-US" sz="3200" dirty="0"/>
              <a:t>, Yoni </a:t>
            </a:r>
            <a:r>
              <a:rPr lang="en-US" sz="3200" dirty="0" err="1"/>
              <a:t>bettan</a:t>
            </a:r>
            <a:endParaRPr lang="en-US" sz="3200" dirty="0"/>
          </a:p>
        </p:txBody>
      </p:sp>
      <p:pic>
        <p:nvPicPr>
          <p:cNvPr id="6" name="Picture 4" descr="×ª××¦××ª ×ª××× × ×¢×××¨ âªunreal engine carâ¬â">
            <a:extLst>
              <a:ext uri="{FF2B5EF4-FFF2-40B4-BE49-F238E27FC236}">
                <a16:creationId xmlns:a16="http://schemas.microsoft.com/office/drawing/2014/main" id="{6A5515AD-5421-44D5-AFAC-7CDC2E6BE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79" b="-2"/>
          <a:stretch/>
        </p:blipFill>
        <p:spPr bwMode="auto"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936-B7D4-4276-96D6-C208AB37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Step 3: AI learn to drive on a road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37C4-5358-4E44-B83C-FCC8D918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Collecting data and preprocess it isn’t trivial</a:t>
            </a:r>
          </a:p>
          <a:p>
            <a:pPr>
              <a:lnSpc>
                <a:spcPct val="150000"/>
              </a:lnSpc>
            </a:pPr>
            <a:r>
              <a:rPr lang="en-US" dirty="0"/>
              <a:t>The network has some difficulties to learn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Lack of turning diversity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 network treats the small turning as noise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3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00E1530-EA04-7041-A2F0-5900D81CB749}"/>
              </a:ext>
            </a:extLst>
          </p:cNvPr>
          <p:cNvSpPr/>
          <p:nvPr/>
        </p:nvSpPr>
        <p:spPr>
          <a:xfrm>
            <a:off x="2275772" y="1823750"/>
            <a:ext cx="617517" cy="590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BFEB2B-0B15-834D-8644-F51B02C88846}"/>
              </a:ext>
            </a:extLst>
          </p:cNvPr>
          <p:cNvSpPr/>
          <p:nvPr/>
        </p:nvSpPr>
        <p:spPr>
          <a:xfrm>
            <a:off x="2275772" y="2854831"/>
            <a:ext cx="617517" cy="590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89E073-9560-DC4C-8246-D87AF6633DC8}"/>
              </a:ext>
            </a:extLst>
          </p:cNvPr>
          <p:cNvSpPr/>
          <p:nvPr/>
        </p:nvSpPr>
        <p:spPr>
          <a:xfrm>
            <a:off x="2275771" y="4539054"/>
            <a:ext cx="617517" cy="590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FAA82-5E08-3347-BD87-69DCFF0D7D3E}"/>
              </a:ext>
            </a:extLst>
          </p:cNvPr>
          <p:cNvSpPr/>
          <p:nvPr/>
        </p:nvSpPr>
        <p:spPr>
          <a:xfrm>
            <a:off x="9069452" y="3202895"/>
            <a:ext cx="1045028" cy="10161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0A92A-425E-9744-A030-4426E7D303C1}"/>
              </a:ext>
            </a:extLst>
          </p:cNvPr>
          <p:cNvSpPr/>
          <p:nvPr/>
        </p:nvSpPr>
        <p:spPr>
          <a:xfrm>
            <a:off x="2062017" y="3608784"/>
            <a:ext cx="1045028" cy="5623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654307-7757-E045-96B8-027745ADF579}"/>
              </a:ext>
            </a:extLst>
          </p:cNvPr>
          <p:cNvCxnSpPr>
            <a:cxnSpLocks/>
            <a:stCxn id="7" idx="6"/>
            <a:endCxn id="26" idx="2"/>
          </p:cNvCxnSpPr>
          <p:nvPr/>
        </p:nvCxnSpPr>
        <p:spPr>
          <a:xfrm>
            <a:off x="2893289" y="2119149"/>
            <a:ext cx="3388758" cy="55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8A3533-D6C0-4D4B-9DCE-E0DE55DC319C}"/>
              </a:ext>
            </a:extLst>
          </p:cNvPr>
          <p:cNvCxnSpPr>
            <a:cxnSpLocks/>
            <a:stCxn id="8" idx="6"/>
            <a:endCxn id="26" idx="2"/>
          </p:cNvCxnSpPr>
          <p:nvPr/>
        </p:nvCxnSpPr>
        <p:spPr>
          <a:xfrm flipV="1">
            <a:off x="2893289" y="2676700"/>
            <a:ext cx="3388758" cy="47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143461-2EB7-DB44-83A8-A64FE3176A7E}"/>
              </a:ext>
            </a:extLst>
          </p:cNvPr>
          <p:cNvCxnSpPr>
            <a:cxnSpLocks/>
            <a:stCxn id="9" idx="6"/>
            <a:endCxn id="26" idx="2"/>
          </p:cNvCxnSpPr>
          <p:nvPr/>
        </p:nvCxnSpPr>
        <p:spPr>
          <a:xfrm flipV="1">
            <a:off x="2893288" y="2676700"/>
            <a:ext cx="3388759" cy="215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1146E7-FE0A-5248-BF58-368B97E493BB}"/>
              </a:ext>
            </a:extLst>
          </p:cNvPr>
          <p:cNvSpPr txBox="1"/>
          <p:nvPr/>
        </p:nvSpPr>
        <p:spPr>
          <a:xfrm>
            <a:off x="2357411" y="5603382"/>
            <a:ext cx="277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  <a:p>
            <a:r>
              <a:rPr lang="en-US" dirty="0"/>
              <a:t>Location, velocity etc.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94DA83-41EB-EF4F-9E56-D85BA56EB5FC}"/>
              </a:ext>
            </a:extLst>
          </p:cNvPr>
          <p:cNvSpPr/>
          <p:nvPr/>
        </p:nvSpPr>
        <p:spPr>
          <a:xfrm>
            <a:off x="6282047" y="2381301"/>
            <a:ext cx="617517" cy="59079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7F5DB0-0CB6-CA45-BFF3-5CC5888D3C8E}"/>
              </a:ext>
            </a:extLst>
          </p:cNvPr>
          <p:cNvSpPr/>
          <p:nvPr/>
        </p:nvSpPr>
        <p:spPr>
          <a:xfrm>
            <a:off x="6282046" y="4193995"/>
            <a:ext cx="617517" cy="59079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CCC1BF-26BA-3C4C-B047-C2C5A0A6FD70}"/>
              </a:ext>
            </a:extLst>
          </p:cNvPr>
          <p:cNvSpPr/>
          <p:nvPr/>
        </p:nvSpPr>
        <p:spPr>
          <a:xfrm>
            <a:off x="6068291" y="3287811"/>
            <a:ext cx="1045028" cy="5623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97E31C-6EB7-DC48-99B2-4F35D9F576E8}"/>
              </a:ext>
            </a:extLst>
          </p:cNvPr>
          <p:cNvSpPr txBox="1"/>
          <p:nvPr/>
        </p:nvSpPr>
        <p:spPr>
          <a:xfrm>
            <a:off x="6378037" y="5528960"/>
            <a:ext cx="6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952206-0A1E-504D-B647-14D870B14EA9}"/>
              </a:ext>
            </a:extLst>
          </p:cNvPr>
          <p:cNvCxnSpPr>
            <a:cxnSpLocks/>
            <a:stCxn id="7" idx="6"/>
            <a:endCxn id="28" idx="2"/>
          </p:cNvCxnSpPr>
          <p:nvPr/>
        </p:nvCxnSpPr>
        <p:spPr>
          <a:xfrm>
            <a:off x="2893289" y="2119149"/>
            <a:ext cx="3388757" cy="237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7F9B04-4623-3B4E-B4B0-1F58AC030B46}"/>
              </a:ext>
            </a:extLst>
          </p:cNvPr>
          <p:cNvCxnSpPr>
            <a:cxnSpLocks/>
            <a:stCxn id="8" idx="6"/>
            <a:endCxn id="28" idx="2"/>
          </p:cNvCxnSpPr>
          <p:nvPr/>
        </p:nvCxnSpPr>
        <p:spPr>
          <a:xfrm>
            <a:off x="2893289" y="3150230"/>
            <a:ext cx="3388757" cy="133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46F46C-58CD-D047-9A5D-55EE76E55B9B}"/>
              </a:ext>
            </a:extLst>
          </p:cNvPr>
          <p:cNvCxnSpPr>
            <a:cxnSpLocks/>
            <a:stCxn id="9" idx="6"/>
            <a:endCxn id="28" idx="2"/>
          </p:cNvCxnSpPr>
          <p:nvPr/>
        </p:nvCxnSpPr>
        <p:spPr>
          <a:xfrm flipV="1">
            <a:off x="2893288" y="4489394"/>
            <a:ext cx="3388758" cy="34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F74E7E-918D-E449-9834-9EA37DA0A20B}"/>
              </a:ext>
            </a:extLst>
          </p:cNvPr>
          <p:cNvCxnSpPr>
            <a:cxnSpLocks/>
            <a:stCxn id="26" idx="6"/>
            <a:endCxn id="11" idx="2"/>
          </p:cNvCxnSpPr>
          <p:nvPr/>
        </p:nvCxnSpPr>
        <p:spPr>
          <a:xfrm>
            <a:off x="6899564" y="2676700"/>
            <a:ext cx="2169888" cy="10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903ED1-658A-2F49-ABC3-8C837EE36987}"/>
              </a:ext>
            </a:extLst>
          </p:cNvPr>
          <p:cNvCxnSpPr>
            <a:cxnSpLocks/>
            <a:stCxn id="28" idx="6"/>
            <a:endCxn id="11" idx="2"/>
          </p:cNvCxnSpPr>
          <p:nvPr/>
        </p:nvCxnSpPr>
        <p:spPr>
          <a:xfrm flipV="1">
            <a:off x="6899563" y="3710990"/>
            <a:ext cx="2169889" cy="77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4AFA5E-47BF-D140-BD58-ED1AD05EA05D}"/>
              </a:ext>
            </a:extLst>
          </p:cNvPr>
          <p:cNvSpPr txBox="1"/>
          <p:nvPr/>
        </p:nvSpPr>
        <p:spPr>
          <a:xfrm>
            <a:off x="1405406" y="552534"/>
            <a:ext cx="609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8743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37C4-5358-4E44-B83C-FCC8D918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96" y="649967"/>
            <a:ext cx="10581904" cy="59764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400" dirty="0"/>
              <a:t>The problem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u="sng" dirty="0"/>
              <a:t>Conclusion:</a:t>
            </a:r>
          </a:p>
          <a:p>
            <a:pPr marL="457200" lvl="1" indent="0">
              <a:buNone/>
            </a:pPr>
            <a:r>
              <a:rPr lang="en-US" dirty="0"/>
              <a:t>the problem is the d-a-t-a and not the network 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32989-883C-4F46-A601-76D9841EF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63" y="1476663"/>
            <a:ext cx="5213093" cy="38197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9E5D35-E9CA-E647-8542-2A828508B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8222"/>
            <a:ext cx="4999375" cy="393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936-B7D4-4276-96D6-C208AB37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Step 4: </a:t>
            </a:r>
            <a:r>
              <a:rPr lang="en-US" dirty="0"/>
              <a:t>Use an environment with existing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37C4-5358-4E44-B83C-FCC8D918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swerve part is the important part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B050"/>
                </a:solidFill>
              </a:rPr>
              <a:t>It teaches the AI to TURN correctly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That was the missing part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C59A5-BFA4-974E-87A3-012288AD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70" y="1825625"/>
            <a:ext cx="5010806" cy="4770671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579799C-3455-7E4B-BFA6-043BCAD68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559963"/>
              </p:ext>
            </p:extLst>
          </p:nvPr>
        </p:nvGraphicFramePr>
        <p:xfrm>
          <a:off x="1428008" y="3283802"/>
          <a:ext cx="4169637" cy="3835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134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37C4-5358-4E44-B83C-FCC8D918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65" y="269956"/>
            <a:ext cx="10515600" cy="6344599"/>
          </a:xfrm>
        </p:spPr>
        <p:txBody>
          <a:bodyPr/>
          <a:lstStyle/>
          <a:p>
            <a:pPr marL="457200" lvl="1" indent="0">
              <a:buNone/>
            </a:pPr>
            <a:r>
              <a:rPr lang="en-US" sz="4400" dirty="0"/>
              <a:t>Microsoft architecture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D5F25-B881-AF4D-9A65-6470EE89E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69" y="1055600"/>
            <a:ext cx="5853792" cy="46920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76EC27-3B39-5240-88D8-8A4DF7BD3012}"/>
              </a:ext>
            </a:extLst>
          </p:cNvPr>
          <p:cNvSpPr/>
          <p:nvPr/>
        </p:nvSpPr>
        <p:spPr>
          <a:xfrm>
            <a:off x="788348" y="5996440"/>
            <a:ext cx="6547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Michael Nielsen’s book: </a:t>
            </a:r>
            <a:r>
              <a:rPr lang="en-US" dirty="0">
                <a:hlinkClick r:id="rId3"/>
              </a:rPr>
              <a:t>http://neuralnetworksanddeeplearning.com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7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37C4-5358-4E44-B83C-FCC8D918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23" y="317458"/>
            <a:ext cx="10558153" cy="643960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400" dirty="0"/>
              <a:t>Training</a:t>
            </a:r>
            <a:r>
              <a:rPr lang="he-IL" sz="4400" dirty="0"/>
              <a:t> </a:t>
            </a:r>
            <a:r>
              <a:rPr lang="en-US" sz="4400" dirty="0"/>
              <a:t> the model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Drop 90% of image with steering=0 for a balanced dataset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Change image brightness randomly up to 40% for invariance of lightning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Cut the images to include only the ROI (Range Of Interest)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Reduce learning rate on plateau to converge to minimum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Stop early if not improving to prevent overfitting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7CE47E-C7D8-6D4A-9414-FE73B4BD6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59" y="2994129"/>
            <a:ext cx="3955061" cy="245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7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EAAB-8894-43F9-B0B6-9B4D3922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53192"/>
            <a:ext cx="10515600" cy="1325563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08CC-FE7F-4FF0-97DE-E782291BE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840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Final loss = 0.0013 after 38 epochs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We believe better can be done, didn’t reached the global minimum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Some package conflict occur when forcing </a:t>
            </a:r>
            <a:r>
              <a:rPr lang="en-US" dirty="0" err="1"/>
              <a:t>tensorflow-gpu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</a:rPr>
              <a:t>Show loss improvement picture (to small for slideshow)</a:t>
            </a:r>
          </a:p>
        </p:txBody>
      </p:sp>
    </p:spTree>
    <p:extLst>
      <p:ext uri="{BB962C8B-B14F-4D97-AF65-F5344CB8AC3E}">
        <p14:creationId xmlns:p14="http://schemas.microsoft.com/office/powerpoint/2010/main" val="1446393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37C4-5358-4E44-B83C-FCC8D918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968"/>
            <a:ext cx="10515600" cy="5477700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4400" dirty="0"/>
              <a:t>Testing the model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Video of the car AFTER learning (to large for slideshow)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2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936-B7D4-4276-96D6-C208AB37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Step 5: recommended future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37C4-5358-4E44-B83C-FCC8D918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Take this network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Gather data with the same distribution of our data in the FST environment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Train this network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CROSS YOUR FINGER FOR IT TO WORK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11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813A-F172-42BF-A12C-60D0E9D0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849D-8832-41AA-A6E7-BBBB3CB4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Learning to drive is not an easy task</a:t>
            </a:r>
          </a:p>
          <a:p>
            <a:pPr>
              <a:lnSpc>
                <a:spcPct val="150000"/>
              </a:lnSpc>
            </a:pPr>
            <a:r>
              <a:rPr lang="en-US" dirty="0"/>
              <a:t>Data preprocessing is crucial </a:t>
            </a:r>
          </a:p>
          <a:p>
            <a:pPr>
              <a:lnSpc>
                <a:spcPct val="150000"/>
              </a:lnSpc>
            </a:pPr>
            <a:r>
              <a:rPr lang="en-US" dirty="0"/>
              <a:t>A lot of parameters to take into consideration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Inputs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Architecture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Scalability	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Etc.</a:t>
            </a:r>
          </a:p>
          <a:p>
            <a:pPr>
              <a:lnSpc>
                <a:spcPct val="150000"/>
              </a:lnSpc>
            </a:pPr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27028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B4BA-F378-4071-B478-01802869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F342EC7-4CCC-4BBB-9A51-95100CF67AB6}"/>
              </a:ext>
            </a:extLst>
          </p:cNvPr>
          <p:cNvSpPr>
            <a:spLocks noGrp="1"/>
          </p:cNvSpPr>
          <p:nvPr/>
        </p:nvSpPr>
        <p:spPr>
          <a:xfrm>
            <a:off x="687092" y="1462006"/>
            <a:ext cx="11365327" cy="521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/>
              <a:t>FSE challenge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3A9DBC-B822-4D32-A66B-D6568DFEAD4B}"/>
              </a:ext>
            </a:extLst>
          </p:cNvPr>
          <p:cNvCxnSpPr>
            <a:cxnSpLocks/>
          </p:cNvCxnSpPr>
          <p:nvPr/>
        </p:nvCxnSpPr>
        <p:spPr>
          <a:xfrm flipH="1">
            <a:off x="5425261" y="2727550"/>
            <a:ext cx="406400" cy="889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C79AAB-F95C-41BC-9AA8-665014186FA6}"/>
              </a:ext>
            </a:extLst>
          </p:cNvPr>
          <p:cNvCxnSpPr>
            <a:cxnSpLocks/>
          </p:cNvCxnSpPr>
          <p:nvPr/>
        </p:nvCxnSpPr>
        <p:spPr>
          <a:xfrm>
            <a:off x="6187262" y="2727550"/>
            <a:ext cx="406399" cy="889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0A9FB9-7FA4-4907-B679-9DEDF7A5210B}"/>
              </a:ext>
            </a:extLst>
          </p:cNvPr>
          <p:cNvCxnSpPr>
            <a:cxnSpLocks/>
          </p:cNvCxnSpPr>
          <p:nvPr/>
        </p:nvCxnSpPr>
        <p:spPr>
          <a:xfrm>
            <a:off x="6009461" y="2768190"/>
            <a:ext cx="0" cy="80264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EE14DA-9938-4618-AE4A-F85D3C6C09B3}"/>
              </a:ext>
            </a:extLst>
          </p:cNvPr>
          <p:cNvSpPr/>
          <p:nvPr/>
        </p:nvSpPr>
        <p:spPr>
          <a:xfrm>
            <a:off x="118127" y="2768190"/>
            <a:ext cx="2515671" cy="1422400"/>
          </a:xfrm>
          <a:custGeom>
            <a:avLst/>
            <a:gdLst>
              <a:gd name="connsiteX0" fmla="*/ 1071 w 2515671"/>
              <a:gd name="connsiteY0" fmla="*/ 370840 h 1422400"/>
              <a:gd name="connsiteX1" fmla="*/ 6151 w 2515671"/>
              <a:gd name="connsiteY1" fmla="*/ 208280 h 1422400"/>
              <a:gd name="connsiteX2" fmla="*/ 11231 w 2515671"/>
              <a:gd name="connsiteY2" fmla="*/ 187960 h 1422400"/>
              <a:gd name="connsiteX3" fmla="*/ 21391 w 2515671"/>
              <a:gd name="connsiteY3" fmla="*/ 167640 h 1422400"/>
              <a:gd name="connsiteX4" fmla="*/ 36631 w 2515671"/>
              <a:gd name="connsiteY4" fmla="*/ 121920 h 1422400"/>
              <a:gd name="connsiteX5" fmla="*/ 56951 w 2515671"/>
              <a:gd name="connsiteY5" fmla="*/ 71120 h 1422400"/>
              <a:gd name="connsiteX6" fmla="*/ 72191 w 2515671"/>
              <a:gd name="connsiteY6" fmla="*/ 66040 h 1422400"/>
              <a:gd name="connsiteX7" fmla="*/ 87431 w 2515671"/>
              <a:gd name="connsiteY7" fmla="*/ 55880 h 1422400"/>
              <a:gd name="connsiteX8" fmla="*/ 92511 w 2515671"/>
              <a:gd name="connsiteY8" fmla="*/ 40640 h 1422400"/>
              <a:gd name="connsiteX9" fmla="*/ 122991 w 2515671"/>
              <a:gd name="connsiteY9" fmla="*/ 30480 h 1422400"/>
              <a:gd name="connsiteX10" fmla="*/ 133151 w 2515671"/>
              <a:gd name="connsiteY10" fmla="*/ 15240 h 1422400"/>
              <a:gd name="connsiteX11" fmla="*/ 173791 w 2515671"/>
              <a:gd name="connsiteY11" fmla="*/ 0 h 1422400"/>
              <a:gd name="connsiteX12" fmla="*/ 412551 w 2515671"/>
              <a:gd name="connsiteY12" fmla="*/ 10160 h 1422400"/>
              <a:gd name="connsiteX13" fmla="*/ 458271 w 2515671"/>
              <a:gd name="connsiteY13" fmla="*/ 25400 h 1422400"/>
              <a:gd name="connsiteX14" fmla="*/ 493831 w 2515671"/>
              <a:gd name="connsiteY14" fmla="*/ 35560 h 1422400"/>
              <a:gd name="connsiteX15" fmla="*/ 529391 w 2515671"/>
              <a:gd name="connsiteY15" fmla="*/ 50800 h 1422400"/>
              <a:gd name="connsiteX16" fmla="*/ 559871 w 2515671"/>
              <a:gd name="connsiteY16" fmla="*/ 66040 h 1422400"/>
              <a:gd name="connsiteX17" fmla="*/ 575111 w 2515671"/>
              <a:gd name="connsiteY17" fmla="*/ 76200 h 1422400"/>
              <a:gd name="connsiteX18" fmla="*/ 590351 w 2515671"/>
              <a:gd name="connsiteY18" fmla="*/ 81280 h 1422400"/>
              <a:gd name="connsiteX19" fmla="*/ 620831 w 2515671"/>
              <a:gd name="connsiteY19" fmla="*/ 101600 h 1422400"/>
              <a:gd name="connsiteX20" fmla="*/ 630991 w 2515671"/>
              <a:gd name="connsiteY20" fmla="*/ 116840 h 1422400"/>
              <a:gd name="connsiteX21" fmla="*/ 661471 w 2515671"/>
              <a:gd name="connsiteY21" fmla="*/ 132080 h 1422400"/>
              <a:gd name="connsiteX22" fmla="*/ 681791 w 2515671"/>
              <a:gd name="connsiteY22" fmla="*/ 152400 h 1422400"/>
              <a:gd name="connsiteX23" fmla="*/ 712271 w 2515671"/>
              <a:gd name="connsiteY23" fmla="*/ 182880 h 1422400"/>
              <a:gd name="connsiteX24" fmla="*/ 752911 w 2515671"/>
              <a:gd name="connsiteY24" fmla="*/ 208280 h 1422400"/>
              <a:gd name="connsiteX25" fmla="*/ 768151 w 2515671"/>
              <a:gd name="connsiteY25" fmla="*/ 223520 h 1422400"/>
              <a:gd name="connsiteX26" fmla="*/ 783391 w 2515671"/>
              <a:gd name="connsiteY26" fmla="*/ 228600 h 1422400"/>
              <a:gd name="connsiteX27" fmla="*/ 813871 w 2515671"/>
              <a:gd name="connsiteY27" fmla="*/ 243840 h 1422400"/>
              <a:gd name="connsiteX28" fmla="*/ 818951 w 2515671"/>
              <a:gd name="connsiteY28" fmla="*/ 259080 h 1422400"/>
              <a:gd name="connsiteX29" fmla="*/ 834191 w 2515671"/>
              <a:gd name="connsiteY29" fmla="*/ 264160 h 1422400"/>
              <a:gd name="connsiteX30" fmla="*/ 864671 w 2515671"/>
              <a:gd name="connsiteY30" fmla="*/ 279400 h 1422400"/>
              <a:gd name="connsiteX31" fmla="*/ 900231 w 2515671"/>
              <a:gd name="connsiteY31" fmla="*/ 309880 h 1422400"/>
              <a:gd name="connsiteX32" fmla="*/ 930711 w 2515671"/>
              <a:gd name="connsiteY32" fmla="*/ 330200 h 1422400"/>
              <a:gd name="connsiteX33" fmla="*/ 966271 w 2515671"/>
              <a:gd name="connsiteY33" fmla="*/ 360680 h 1422400"/>
              <a:gd name="connsiteX34" fmla="*/ 996751 w 2515671"/>
              <a:gd name="connsiteY34" fmla="*/ 381000 h 1422400"/>
              <a:gd name="connsiteX35" fmla="*/ 1037391 w 2515671"/>
              <a:gd name="connsiteY35" fmla="*/ 416560 h 1422400"/>
              <a:gd name="connsiteX36" fmla="*/ 1067871 w 2515671"/>
              <a:gd name="connsiteY36" fmla="*/ 441960 h 1422400"/>
              <a:gd name="connsiteX37" fmla="*/ 1098351 w 2515671"/>
              <a:gd name="connsiteY37" fmla="*/ 462280 h 1422400"/>
              <a:gd name="connsiteX38" fmla="*/ 1113591 w 2515671"/>
              <a:gd name="connsiteY38" fmla="*/ 477520 h 1422400"/>
              <a:gd name="connsiteX39" fmla="*/ 1133911 w 2515671"/>
              <a:gd name="connsiteY39" fmla="*/ 508000 h 1422400"/>
              <a:gd name="connsiteX40" fmla="*/ 1149151 w 2515671"/>
              <a:gd name="connsiteY40" fmla="*/ 513080 h 1422400"/>
              <a:gd name="connsiteX41" fmla="*/ 1174551 w 2515671"/>
              <a:gd name="connsiteY41" fmla="*/ 558800 h 1422400"/>
              <a:gd name="connsiteX42" fmla="*/ 1189791 w 2515671"/>
              <a:gd name="connsiteY42" fmla="*/ 563880 h 1422400"/>
              <a:gd name="connsiteX43" fmla="*/ 1199951 w 2515671"/>
              <a:gd name="connsiteY43" fmla="*/ 579120 h 1422400"/>
              <a:gd name="connsiteX44" fmla="*/ 1215191 w 2515671"/>
              <a:gd name="connsiteY44" fmla="*/ 594360 h 1422400"/>
              <a:gd name="connsiteX45" fmla="*/ 1235511 w 2515671"/>
              <a:gd name="connsiteY45" fmla="*/ 614680 h 1422400"/>
              <a:gd name="connsiteX46" fmla="*/ 1255831 w 2515671"/>
              <a:gd name="connsiteY46" fmla="*/ 640080 h 1422400"/>
              <a:gd name="connsiteX47" fmla="*/ 1281231 w 2515671"/>
              <a:gd name="connsiteY47" fmla="*/ 660400 h 1422400"/>
              <a:gd name="connsiteX48" fmla="*/ 1306631 w 2515671"/>
              <a:gd name="connsiteY48" fmla="*/ 685800 h 1422400"/>
              <a:gd name="connsiteX49" fmla="*/ 1316791 w 2515671"/>
              <a:gd name="connsiteY49" fmla="*/ 701040 h 1422400"/>
              <a:gd name="connsiteX50" fmla="*/ 1332031 w 2515671"/>
              <a:gd name="connsiteY50" fmla="*/ 706120 h 1422400"/>
              <a:gd name="connsiteX51" fmla="*/ 1362511 w 2515671"/>
              <a:gd name="connsiteY51" fmla="*/ 726440 h 1422400"/>
              <a:gd name="connsiteX52" fmla="*/ 1377751 w 2515671"/>
              <a:gd name="connsiteY52" fmla="*/ 736600 h 1422400"/>
              <a:gd name="connsiteX53" fmla="*/ 1392991 w 2515671"/>
              <a:gd name="connsiteY53" fmla="*/ 751840 h 1422400"/>
              <a:gd name="connsiteX54" fmla="*/ 1413311 w 2515671"/>
              <a:gd name="connsiteY54" fmla="*/ 756920 h 1422400"/>
              <a:gd name="connsiteX55" fmla="*/ 1418391 w 2515671"/>
              <a:gd name="connsiteY55" fmla="*/ 772160 h 1422400"/>
              <a:gd name="connsiteX56" fmla="*/ 1433631 w 2515671"/>
              <a:gd name="connsiteY56" fmla="*/ 777240 h 1422400"/>
              <a:gd name="connsiteX57" fmla="*/ 1448871 w 2515671"/>
              <a:gd name="connsiteY57" fmla="*/ 787400 h 1422400"/>
              <a:gd name="connsiteX58" fmla="*/ 1464111 w 2515671"/>
              <a:gd name="connsiteY58" fmla="*/ 792480 h 1422400"/>
              <a:gd name="connsiteX59" fmla="*/ 1479351 w 2515671"/>
              <a:gd name="connsiteY59" fmla="*/ 802640 h 1422400"/>
              <a:gd name="connsiteX60" fmla="*/ 1494591 w 2515671"/>
              <a:gd name="connsiteY60" fmla="*/ 807720 h 1422400"/>
              <a:gd name="connsiteX61" fmla="*/ 1514911 w 2515671"/>
              <a:gd name="connsiteY61" fmla="*/ 817880 h 1422400"/>
              <a:gd name="connsiteX62" fmla="*/ 1545391 w 2515671"/>
              <a:gd name="connsiteY62" fmla="*/ 828040 h 1422400"/>
              <a:gd name="connsiteX63" fmla="*/ 1570791 w 2515671"/>
              <a:gd name="connsiteY63" fmla="*/ 838200 h 1422400"/>
              <a:gd name="connsiteX64" fmla="*/ 1601271 w 2515671"/>
              <a:gd name="connsiteY64" fmla="*/ 843280 h 1422400"/>
              <a:gd name="connsiteX65" fmla="*/ 1667311 w 2515671"/>
              <a:gd name="connsiteY65" fmla="*/ 858520 h 1422400"/>
              <a:gd name="connsiteX66" fmla="*/ 1784151 w 2515671"/>
              <a:gd name="connsiteY66" fmla="*/ 848360 h 1422400"/>
              <a:gd name="connsiteX67" fmla="*/ 1824791 w 2515671"/>
              <a:gd name="connsiteY67" fmla="*/ 843280 h 1422400"/>
              <a:gd name="connsiteX68" fmla="*/ 2012751 w 2515671"/>
              <a:gd name="connsiteY68" fmla="*/ 858520 h 1422400"/>
              <a:gd name="connsiteX69" fmla="*/ 2027991 w 2515671"/>
              <a:gd name="connsiteY69" fmla="*/ 868680 h 1422400"/>
              <a:gd name="connsiteX70" fmla="*/ 2088951 w 2515671"/>
              <a:gd name="connsiteY70" fmla="*/ 883920 h 1422400"/>
              <a:gd name="connsiteX71" fmla="*/ 2119431 w 2515671"/>
              <a:gd name="connsiteY71" fmla="*/ 899160 h 1422400"/>
              <a:gd name="connsiteX72" fmla="*/ 2139751 w 2515671"/>
              <a:gd name="connsiteY72" fmla="*/ 904240 h 1422400"/>
              <a:gd name="connsiteX73" fmla="*/ 2154991 w 2515671"/>
              <a:gd name="connsiteY73" fmla="*/ 914400 h 1422400"/>
              <a:gd name="connsiteX74" fmla="*/ 2185471 w 2515671"/>
              <a:gd name="connsiteY74" fmla="*/ 929640 h 1422400"/>
              <a:gd name="connsiteX75" fmla="*/ 2200711 w 2515671"/>
              <a:gd name="connsiteY75" fmla="*/ 944880 h 1422400"/>
              <a:gd name="connsiteX76" fmla="*/ 2236271 w 2515671"/>
              <a:gd name="connsiteY76" fmla="*/ 965200 h 1422400"/>
              <a:gd name="connsiteX77" fmla="*/ 2251511 w 2515671"/>
              <a:gd name="connsiteY77" fmla="*/ 980440 h 1422400"/>
              <a:gd name="connsiteX78" fmla="*/ 2276911 w 2515671"/>
              <a:gd name="connsiteY78" fmla="*/ 985520 h 1422400"/>
              <a:gd name="connsiteX79" fmla="*/ 2312471 w 2515671"/>
              <a:gd name="connsiteY79" fmla="*/ 1016000 h 1422400"/>
              <a:gd name="connsiteX80" fmla="*/ 2342951 w 2515671"/>
              <a:gd name="connsiteY80" fmla="*/ 1036320 h 1422400"/>
              <a:gd name="connsiteX81" fmla="*/ 2363271 w 2515671"/>
              <a:gd name="connsiteY81" fmla="*/ 1066800 h 1422400"/>
              <a:gd name="connsiteX82" fmla="*/ 2378511 w 2515671"/>
              <a:gd name="connsiteY82" fmla="*/ 1092200 h 1422400"/>
              <a:gd name="connsiteX83" fmla="*/ 2393751 w 2515671"/>
              <a:gd name="connsiteY83" fmla="*/ 1102360 h 1422400"/>
              <a:gd name="connsiteX84" fmla="*/ 2408991 w 2515671"/>
              <a:gd name="connsiteY84" fmla="*/ 1117600 h 1422400"/>
              <a:gd name="connsiteX85" fmla="*/ 2429311 w 2515671"/>
              <a:gd name="connsiteY85" fmla="*/ 1148080 h 1422400"/>
              <a:gd name="connsiteX86" fmla="*/ 2434391 w 2515671"/>
              <a:gd name="connsiteY86" fmla="*/ 1163320 h 1422400"/>
              <a:gd name="connsiteX87" fmla="*/ 2459791 w 2515671"/>
              <a:gd name="connsiteY87" fmla="*/ 1198880 h 1422400"/>
              <a:gd name="connsiteX88" fmla="*/ 2469951 w 2515671"/>
              <a:gd name="connsiteY88" fmla="*/ 1229360 h 1422400"/>
              <a:gd name="connsiteX89" fmla="*/ 2495351 w 2515671"/>
              <a:gd name="connsiteY89" fmla="*/ 1264920 h 1422400"/>
              <a:gd name="connsiteX90" fmla="*/ 2500431 w 2515671"/>
              <a:gd name="connsiteY90" fmla="*/ 1280160 h 1422400"/>
              <a:gd name="connsiteX91" fmla="*/ 2515671 w 2515671"/>
              <a:gd name="connsiteY91" fmla="*/ 1320800 h 1422400"/>
              <a:gd name="connsiteX92" fmla="*/ 2505511 w 2515671"/>
              <a:gd name="connsiteY92" fmla="*/ 1376680 h 1422400"/>
              <a:gd name="connsiteX93" fmla="*/ 2500431 w 2515671"/>
              <a:gd name="connsiteY93" fmla="*/ 1391920 h 1422400"/>
              <a:gd name="connsiteX94" fmla="*/ 2469951 w 2515671"/>
              <a:gd name="connsiteY94" fmla="*/ 1407160 h 1422400"/>
              <a:gd name="connsiteX95" fmla="*/ 2439471 w 2515671"/>
              <a:gd name="connsiteY95" fmla="*/ 1422400 h 1422400"/>
              <a:gd name="connsiteX96" fmla="*/ 2373431 w 2515671"/>
              <a:gd name="connsiteY96" fmla="*/ 1407160 h 1422400"/>
              <a:gd name="connsiteX97" fmla="*/ 2353111 w 2515671"/>
              <a:gd name="connsiteY97" fmla="*/ 1397000 h 1422400"/>
              <a:gd name="connsiteX98" fmla="*/ 2337871 w 2515671"/>
              <a:gd name="connsiteY98" fmla="*/ 1391920 h 1422400"/>
              <a:gd name="connsiteX99" fmla="*/ 2317551 w 2515671"/>
              <a:gd name="connsiteY99" fmla="*/ 1381760 h 1422400"/>
              <a:gd name="connsiteX100" fmla="*/ 2281991 w 2515671"/>
              <a:gd name="connsiteY100" fmla="*/ 1371600 h 1422400"/>
              <a:gd name="connsiteX101" fmla="*/ 2221031 w 2515671"/>
              <a:gd name="connsiteY101" fmla="*/ 1356360 h 1422400"/>
              <a:gd name="connsiteX102" fmla="*/ 2170231 w 2515671"/>
              <a:gd name="connsiteY102" fmla="*/ 1346200 h 1422400"/>
              <a:gd name="connsiteX103" fmla="*/ 2109271 w 2515671"/>
              <a:gd name="connsiteY103" fmla="*/ 1351280 h 1422400"/>
              <a:gd name="connsiteX104" fmla="*/ 2088951 w 2515671"/>
              <a:gd name="connsiteY104" fmla="*/ 1356360 h 1422400"/>
              <a:gd name="connsiteX105" fmla="*/ 1799391 w 2515671"/>
              <a:gd name="connsiteY105" fmla="*/ 1366520 h 1422400"/>
              <a:gd name="connsiteX106" fmla="*/ 1626671 w 2515671"/>
              <a:gd name="connsiteY106" fmla="*/ 1361440 h 1422400"/>
              <a:gd name="connsiteX107" fmla="*/ 1509831 w 2515671"/>
              <a:gd name="connsiteY107" fmla="*/ 1341120 h 1422400"/>
              <a:gd name="connsiteX108" fmla="*/ 1464111 w 2515671"/>
              <a:gd name="connsiteY108" fmla="*/ 1330960 h 1422400"/>
              <a:gd name="connsiteX109" fmla="*/ 1438711 w 2515671"/>
              <a:gd name="connsiteY109" fmla="*/ 1320800 h 1422400"/>
              <a:gd name="connsiteX110" fmla="*/ 1382831 w 2515671"/>
              <a:gd name="connsiteY110" fmla="*/ 1315720 h 1422400"/>
              <a:gd name="connsiteX111" fmla="*/ 1362511 w 2515671"/>
              <a:gd name="connsiteY111" fmla="*/ 1305560 h 1422400"/>
              <a:gd name="connsiteX112" fmla="*/ 1342191 w 2515671"/>
              <a:gd name="connsiteY112" fmla="*/ 1300480 h 1422400"/>
              <a:gd name="connsiteX113" fmla="*/ 1326951 w 2515671"/>
              <a:gd name="connsiteY113" fmla="*/ 1290320 h 1422400"/>
              <a:gd name="connsiteX114" fmla="*/ 1311711 w 2515671"/>
              <a:gd name="connsiteY114" fmla="*/ 1285240 h 1422400"/>
              <a:gd name="connsiteX115" fmla="*/ 1281231 w 2515671"/>
              <a:gd name="connsiteY115" fmla="*/ 1259840 h 1422400"/>
              <a:gd name="connsiteX116" fmla="*/ 1265991 w 2515671"/>
              <a:gd name="connsiteY116" fmla="*/ 1254760 h 1422400"/>
              <a:gd name="connsiteX117" fmla="*/ 1245671 w 2515671"/>
              <a:gd name="connsiteY117" fmla="*/ 1239520 h 1422400"/>
              <a:gd name="connsiteX118" fmla="*/ 1225351 w 2515671"/>
              <a:gd name="connsiteY118" fmla="*/ 1234440 h 1422400"/>
              <a:gd name="connsiteX119" fmla="*/ 1067871 w 2515671"/>
              <a:gd name="connsiteY119" fmla="*/ 1244600 h 1422400"/>
              <a:gd name="connsiteX120" fmla="*/ 971351 w 2515671"/>
              <a:gd name="connsiteY120" fmla="*/ 1249680 h 1422400"/>
              <a:gd name="connsiteX121" fmla="*/ 925631 w 2515671"/>
              <a:gd name="connsiteY121" fmla="*/ 1270000 h 1422400"/>
              <a:gd name="connsiteX122" fmla="*/ 879911 w 2515671"/>
              <a:gd name="connsiteY122" fmla="*/ 1275080 h 1422400"/>
              <a:gd name="connsiteX123" fmla="*/ 818951 w 2515671"/>
              <a:gd name="connsiteY123" fmla="*/ 1285240 h 1422400"/>
              <a:gd name="connsiteX124" fmla="*/ 803711 w 2515671"/>
              <a:gd name="connsiteY124" fmla="*/ 1290320 h 1422400"/>
              <a:gd name="connsiteX125" fmla="*/ 737671 w 2515671"/>
              <a:gd name="connsiteY125" fmla="*/ 1295400 h 1422400"/>
              <a:gd name="connsiteX126" fmla="*/ 580191 w 2515671"/>
              <a:gd name="connsiteY126" fmla="*/ 1305560 h 1422400"/>
              <a:gd name="connsiteX127" fmla="*/ 417631 w 2515671"/>
              <a:gd name="connsiteY127" fmla="*/ 1295400 h 1422400"/>
              <a:gd name="connsiteX128" fmla="*/ 387151 w 2515671"/>
              <a:gd name="connsiteY128" fmla="*/ 1290320 h 1422400"/>
              <a:gd name="connsiteX129" fmla="*/ 351591 w 2515671"/>
              <a:gd name="connsiteY129" fmla="*/ 1285240 h 1422400"/>
              <a:gd name="connsiteX130" fmla="*/ 310951 w 2515671"/>
              <a:gd name="connsiteY130" fmla="*/ 1270000 h 1422400"/>
              <a:gd name="connsiteX131" fmla="*/ 275391 w 2515671"/>
              <a:gd name="connsiteY131" fmla="*/ 1239520 h 1422400"/>
              <a:gd name="connsiteX132" fmla="*/ 260151 w 2515671"/>
              <a:gd name="connsiteY132" fmla="*/ 1234440 h 1422400"/>
              <a:gd name="connsiteX133" fmla="*/ 239831 w 2515671"/>
              <a:gd name="connsiteY133" fmla="*/ 1219200 h 1422400"/>
              <a:gd name="connsiteX134" fmla="*/ 209351 w 2515671"/>
              <a:gd name="connsiteY134" fmla="*/ 1193800 h 1422400"/>
              <a:gd name="connsiteX135" fmla="*/ 189031 w 2515671"/>
              <a:gd name="connsiteY135" fmla="*/ 1168400 h 1422400"/>
              <a:gd name="connsiteX136" fmla="*/ 173791 w 2515671"/>
              <a:gd name="connsiteY136" fmla="*/ 1127760 h 1422400"/>
              <a:gd name="connsiteX137" fmla="*/ 163631 w 2515671"/>
              <a:gd name="connsiteY137" fmla="*/ 1112520 h 1422400"/>
              <a:gd name="connsiteX138" fmla="*/ 153471 w 2515671"/>
              <a:gd name="connsiteY138" fmla="*/ 1076960 h 1422400"/>
              <a:gd name="connsiteX139" fmla="*/ 143311 w 2515671"/>
              <a:gd name="connsiteY139" fmla="*/ 1061720 h 1422400"/>
              <a:gd name="connsiteX140" fmla="*/ 128071 w 2515671"/>
              <a:gd name="connsiteY140" fmla="*/ 965200 h 1422400"/>
              <a:gd name="connsiteX141" fmla="*/ 122991 w 2515671"/>
              <a:gd name="connsiteY141" fmla="*/ 924560 h 1422400"/>
              <a:gd name="connsiteX142" fmla="*/ 112831 w 2515671"/>
              <a:gd name="connsiteY142" fmla="*/ 873760 h 1422400"/>
              <a:gd name="connsiteX143" fmla="*/ 102671 w 2515671"/>
              <a:gd name="connsiteY143" fmla="*/ 797560 h 1422400"/>
              <a:gd name="connsiteX144" fmla="*/ 92511 w 2515671"/>
              <a:gd name="connsiteY144" fmla="*/ 777240 h 1422400"/>
              <a:gd name="connsiteX145" fmla="*/ 87431 w 2515671"/>
              <a:gd name="connsiteY145" fmla="*/ 762000 h 1422400"/>
              <a:gd name="connsiteX146" fmla="*/ 77271 w 2515671"/>
              <a:gd name="connsiteY146" fmla="*/ 736600 h 1422400"/>
              <a:gd name="connsiteX147" fmla="*/ 67111 w 2515671"/>
              <a:gd name="connsiteY147" fmla="*/ 701040 h 1422400"/>
              <a:gd name="connsiteX148" fmla="*/ 56951 w 2515671"/>
              <a:gd name="connsiteY148" fmla="*/ 685800 h 1422400"/>
              <a:gd name="connsiteX149" fmla="*/ 51871 w 2515671"/>
              <a:gd name="connsiteY149" fmla="*/ 665480 h 1422400"/>
              <a:gd name="connsiteX150" fmla="*/ 41711 w 2515671"/>
              <a:gd name="connsiteY150" fmla="*/ 645160 h 1422400"/>
              <a:gd name="connsiteX151" fmla="*/ 26471 w 2515671"/>
              <a:gd name="connsiteY151" fmla="*/ 599440 h 1422400"/>
              <a:gd name="connsiteX152" fmla="*/ 1071 w 2515671"/>
              <a:gd name="connsiteY152" fmla="*/ 37084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515671" h="1422400">
                <a:moveTo>
                  <a:pt x="1071" y="370840"/>
                </a:moveTo>
                <a:cubicBezTo>
                  <a:pt x="-2316" y="305647"/>
                  <a:pt x="3144" y="262410"/>
                  <a:pt x="6151" y="208280"/>
                </a:cubicBezTo>
                <a:cubicBezTo>
                  <a:pt x="6538" y="201309"/>
                  <a:pt x="8780" y="194497"/>
                  <a:pt x="11231" y="187960"/>
                </a:cubicBezTo>
                <a:cubicBezTo>
                  <a:pt x="13890" y="180869"/>
                  <a:pt x="18004" y="174413"/>
                  <a:pt x="21391" y="167640"/>
                </a:cubicBezTo>
                <a:cubicBezTo>
                  <a:pt x="31154" y="118827"/>
                  <a:pt x="19805" y="163984"/>
                  <a:pt x="36631" y="121920"/>
                </a:cubicBezTo>
                <a:cubicBezTo>
                  <a:pt x="39276" y="115307"/>
                  <a:pt x="49009" y="79062"/>
                  <a:pt x="56951" y="71120"/>
                </a:cubicBezTo>
                <a:cubicBezTo>
                  <a:pt x="60737" y="67334"/>
                  <a:pt x="67402" y="68435"/>
                  <a:pt x="72191" y="66040"/>
                </a:cubicBezTo>
                <a:cubicBezTo>
                  <a:pt x="77652" y="63310"/>
                  <a:pt x="82351" y="59267"/>
                  <a:pt x="87431" y="55880"/>
                </a:cubicBezTo>
                <a:cubicBezTo>
                  <a:pt x="89124" y="50800"/>
                  <a:pt x="88154" y="43752"/>
                  <a:pt x="92511" y="40640"/>
                </a:cubicBezTo>
                <a:cubicBezTo>
                  <a:pt x="101226" y="34415"/>
                  <a:pt x="122991" y="30480"/>
                  <a:pt x="122991" y="30480"/>
                </a:cubicBezTo>
                <a:cubicBezTo>
                  <a:pt x="126378" y="25400"/>
                  <a:pt x="128834" y="19557"/>
                  <a:pt x="133151" y="15240"/>
                </a:cubicBezTo>
                <a:cubicBezTo>
                  <a:pt x="146232" y="2159"/>
                  <a:pt x="155618" y="3635"/>
                  <a:pt x="173791" y="0"/>
                </a:cubicBezTo>
                <a:lnTo>
                  <a:pt x="412551" y="10160"/>
                </a:lnTo>
                <a:cubicBezTo>
                  <a:pt x="427333" y="11030"/>
                  <a:pt x="445176" y="21035"/>
                  <a:pt x="458271" y="25400"/>
                </a:cubicBezTo>
                <a:cubicBezTo>
                  <a:pt x="468037" y="28655"/>
                  <a:pt x="484046" y="30668"/>
                  <a:pt x="493831" y="35560"/>
                </a:cubicBezTo>
                <a:cubicBezTo>
                  <a:pt x="528913" y="53101"/>
                  <a:pt x="487101" y="40227"/>
                  <a:pt x="529391" y="50800"/>
                </a:cubicBezTo>
                <a:cubicBezTo>
                  <a:pt x="573067" y="79917"/>
                  <a:pt x="517807" y="45008"/>
                  <a:pt x="559871" y="66040"/>
                </a:cubicBezTo>
                <a:cubicBezTo>
                  <a:pt x="565332" y="68770"/>
                  <a:pt x="569650" y="73470"/>
                  <a:pt x="575111" y="76200"/>
                </a:cubicBezTo>
                <a:cubicBezTo>
                  <a:pt x="579900" y="78595"/>
                  <a:pt x="585670" y="78679"/>
                  <a:pt x="590351" y="81280"/>
                </a:cubicBezTo>
                <a:cubicBezTo>
                  <a:pt x="601025" y="87210"/>
                  <a:pt x="620831" y="101600"/>
                  <a:pt x="620831" y="101600"/>
                </a:cubicBezTo>
                <a:cubicBezTo>
                  <a:pt x="624218" y="106680"/>
                  <a:pt x="626674" y="112523"/>
                  <a:pt x="630991" y="116840"/>
                </a:cubicBezTo>
                <a:cubicBezTo>
                  <a:pt x="640839" y="126688"/>
                  <a:pt x="649076" y="127948"/>
                  <a:pt x="661471" y="132080"/>
                </a:cubicBezTo>
                <a:cubicBezTo>
                  <a:pt x="672308" y="164592"/>
                  <a:pt x="657407" y="133435"/>
                  <a:pt x="681791" y="152400"/>
                </a:cubicBezTo>
                <a:cubicBezTo>
                  <a:pt x="693133" y="161221"/>
                  <a:pt x="699950" y="175488"/>
                  <a:pt x="712271" y="182880"/>
                </a:cubicBezTo>
                <a:cubicBezTo>
                  <a:pt x="715812" y="185004"/>
                  <a:pt x="746209" y="202695"/>
                  <a:pt x="752911" y="208280"/>
                </a:cubicBezTo>
                <a:cubicBezTo>
                  <a:pt x="758430" y="212879"/>
                  <a:pt x="762173" y="219535"/>
                  <a:pt x="768151" y="223520"/>
                </a:cubicBezTo>
                <a:cubicBezTo>
                  <a:pt x="772606" y="226490"/>
                  <a:pt x="778602" y="226205"/>
                  <a:pt x="783391" y="228600"/>
                </a:cubicBezTo>
                <a:cubicBezTo>
                  <a:pt x="822782" y="248295"/>
                  <a:pt x="775565" y="231071"/>
                  <a:pt x="813871" y="243840"/>
                </a:cubicBezTo>
                <a:cubicBezTo>
                  <a:pt x="815564" y="248920"/>
                  <a:pt x="815165" y="255294"/>
                  <a:pt x="818951" y="259080"/>
                </a:cubicBezTo>
                <a:cubicBezTo>
                  <a:pt x="822737" y="262866"/>
                  <a:pt x="829402" y="261765"/>
                  <a:pt x="834191" y="264160"/>
                </a:cubicBezTo>
                <a:cubicBezTo>
                  <a:pt x="873582" y="283855"/>
                  <a:pt x="826365" y="266631"/>
                  <a:pt x="864671" y="279400"/>
                </a:cubicBezTo>
                <a:cubicBezTo>
                  <a:pt x="882211" y="296940"/>
                  <a:pt x="878508" y="294674"/>
                  <a:pt x="900231" y="309880"/>
                </a:cubicBezTo>
                <a:cubicBezTo>
                  <a:pt x="910234" y="316882"/>
                  <a:pt x="922077" y="321566"/>
                  <a:pt x="930711" y="330200"/>
                </a:cubicBezTo>
                <a:cubicBezTo>
                  <a:pt x="968527" y="368016"/>
                  <a:pt x="920653" y="321579"/>
                  <a:pt x="966271" y="360680"/>
                </a:cubicBezTo>
                <a:cubicBezTo>
                  <a:pt x="990486" y="381436"/>
                  <a:pt x="970828" y="372359"/>
                  <a:pt x="996751" y="381000"/>
                </a:cubicBezTo>
                <a:cubicBezTo>
                  <a:pt x="1025538" y="424180"/>
                  <a:pt x="978124" y="357293"/>
                  <a:pt x="1037391" y="416560"/>
                </a:cubicBezTo>
                <a:cubicBezTo>
                  <a:pt x="1081915" y="461084"/>
                  <a:pt x="1025436" y="406597"/>
                  <a:pt x="1067871" y="441960"/>
                </a:cubicBezTo>
                <a:cubicBezTo>
                  <a:pt x="1093240" y="463100"/>
                  <a:pt x="1071568" y="453352"/>
                  <a:pt x="1098351" y="462280"/>
                </a:cubicBezTo>
                <a:cubicBezTo>
                  <a:pt x="1103431" y="467360"/>
                  <a:pt x="1109180" y="471849"/>
                  <a:pt x="1113591" y="477520"/>
                </a:cubicBezTo>
                <a:cubicBezTo>
                  <a:pt x="1121088" y="487159"/>
                  <a:pt x="1122327" y="504139"/>
                  <a:pt x="1133911" y="508000"/>
                </a:cubicBezTo>
                <a:lnTo>
                  <a:pt x="1149151" y="513080"/>
                </a:lnTo>
                <a:cubicBezTo>
                  <a:pt x="1153624" y="526499"/>
                  <a:pt x="1161450" y="554433"/>
                  <a:pt x="1174551" y="558800"/>
                </a:cubicBezTo>
                <a:lnTo>
                  <a:pt x="1189791" y="563880"/>
                </a:lnTo>
                <a:cubicBezTo>
                  <a:pt x="1193178" y="568960"/>
                  <a:pt x="1196042" y="574430"/>
                  <a:pt x="1199951" y="579120"/>
                </a:cubicBezTo>
                <a:cubicBezTo>
                  <a:pt x="1204550" y="584639"/>
                  <a:pt x="1211206" y="588382"/>
                  <a:pt x="1215191" y="594360"/>
                </a:cubicBezTo>
                <a:cubicBezTo>
                  <a:pt x="1230673" y="617583"/>
                  <a:pt x="1206482" y="605004"/>
                  <a:pt x="1235511" y="614680"/>
                </a:cubicBezTo>
                <a:cubicBezTo>
                  <a:pt x="1245401" y="644349"/>
                  <a:pt x="1232853" y="617102"/>
                  <a:pt x="1255831" y="640080"/>
                </a:cubicBezTo>
                <a:cubicBezTo>
                  <a:pt x="1278809" y="663058"/>
                  <a:pt x="1251562" y="650510"/>
                  <a:pt x="1281231" y="660400"/>
                </a:cubicBezTo>
                <a:cubicBezTo>
                  <a:pt x="1291437" y="691019"/>
                  <a:pt x="1277659" y="661656"/>
                  <a:pt x="1306631" y="685800"/>
                </a:cubicBezTo>
                <a:cubicBezTo>
                  <a:pt x="1311321" y="689709"/>
                  <a:pt x="1312023" y="697226"/>
                  <a:pt x="1316791" y="701040"/>
                </a:cubicBezTo>
                <a:cubicBezTo>
                  <a:pt x="1320972" y="704385"/>
                  <a:pt x="1327350" y="703519"/>
                  <a:pt x="1332031" y="706120"/>
                </a:cubicBezTo>
                <a:cubicBezTo>
                  <a:pt x="1342705" y="712050"/>
                  <a:pt x="1352351" y="719667"/>
                  <a:pt x="1362511" y="726440"/>
                </a:cubicBezTo>
                <a:cubicBezTo>
                  <a:pt x="1367591" y="729827"/>
                  <a:pt x="1373434" y="732283"/>
                  <a:pt x="1377751" y="736600"/>
                </a:cubicBezTo>
                <a:cubicBezTo>
                  <a:pt x="1382831" y="741680"/>
                  <a:pt x="1386753" y="748276"/>
                  <a:pt x="1392991" y="751840"/>
                </a:cubicBezTo>
                <a:cubicBezTo>
                  <a:pt x="1399053" y="755304"/>
                  <a:pt x="1406538" y="755227"/>
                  <a:pt x="1413311" y="756920"/>
                </a:cubicBezTo>
                <a:cubicBezTo>
                  <a:pt x="1415004" y="762000"/>
                  <a:pt x="1414605" y="768374"/>
                  <a:pt x="1418391" y="772160"/>
                </a:cubicBezTo>
                <a:cubicBezTo>
                  <a:pt x="1422177" y="775946"/>
                  <a:pt x="1428842" y="774845"/>
                  <a:pt x="1433631" y="777240"/>
                </a:cubicBezTo>
                <a:cubicBezTo>
                  <a:pt x="1439092" y="779970"/>
                  <a:pt x="1443410" y="784670"/>
                  <a:pt x="1448871" y="787400"/>
                </a:cubicBezTo>
                <a:cubicBezTo>
                  <a:pt x="1453660" y="789795"/>
                  <a:pt x="1459322" y="790085"/>
                  <a:pt x="1464111" y="792480"/>
                </a:cubicBezTo>
                <a:cubicBezTo>
                  <a:pt x="1469572" y="795210"/>
                  <a:pt x="1473890" y="799910"/>
                  <a:pt x="1479351" y="802640"/>
                </a:cubicBezTo>
                <a:cubicBezTo>
                  <a:pt x="1484140" y="805035"/>
                  <a:pt x="1489669" y="805611"/>
                  <a:pt x="1494591" y="807720"/>
                </a:cubicBezTo>
                <a:cubicBezTo>
                  <a:pt x="1501552" y="810703"/>
                  <a:pt x="1507880" y="815068"/>
                  <a:pt x="1514911" y="817880"/>
                </a:cubicBezTo>
                <a:cubicBezTo>
                  <a:pt x="1524855" y="821857"/>
                  <a:pt x="1535447" y="824063"/>
                  <a:pt x="1545391" y="828040"/>
                </a:cubicBezTo>
                <a:cubicBezTo>
                  <a:pt x="1553858" y="831427"/>
                  <a:pt x="1561993" y="835801"/>
                  <a:pt x="1570791" y="838200"/>
                </a:cubicBezTo>
                <a:cubicBezTo>
                  <a:pt x="1580728" y="840910"/>
                  <a:pt x="1591171" y="841260"/>
                  <a:pt x="1601271" y="843280"/>
                </a:cubicBezTo>
                <a:cubicBezTo>
                  <a:pt x="1630457" y="849117"/>
                  <a:pt x="1642287" y="852264"/>
                  <a:pt x="1667311" y="858520"/>
                </a:cubicBezTo>
                <a:lnTo>
                  <a:pt x="1784151" y="848360"/>
                </a:lnTo>
                <a:cubicBezTo>
                  <a:pt x="1797740" y="847045"/>
                  <a:pt x="1811152" y="842674"/>
                  <a:pt x="1824791" y="843280"/>
                </a:cubicBezTo>
                <a:cubicBezTo>
                  <a:pt x="1887588" y="846071"/>
                  <a:pt x="2012751" y="858520"/>
                  <a:pt x="2012751" y="858520"/>
                </a:cubicBezTo>
                <a:cubicBezTo>
                  <a:pt x="2017831" y="861907"/>
                  <a:pt x="2022412" y="866200"/>
                  <a:pt x="2027991" y="868680"/>
                </a:cubicBezTo>
                <a:cubicBezTo>
                  <a:pt x="2058786" y="882367"/>
                  <a:pt x="2057003" y="876820"/>
                  <a:pt x="2088951" y="883920"/>
                </a:cubicBezTo>
                <a:cubicBezTo>
                  <a:pt x="2118590" y="890506"/>
                  <a:pt x="2089922" y="886513"/>
                  <a:pt x="2119431" y="899160"/>
                </a:cubicBezTo>
                <a:cubicBezTo>
                  <a:pt x="2125848" y="901910"/>
                  <a:pt x="2132978" y="902547"/>
                  <a:pt x="2139751" y="904240"/>
                </a:cubicBezTo>
                <a:cubicBezTo>
                  <a:pt x="2144831" y="907627"/>
                  <a:pt x="2149530" y="911670"/>
                  <a:pt x="2154991" y="914400"/>
                </a:cubicBezTo>
                <a:cubicBezTo>
                  <a:pt x="2177902" y="925856"/>
                  <a:pt x="2163633" y="911442"/>
                  <a:pt x="2185471" y="929640"/>
                </a:cubicBezTo>
                <a:cubicBezTo>
                  <a:pt x="2190990" y="934239"/>
                  <a:pt x="2195192" y="940281"/>
                  <a:pt x="2200711" y="944880"/>
                </a:cubicBezTo>
                <a:cubicBezTo>
                  <a:pt x="2229508" y="968877"/>
                  <a:pt x="2201490" y="940357"/>
                  <a:pt x="2236271" y="965200"/>
                </a:cubicBezTo>
                <a:cubicBezTo>
                  <a:pt x="2242117" y="969376"/>
                  <a:pt x="2245085" y="977227"/>
                  <a:pt x="2251511" y="980440"/>
                </a:cubicBezTo>
                <a:cubicBezTo>
                  <a:pt x="2259234" y="984301"/>
                  <a:pt x="2268444" y="983827"/>
                  <a:pt x="2276911" y="985520"/>
                </a:cubicBezTo>
                <a:cubicBezTo>
                  <a:pt x="2296337" y="1014658"/>
                  <a:pt x="2275709" y="988428"/>
                  <a:pt x="2312471" y="1016000"/>
                </a:cubicBezTo>
                <a:cubicBezTo>
                  <a:pt x="2342913" y="1038832"/>
                  <a:pt x="2312387" y="1026132"/>
                  <a:pt x="2342951" y="1036320"/>
                </a:cubicBezTo>
                <a:cubicBezTo>
                  <a:pt x="2353139" y="1066884"/>
                  <a:pt x="2340439" y="1036358"/>
                  <a:pt x="2363271" y="1066800"/>
                </a:cubicBezTo>
                <a:cubicBezTo>
                  <a:pt x="2369195" y="1074699"/>
                  <a:pt x="2372085" y="1084703"/>
                  <a:pt x="2378511" y="1092200"/>
                </a:cubicBezTo>
                <a:cubicBezTo>
                  <a:pt x="2382484" y="1096836"/>
                  <a:pt x="2389061" y="1098451"/>
                  <a:pt x="2393751" y="1102360"/>
                </a:cubicBezTo>
                <a:cubicBezTo>
                  <a:pt x="2399270" y="1106959"/>
                  <a:pt x="2404580" y="1111929"/>
                  <a:pt x="2408991" y="1117600"/>
                </a:cubicBezTo>
                <a:cubicBezTo>
                  <a:pt x="2416488" y="1127239"/>
                  <a:pt x="2425450" y="1136496"/>
                  <a:pt x="2429311" y="1148080"/>
                </a:cubicBezTo>
                <a:cubicBezTo>
                  <a:pt x="2431004" y="1153160"/>
                  <a:pt x="2431421" y="1158865"/>
                  <a:pt x="2434391" y="1163320"/>
                </a:cubicBezTo>
                <a:cubicBezTo>
                  <a:pt x="2458940" y="1200143"/>
                  <a:pt x="2442250" y="1155028"/>
                  <a:pt x="2459791" y="1198880"/>
                </a:cubicBezTo>
                <a:cubicBezTo>
                  <a:pt x="2463768" y="1208824"/>
                  <a:pt x="2463525" y="1220792"/>
                  <a:pt x="2469951" y="1229360"/>
                </a:cubicBezTo>
                <a:cubicBezTo>
                  <a:pt x="2473403" y="1233962"/>
                  <a:pt x="2491637" y="1257492"/>
                  <a:pt x="2495351" y="1264920"/>
                </a:cubicBezTo>
                <a:cubicBezTo>
                  <a:pt x="2497746" y="1269709"/>
                  <a:pt x="2498322" y="1275238"/>
                  <a:pt x="2500431" y="1280160"/>
                </a:cubicBezTo>
                <a:cubicBezTo>
                  <a:pt x="2516370" y="1317351"/>
                  <a:pt x="2506305" y="1283337"/>
                  <a:pt x="2515671" y="1320800"/>
                </a:cubicBezTo>
                <a:cubicBezTo>
                  <a:pt x="2512284" y="1339427"/>
                  <a:pt x="2509478" y="1358168"/>
                  <a:pt x="2505511" y="1376680"/>
                </a:cubicBezTo>
                <a:cubicBezTo>
                  <a:pt x="2504389" y="1381916"/>
                  <a:pt x="2503776" y="1387739"/>
                  <a:pt x="2500431" y="1391920"/>
                </a:cubicBezTo>
                <a:cubicBezTo>
                  <a:pt x="2490725" y="1404052"/>
                  <a:pt x="2482222" y="1401025"/>
                  <a:pt x="2469951" y="1407160"/>
                </a:cubicBezTo>
                <a:cubicBezTo>
                  <a:pt x="2430560" y="1426855"/>
                  <a:pt x="2477777" y="1409631"/>
                  <a:pt x="2439471" y="1422400"/>
                </a:cubicBezTo>
                <a:cubicBezTo>
                  <a:pt x="2425912" y="1419688"/>
                  <a:pt x="2391877" y="1415066"/>
                  <a:pt x="2373431" y="1407160"/>
                </a:cubicBezTo>
                <a:cubicBezTo>
                  <a:pt x="2366470" y="1404177"/>
                  <a:pt x="2360072" y="1399983"/>
                  <a:pt x="2353111" y="1397000"/>
                </a:cubicBezTo>
                <a:cubicBezTo>
                  <a:pt x="2348189" y="1394891"/>
                  <a:pt x="2342793" y="1394029"/>
                  <a:pt x="2337871" y="1391920"/>
                </a:cubicBezTo>
                <a:cubicBezTo>
                  <a:pt x="2330910" y="1388937"/>
                  <a:pt x="2324512" y="1384743"/>
                  <a:pt x="2317551" y="1381760"/>
                </a:cubicBezTo>
                <a:cubicBezTo>
                  <a:pt x="2307348" y="1377387"/>
                  <a:pt x="2292302" y="1374178"/>
                  <a:pt x="2281991" y="1371600"/>
                </a:cubicBezTo>
                <a:cubicBezTo>
                  <a:pt x="2252096" y="1351670"/>
                  <a:pt x="2277581" y="1365289"/>
                  <a:pt x="2221031" y="1356360"/>
                </a:cubicBezTo>
                <a:cubicBezTo>
                  <a:pt x="2203974" y="1353667"/>
                  <a:pt x="2187164" y="1349587"/>
                  <a:pt x="2170231" y="1346200"/>
                </a:cubicBezTo>
                <a:cubicBezTo>
                  <a:pt x="2149911" y="1347893"/>
                  <a:pt x="2129504" y="1348751"/>
                  <a:pt x="2109271" y="1351280"/>
                </a:cubicBezTo>
                <a:cubicBezTo>
                  <a:pt x="2102343" y="1352146"/>
                  <a:pt x="2095924" y="1356017"/>
                  <a:pt x="2088951" y="1356360"/>
                </a:cubicBezTo>
                <a:cubicBezTo>
                  <a:pt x="1992488" y="1361104"/>
                  <a:pt x="1895911" y="1363133"/>
                  <a:pt x="1799391" y="1366520"/>
                </a:cubicBezTo>
                <a:cubicBezTo>
                  <a:pt x="1727396" y="1378519"/>
                  <a:pt x="1754392" y="1376466"/>
                  <a:pt x="1626671" y="1361440"/>
                </a:cubicBezTo>
                <a:cubicBezTo>
                  <a:pt x="1587411" y="1356821"/>
                  <a:pt x="1548421" y="1349696"/>
                  <a:pt x="1509831" y="1341120"/>
                </a:cubicBezTo>
                <a:cubicBezTo>
                  <a:pt x="1494591" y="1337733"/>
                  <a:pt x="1479122" y="1335249"/>
                  <a:pt x="1464111" y="1330960"/>
                </a:cubicBezTo>
                <a:cubicBezTo>
                  <a:pt x="1455343" y="1328455"/>
                  <a:pt x="1447674" y="1322481"/>
                  <a:pt x="1438711" y="1320800"/>
                </a:cubicBezTo>
                <a:cubicBezTo>
                  <a:pt x="1420328" y="1317353"/>
                  <a:pt x="1401458" y="1317413"/>
                  <a:pt x="1382831" y="1315720"/>
                </a:cubicBezTo>
                <a:cubicBezTo>
                  <a:pt x="1376058" y="1312333"/>
                  <a:pt x="1369602" y="1308219"/>
                  <a:pt x="1362511" y="1305560"/>
                </a:cubicBezTo>
                <a:cubicBezTo>
                  <a:pt x="1355974" y="1303109"/>
                  <a:pt x="1348608" y="1303230"/>
                  <a:pt x="1342191" y="1300480"/>
                </a:cubicBezTo>
                <a:cubicBezTo>
                  <a:pt x="1336579" y="1298075"/>
                  <a:pt x="1332412" y="1293050"/>
                  <a:pt x="1326951" y="1290320"/>
                </a:cubicBezTo>
                <a:cubicBezTo>
                  <a:pt x="1322162" y="1287925"/>
                  <a:pt x="1316791" y="1286933"/>
                  <a:pt x="1311711" y="1285240"/>
                </a:cubicBezTo>
                <a:cubicBezTo>
                  <a:pt x="1300476" y="1274005"/>
                  <a:pt x="1295376" y="1266913"/>
                  <a:pt x="1281231" y="1259840"/>
                </a:cubicBezTo>
                <a:cubicBezTo>
                  <a:pt x="1276442" y="1257445"/>
                  <a:pt x="1271071" y="1256453"/>
                  <a:pt x="1265991" y="1254760"/>
                </a:cubicBezTo>
                <a:cubicBezTo>
                  <a:pt x="1259218" y="1249680"/>
                  <a:pt x="1253244" y="1243306"/>
                  <a:pt x="1245671" y="1239520"/>
                </a:cubicBezTo>
                <a:cubicBezTo>
                  <a:pt x="1239426" y="1236398"/>
                  <a:pt x="1232330" y="1234241"/>
                  <a:pt x="1225351" y="1234440"/>
                </a:cubicBezTo>
                <a:cubicBezTo>
                  <a:pt x="1172770" y="1235942"/>
                  <a:pt x="1120379" y="1241450"/>
                  <a:pt x="1067871" y="1244600"/>
                </a:cubicBezTo>
                <a:lnTo>
                  <a:pt x="971351" y="1249680"/>
                </a:lnTo>
                <a:cubicBezTo>
                  <a:pt x="960381" y="1255165"/>
                  <a:pt x="936982" y="1267568"/>
                  <a:pt x="925631" y="1270000"/>
                </a:cubicBezTo>
                <a:cubicBezTo>
                  <a:pt x="910638" y="1273213"/>
                  <a:pt x="895091" y="1272911"/>
                  <a:pt x="879911" y="1275080"/>
                </a:cubicBezTo>
                <a:cubicBezTo>
                  <a:pt x="859518" y="1277993"/>
                  <a:pt x="839151" y="1281200"/>
                  <a:pt x="818951" y="1285240"/>
                </a:cubicBezTo>
                <a:cubicBezTo>
                  <a:pt x="813700" y="1286290"/>
                  <a:pt x="809024" y="1289656"/>
                  <a:pt x="803711" y="1290320"/>
                </a:cubicBezTo>
                <a:cubicBezTo>
                  <a:pt x="781803" y="1293058"/>
                  <a:pt x="759698" y="1293898"/>
                  <a:pt x="737671" y="1295400"/>
                </a:cubicBezTo>
                <a:lnTo>
                  <a:pt x="580191" y="1305560"/>
                </a:lnTo>
                <a:lnTo>
                  <a:pt x="417631" y="1295400"/>
                </a:lnTo>
                <a:cubicBezTo>
                  <a:pt x="407363" y="1294589"/>
                  <a:pt x="397331" y="1291886"/>
                  <a:pt x="387151" y="1290320"/>
                </a:cubicBezTo>
                <a:cubicBezTo>
                  <a:pt x="375317" y="1288499"/>
                  <a:pt x="363444" y="1286933"/>
                  <a:pt x="351591" y="1285240"/>
                </a:cubicBezTo>
                <a:cubicBezTo>
                  <a:pt x="304754" y="1254015"/>
                  <a:pt x="376863" y="1299294"/>
                  <a:pt x="310951" y="1270000"/>
                </a:cubicBezTo>
                <a:cubicBezTo>
                  <a:pt x="283202" y="1257667"/>
                  <a:pt x="298045" y="1254622"/>
                  <a:pt x="275391" y="1239520"/>
                </a:cubicBezTo>
                <a:cubicBezTo>
                  <a:pt x="270936" y="1236550"/>
                  <a:pt x="265231" y="1236133"/>
                  <a:pt x="260151" y="1234440"/>
                </a:cubicBezTo>
                <a:cubicBezTo>
                  <a:pt x="253378" y="1229360"/>
                  <a:pt x="246259" y="1224710"/>
                  <a:pt x="239831" y="1219200"/>
                </a:cubicBezTo>
                <a:cubicBezTo>
                  <a:pt x="205606" y="1189864"/>
                  <a:pt x="243034" y="1216255"/>
                  <a:pt x="209351" y="1193800"/>
                </a:cubicBezTo>
                <a:cubicBezTo>
                  <a:pt x="197222" y="1157413"/>
                  <a:pt x="214562" y="1199037"/>
                  <a:pt x="189031" y="1168400"/>
                </a:cubicBezTo>
                <a:cubicBezTo>
                  <a:pt x="174092" y="1150473"/>
                  <a:pt x="182235" y="1147463"/>
                  <a:pt x="173791" y="1127760"/>
                </a:cubicBezTo>
                <a:cubicBezTo>
                  <a:pt x="171386" y="1122148"/>
                  <a:pt x="167018" y="1117600"/>
                  <a:pt x="163631" y="1112520"/>
                </a:cubicBezTo>
                <a:cubicBezTo>
                  <a:pt x="162003" y="1106009"/>
                  <a:pt x="157115" y="1084248"/>
                  <a:pt x="153471" y="1076960"/>
                </a:cubicBezTo>
                <a:cubicBezTo>
                  <a:pt x="150741" y="1071499"/>
                  <a:pt x="146698" y="1066800"/>
                  <a:pt x="143311" y="1061720"/>
                </a:cubicBezTo>
                <a:cubicBezTo>
                  <a:pt x="134121" y="1015769"/>
                  <a:pt x="137826" y="1036738"/>
                  <a:pt x="128071" y="965200"/>
                </a:cubicBezTo>
                <a:cubicBezTo>
                  <a:pt x="126226" y="951673"/>
                  <a:pt x="125235" y="938026"/>
                  <a:pt x="122991" y="924560"/>
                </a:cubicBezTo>
                <a:cubicBezTo>
                  <a:pt x="120152" y="907526"/>
                  <a:pt x="115393" y="890838"/>
                  <a:pt x="112831" y="873760"/>
                </a:cubicBezTo>
                <a:cubicBezTo>
                  <a:pt x="110542" y="858499"/>
                  <a:pt x="109237" y="817257"/>
                  <a:pt x="102671" y="797560"/>
                </a:cubicBezTo>
                <a:cubicBezTo>
                  <a:pt x="100276" y="790376"/>
                  <a:pt x="95494" y="784201"/>
                  <a:pt x="92511" y="777240"/>
                </a:cubicBezTo>
                <a:cubicBezTo>
                  <a:pt x="90402" y="772318"/>
                  <a:pt x="89311" y="767014"/>
                  <a:pt x="87431" y="762000"/>
                </a:cubicBezTo>
                <a:cubicBezTo>
                  <a:pt x="84229" y="753462"/>
                  <a:pt x="80155" y="745251"/>
                  <a:pt x="77271" y="736600"/>
                </a:cubicBezTo>
                <a:cubicBezTo>
                  <a:pt x="74016" y="726834"/>
                  <a:pt x="72003" y="710825"/>
                  <a:pt x="67111" y="701040"/>
                </a:cubicBezTo>
                <a:cubicBezTo>
                  <a:pt x="64381" y="695579"/>
                  <a:pt x="60338" y="690880"/>
                  <a:pt x="56951" y="685800"/>
                </a:cubicBezTo>
                <a:cubicBezTo>
                  <a:pt x="55258" y="679027"/>
                  <a:pt x="54322" y="672017"/>
                  <a:pt x="51871" y="665480"/>
                </a:cubicBezTo>
                <a:cubicBezTo>
                  <a:pt x="49212" y="658389"/>
                  <a:pt x="43887" y="652413"/>
                  <a:pt x="41711" y="645160"/>
                </a:cubicBezTo>
                <a:cubicBezTo>
                  <a:pt x="26778" y="595384"/>
                  <a:pt x="47590" y="631118"/>
                  <a:pt x="26471" y="599440"/>
                </a:cubicBezTo>
                <a:cubicBezTo>
                  <a:pt x="13620" y="496630"/>
                  <a:pt x="4458" y="436033"/>
                  <a:pt x="1071" y="370840"/>
                </a:cubicBez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B323F2-60C1-4ADC-97A5-21826E621AAB}"/>
              </a:ext>
            </a:extLst>
          </p:cNvPr>
          <p:cNvSpPr/>
          <p:nvPr/>
        </p:nvSpPr>
        <p:spPr>
          <a:xfrm>
            <a:off x="2811599" y="2807918"/>
            <a:ext cx="957580" cy="93481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509D4F-E121-41FD-910F-BFC142D627C5}"/>
              </a:ext>
            </a:extLst>
          </p:cNvPr>
          <p:cNvSpPr/>
          <p:nvPr/>
        </p:nvSpPr>
        <p:spPr>
          <a:xfrm>
            <a:off x="3769179" y="2807918"/>
            <a:ext cx="957580" cy="93481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C2682AF3-31CD-412C-8FA3-ADBAD4744CE7}"/>
              </a:ext>
            </a:extLst>
          </p:cNvPr>
          <p:cNvSpPr/>
          <p:nvPr/>
        </p:nvSpPr>
        <p:spPr>
          <a:xfrm>
            <a:off x="5806262" y="3382870"/>
            <a:ext cx="406397" cy="234387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8AF05605-7539-43F2-BEBD-96EA38A939B2}"/>
              </a:ext>
            </a:extLst>
          </p:cNvPr>
          <p:cNvSpPr/>
          <p:nvPr/>
        </p:nvSpPr>
        <p:spPr>
          <a:xfrm rot="20534996">
            <a:off x="4472107" y="2975738"/>
            <a:ext cx="406397" cy="234387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F8679BE-8ACE-4200-99FD-306D7BFCF1AB}"/>
              </a:ext>
            </a:extLst>
          </p:cNvPr>
          <p:cNvSpPr/>
          <p:nvPr/>
        </p:nvSpPr>
        <p:spPr>
          <a:xfrm rot="19151962">
            <a:off x="933175" y="3052014"/>
            <a:ext cx="406397" cy="234387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1F20EB43-541A-4881-AD5A-75174C07F7F9}"/>
              </a:ext>
            </a:extLst>
          </p:cNvPr>
          <p:cNvSpPr txBox="1">
            <a:spLocks/>
          </p:cNvSpPr>
          <p:nvPr/>
        </p:nvSpPr>
        <p:spPr>
          <a:xfrm>
            <a:off x="139582" y="1854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6BAAA548-56CE-451F-80FA-07D9D0CEA2E6}"/>
              </a:ext>
            </a:extLst>
          </p:cNvPr>
          <p:cNvSpPr txBox="1"/>
          <p:nvPr/>
        </p:nvSpPr>
        <p:spPr>
          <a:xfrm>
            <a:off x="649097" y="2121301"/>
            <a:ext cx="6148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Goal: Minimum time duration per task</a:t>
            </a:r>
          </a:p>
        </p:txBody>
      </p:sp>
      <p:sp>
        <p:nvSpPr>
          <p:cNvPr id="57" name="Cloud 56">
            <a:extLst>
              <a:ext uri="{FF2B5EF4-FFF2-40B4-BE49-F238E27FC236}">
                <a16:creationId xmlns:a16="http://schemas.microsoft.com/office/drawing/2014/main" id="{7ECA18DA-8CF2-48EA-88C0-7B71DBF074D9}"/>
              </a:ext>
            </a:extLst>
          </p:cNvPr>
          <p:cNvSpPr/>
          <p:nvPr/>
        </p:nvSpPr>
        <p:spPr>
          <a:xfrm>
            <a:off x="7061363" y="1237017"/>
            <a:ext cx="2013994" cy="152785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Machine Vision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E3DA2C4-0014-4055-94B8-A8F5E1BBC9BC}"/>
              </a:ext>
            </a:extLst>
          </p:cNvPr>
          <p:cNvSpPr/>
          <p:nvPr/>
        </p:nvSpPr>
        <p:spPr>
          <a:xfrm>
            <a:off x="9626351" y="2198960"/>
            <a:ext cx="2299231" cy="8333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Object Detection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3C149E9-C06A-4B18-A6BE-10FD6DF31052}"/>
              </a:ext>
            </a:extLst>
          </p:cNvPr>
          <p:cNvSpPr/>
          <p:nvPr/>
        </p:nvSpPr>
        <p:spPr>
          <a:xfrm>
            <a:off x="9597348" y="1115275"/>
            <a:ext cx="2196862" cy="8026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Obstacle navigation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ED20E56-7C3E-4233-8577-6AEF37F4AEDB}"/>
              </a:ext>
            </a:extLst>
          </p:cNvPr>
          <p:cNvCxnSpPr>
            <a:cxnSpLocks/>
            <a:stCxn id="57" idx="0"/>
            <a:endCxn id="59" idx="3"/>
          </p:cNvCxnSpPr>
          <p:nvPr/>
        </p:nvCxnSpPr>
        <p:spPr>
          <a:xfrm flipV="1">
            <a:off x="9073679" y="1800373"/>
            <a:ext cx="845392" cy="200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3D8E451-1D2C-4A18-98E5-FB4F78EEBA88}"/>
              </a:ext>
            </a:extLst>
          </p:cNvPr>
          <p:cNvCxnSpPr>
            <a:cxnSpLocks/>
            <a:stCxn id="58" idx="1"/>
            <a:endCxn id="57" idx="0"/>
          </p:cNvCxnSpPr>
          <p:nvPr/>
        </p:nvCxnSpPr>
        <p:spPr>
          <a:xfrm flipH="1" flipV="1">
            <a:off x="9073679" y="2000946"/>
            <a:ext cx="889387" cy="3200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100C18D-4B20-437C-B95E-7BB96A5938CA}"/>
              </a:ext>
            </a:extLst>
          </p:cNvPr>
          <p:cNvSpPr/>
          <p:nvPr/>
        </p:nvSpPr>
        <p:spPr>
          <a:xfrm>
            <a:off x="4936400" y="3928980"/>
            <a:ext cx="2146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Acceleration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A944E92-A435-4B4F-82B1-D92A75DA5675}"/>
              </a:ext>
            </a:extLst>
          </p:cNvPr>
          <p:cNvSpPr/>
          <p:nvPr/>
        </p:nvSpPr>
        <p:spPr>
          <a:xfrm>
            <a:off x="3168952" y="3928980"/>
            <a:ext cx="143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Skid-Pad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105374-D7F3-4103-9B68-D161EC6FF3FD}"/>
              </a:ext>
            </a:extLst>
          </p:cNvPr>
          <p:cNvSpPr/>
          <p:nvPr/>
        </p:nvSpPr>
        <p:spPr>
          <a:xfrm>
            <a:off x="779628" y="4368603"/>
            <a:ext cx="1817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Track-Drive</a:t>
            </a:r>
          </a:p>
        </p:txBody>
      </p:sp>
      <p:pic>
        <p:nvPicPr>
          <p:cNvPr id="91" name="Picture 90" descr="A picture containing indoor, sitting&#10;&#10;Description generated with high confidence">
            <a:extLst>
              <a:ext uri="{FF2B5EF4-FFF2-40B4-BE49-F238E27FC236}">
                <a16:creationId xmlns:a16="http://schemas.microsoft.com/office/drawing/2014/main" id="{A8DECC0D-9683-4BA3-BE56-FFDEC13A2A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206" y="4207474"/>
            <a:ext cx="3584577" cy="2016325"/>
          </a:xfrm>
          <a:prstGeom prst="rect">
            <a:avLst/>
          </a:prstGeom>
        </p:spPr>
      </p:pic>
      <p:pic>
        <p:nvPicPr>
          <p:cNvPr id="92" name="Picture 91" descr="A picture containing indoor, table, sitting, transport&#10;&#10;Description generated with high confidence">
            <a:extLst>
              <a:ext uri="{FF2B5EF4-FFF2-40B4-BE49-F238E27FC236}">
                <a16:creationId xmlns:a16="http://schemas.microsoft.com/office/drawing/2014/main" id="{3AF1C348-F677-40B1-B442-903E26C07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918" y="4871657"/>
            <a:ext cx="3079003" cy="1374326"/>
          </a:xfrm>
          <a:prstGeom prst="rect">
            <a:avLst/>
          </a:prstGeom>
        </p:spPr>
      </p:pic>
      <p:pic>
        <p:nvPicPr>
          <p:cNvPr id="93" name="Picture 92" descr="A picture containing indoor, sitting, table&#10;&#10;Description generated with very high confidence">
            <a:extLst>
              <a:ext uri="{FF2B5EF4-FFF2-40B4-BE49-F238E27FC236}">
                <a16:creationId xmlns:a16="http://schemas.microsoft.com/office/drawing/2014/main" id="{57149BF5-A452-4AB3-B603-00EDE1D3F8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22" y="3479390"/>
            <a:ext cx="2533345" cy="14250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BAB6A9-9755-4108-914C-EDC06C862D4B}"/>
              </a:ext>
            </a:extLst>
          </p:cNvPr>
          <p:cNvSpPr txBox="1"/>
          <p:nvPr/>
        </p:nvSpPr>
        <p:spPr>
          <a:xfrm>
            <a:off x="9691607" y="547929"/>
            <a:ext cx="250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has been done</a:t>
            </a:r>
          </a:p>
        </p:txBody>
      </p:sp>
    </p:spTree>
    <p:extLst>
      <p:ext uri="{BB962C8B-B14F-4D97-AF65-F5344CB8AC3E}">
        <p14:creationId xmlns:p14="http://schemas.microsoft.com/office/powerpoint/2010/main" val="3201731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85AD-FF88-4C84-8AD4-B7C3F352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BE23-A9D1-4C12-9C35-37E4313C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https://github.com/Microsoft/AirSim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https://github.com/FSTDriverless/AirSim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https://www.analyticsvidhya.com/blog/2016/12/21-deep-learning-videos-tutorials-courses-on-youtube-from-2016/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1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B230-5DB6-4E9A-B2C3-4D5E50C9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4" name="Picture 13" descr="Image result for vectornav">
            <a:extLst>
              <a:ext uri="{FF2B5EF4-FFF2-40B4-BE49-F238E27FC236}">
                <a16:creationId xmlns:a16="http://schemas.microsoft.com/office/drawing/2014/main" id="{B998C5C5-42DA-4562-97A0-DD107F21B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100" y="4633433"/>
            <a:ext cx="1975154" cy="168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ign on the side of a road&#10;&#10;Description generated with very high confidence">
            <a:extLst>
              <a:ext uri="{FF2B5EF4-FFF2-40B4-BE49-F238E27FC236}">
                <a16:creationId xmlns:a16="http://schemas.microsoft.com/office/drawing/2014/main" id="{DBFCAF8E-FDA1-4601-85C0-24C82FE23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42" y="2157956"/>
            <a:ext cx="2438400" cy="1371600"/>
          </a:xfrm>
          <a:prstGeom prst="rect">
            <a:avLst/>
          </a:prstGeom>
        </p:spPr>
      </p:pic>
      <p:pic>
        <p:nvPicPr>
          <p:cNvPr id="18" name="Picture 17" descr="A sign on the side of a road&#10;&#10;Description generated with very high confidence">
            <a:extLst>
              <a:ext uri="{FF2B5EF4-FFF2-40B4-BE49-F238E27FC236}">
                <a16:creationId xmlns:a16="http://schemas.microsoft.com/office/drawing/2014/main" id="{562291DC-EB41-432E-93EE-27A30ADB1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63" y="2333597"/>
            <a:ext cx="2438400" cy="1371600"/>
          </a:xfrm>
          <a:prstGeom prst="rect">
            <a:avLst/>
          </a:prstGeom>
        </p:spPr>
      </p:pic>
      <p:pic>
        <p:nvPicPr>
          <p:cNvPr id="19" name="Picture 18" descr="A house that has a sign on the side of a road&#10;&#10;Description generated with very high confidence">
            <a:extLst>
              <a:ext uri="{FF2B5EF4-FFF2-40B4-BE49-F238E27FC236}">
                <a16:creationId xmlns:a16="http://schemas.microsoft.com/office/drawing/2014/main" id="{8D162EB0-20E3-4ECF-B121-267743A0E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1" y="2515106"/>
            <a:ext cx="2438400" cy="1371600"/>
          </a:xfrm>
          <a:prstGeom prst="rect">
            <a:avLst/>
          </a:prstGeom>
        </p:spPr>
      </p:pic>
      <p:pic>
        <p:nvPicPr>
          <p:cNvPr id="20" name="Picture 19" descr="A sign on the side of a road&#10;&#10;Description generated with very high confidence">
            <a:extLst>
              <a:ext uri="{FF2B5EF4-FFF2-40B4-BE49-F238E27FC236}">
                <a16:creationId xmlns:a16="http://schemas.microsoft.com/office/drawing/2014/main" id="{0603EE39-2DF8-4E36-84FD-39D83A44A8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64" y="3519575"/>
            <a:ext cx="2627938" cy="147821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3948FA-48A7-4D3D-BCA1-9FF967CCFEBE}"/>
              </a:ext>
            </a:extLst>
          </p:cNvPr>
          <p:cNvCxnSpPr>
            <a:cxnSpLocks/>
          </p:cNvCxnSpPr>
          <p:nvPr/>
        </p:nvCxnSpPr>
        <p:spPr>
          <a:xfrm>
            <a:off x="1516319" y="3921064"/>
            <a:ext cx="1024437" cy="107672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FAD88E-37F0-40C0-A70A-A64B15BC9AC3}"/>
              </a:ext>
            </a:extLst>
          </p:cNvPr>
          <p:cNvCxnSpPr>
            <a:cxnSpLocks/>
          </p:cNvCxnSpPr>
          <p:nvPr/>
        </p:nvCxnSpPr>
        <p:spPr>
          <a:xfrm>
            <a:off x="4006162" y="2528065"/>
            <a:ext cx="1165994" cy="97841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Image result for zed camera">
            <a:extLst>
              <a:ext uri="{FF2B5EF4-FFF2-40B4-BE49-F238E27FC236}">
                <a16:creationId xmlns:a16="http://schemas.microsoft.com/office/drawing/2014/main" id="{B4E13D66-860D-482A-A987-B5A051A2F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316" y="1801284"/>
            <a:ext cx="2627938" cy="26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847546"/>
              </p:ext>
            </p:extLst>
          </p:nvPr>
        </p:nvGraphicFramePr>
        <p:xfrm>
          <a:off x="3899201" y="4944140"/>
          <a:ext cx="2877690" cy="160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B36CCBA6-848B-42EA-A25B-397AA34C6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882496"/>
              </p:ext>
            </p:extLst>
          </p:nvPr>
        </p:nvGraphicFramePr>
        <p:xfrm>
          <a:off x="1371069" y="4944140"/>
          <a:ext cx="2557078" cy="1371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EFE9DF6-9003-48D5-942A-EED777082264}"/>
              </a:ext>
            </a:extLst>
          </p:cNvPr>
          <p:cNvSpPr txBox="1"/>
          <p:nvPr/>
        </p:nvSpPr>
        <p:spPr>
          <a:xfrm>
            <a:off x="6451255" y="1597073"/>
            <a:ext cx="343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Simulated sensors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5011A-AA70-4664-9165-5817216593BB}"/>
              </a:ext>
            </a:extLst>
          </p:cNvPr>
          <p:cNvSpPr txBox="1"/>
          <p:nvPr/>
        </p:nvSpPr>
        <p:spPr>
          <a:xfrm>
            <a:off x="1786219" y="1564075"/>
            <a:ext cx="252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0154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26A03F97-2F34-4AE9-8744-7E9024301206}"/>
              </a:ext>
            </a:extLst>
          </p:cNvPr>
          <p:cNvSpPr/>
          <p:nvPr/>
        </p:nvSpPr>
        <p:spPr>
          <a:xfrm>
            <a:off x="1106428" y="2331999"/>
            <a:ext cx="759460" cy="495300"/>
          </a:xfrm>
          <a:custGeom>
            <a:avLst/>
            <a:gdLst>
              <a:gd name="connsiteX0" fmla="*/ 182880 w 759460"/>
              <a:gd name="connsiteY0" fmla="*/ 495300 h 495300"/>
              <a:gd name="connsiteX1" fmla="*/ 182880 w 759460"/>
              <a:gd name="connsiteY1" fmla="*/ 414020 h 495300"/>
              <a:gd name="connsiteX2" fmla="*/ 172720 w 759460"/>
              <a:gd name="connsiteY2" fmla="*/ 322580 h 495300"/>
              <a:gd name="connsiteX3" fmla="*/ 175260 w 759460"/>
              <a:gd name="connsiteY3" fmla="*/ 254000 h 495300"/>
              <a:gd name="connsiteX4" fmla="*/ 152400 w 759460"/>
              <a:gd name="connsiteY4" fmla="*/ 203200 h 495300"/>
              <a:gd name="connsiteX5" fmla="*/ 149860 w 759460"/>
              <a:gd name="connsiteY5" fmla="*/ 149860 h 495300"/>
              <a:gd name="connsiteX6" fmla="*/ 116840 w 759460"/>
              <a:gd name="connsiteY6" fmla="*/ 96520 h 495300"/>
              <a:gd name="connsiteX7" fmla="*/ 86360 w 759460"/>
              <a:gd name="connsiteY7" fmla="*/ 50800 h 495300"/>
              <a:gd name="connsiteX8" fmla="*/ 33020 w 759460"/>
              <a:gd name="connsiteY8" fmla="*/ 17780 h 495300"/>
              <a:gd name="connsiteX9" fmla="*/ 0 w 759460"/>
              <a:gd name="connsiteY9" fmla="*/ 0 h 495300"/>
              <a:gd name="connsiteX10" fmla="*/ 88900 w 759460"/>
              <a:gd name="connsiteY10" fmla="*/ 15240 h 495300"/>
              <a:gd name="connsiteX11" fmla="*/ 134620 w 759460"/>
              <a:gd name="connsiteY11" fmla="*/ 7620 h 495300"/>
              <a:gd name="connsiteX12" fmla="*/ 200660 w 759460"/>
              <a:gd name="connsiteY12" fmla="*/ 22860 h 495300"/>
              <a:gd name="connsiteX13" fmla="*/ 312420 w 759460"/>
              <a:gd name="connsiteY13" fmla="*/ 35560 h 495300"/>
              <a:gd name="connsiteX14" fmla="*/ 429260 w 759460"/>
              <a:gd name="connsiteY14" fmla="*/ 27940 h 495300"/>
              <a:gd name="connsiteX15" fmla="*/ 467360 w 759460"/>
              <a:gd name="connsiteY15" fmla="*/ 27940 h 495300"/>
              <a:gd name="connsiteX16" fmla="*/ 515620 w 759460"/>
              <a:gd name="connsiteY16" fmla="*/ 45720 h 495300"/>
              <a:gd name="connsiteX17" fmla="*/ 579120 w 759460"/>
              <a:gd name="connsiteY17" fmla="*/ 86360 h 495300"/>
              <a:gd name="connsiteX18" fmla="*/ 599440 w 759460"/>
              <a:gd name="connsiteY18" fmla="*/ 109220 h 495300"/>
              <a:gd name="connsiteX19" fmla="*/ 650240 w 759460"/>
              <a:gd name="connsiteY19" fmla="*/ 137160 h 495300"/>
              <a:gd name="connsiteX20" fmla="*/ 665480 w 759460"/>
              <a:gd name="connsiteY20" fmla="*/ 170180 h 495300"/>
              <a:gd name="connsiteX21" fmla="*/ 668020 w 759460"/>
              <a:gd name="connsiteY21" fmla="*/ 198120 h 495300"/>
              <a:gd name="connsiteX22" fmla="*/ 685800 w 759460"/>
              <a:gd name="connsiteY22" fmla="*/ 236220 h 495300"/>
              <a:gd name="connsiteX23" fmla="*/ 693420 w 759460"/>
              <a:gd name="connsiteY23" fmla="*/ 256540 h 495300"/>
              <a:gd name="connsiteX24" fmla="*/ 716280 w 759460"/>
              <a:gd name="connsiteY24" fmla="*/ 297180 h 495300"/>
              <a:gd name="connsiteX25" fmla="*/ 728980 w 759460"/>
              <a:gd name="connsiteY25" fmla="*/ 317500 h 495300"/>
              <a:gd name="connsiteX26" fmla="*/ 749300 w 759460"/>
              <a:gd name="connsiteY26" fmla="*/ 378460 h 495300"/>
              <a:gd name="connsiteX27" fmla="*/ 754380 w 759460"/>
              <a:gd name="connsiteY27" fmla="*/ 434340 h 495300"/>
              <a:gd name="connsiteX28" fmla="*/ 759460 w 759460"/>
              <a:gd name="connsiteY28" fmla="*/ 452120 h 495300"/>
              <a:gd name="connsiteX29" fmla="*/ 756920 w 759460"/>
              <a:gd name="connsiteY29" fmla="*/ 469900 h 495300"/>
              <a:gd name="connsiteX30" fmla="*/ 751840 w 759460"/>
              <a:gd name="connsiteY30" fmla="*/ 487680 h 495300"/>
              <a:gd name="connsiteX31" fmla="*/ 721360 w 759460"/>
              <a:gd name="connsiteY31" fmla="*/ 492760 h 495300"/>
              <a:gd name="connsiteX32" fmla="*/ 182880 w 759460"/>
              <a:gd name="connsiteY3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59460" h="495300">
                <a:moveTo>
                  <a:pt x="182880" y="495300"/>
                </a:moveTo>
                <a:lnTo>
                  <a:pt x="182880" y="414020"/>
                </a:lnTo>
                <a:lnTo>
                  <a:pt x="172720" y="322580"/>
                </a:lnTo>
                <a:cubicBezTo>
                  <a:pt x="173567" y="299720"/>
                  <a:pt x="174413" y="276860"/>
                  <a:pt x="175260" y="254000"/>
                </a:cubicBezTo>
                <a:lnTo>
                  <a:pt x="152400" y="203200"/>
                </a:lnTo>
                <a:lnTo>
                  <a:pt x="149860" y="149860"/>
                </a:lnTo>
                <a:lnTo>
                  <a:pt x="116840" y="96520"/>
                </a:lnTo>
                <a:lnTo>
                  <a:pt x="86360" y="50800"/>
                </a:lnTo>
                <a:lnTo>
                  <a:pt x="33020" y="17780"/>
                </a:lnTo>
                <a:lnTo>
                  <a:pt x="0" y="0"/>
                </a:lnTo>
                <a:lnTo>
                  <a:pt x="88900" y="15240"/>
                </a:lnTo>
                <a:lnTo>
                  <a:pt x="134620" y="7620"/>
                </a:lnTo>
                <a:lnTo>
                  <a:pt x="200660" y="22860"/>
                </a:lnTo>
                <a:lnTo>
                  <a:pt x="312420" y="35560"/>
                </a:lnTo>
                <a:lnTo>
                  <a:pt x="429260" y="27940"/>
                </a:lnTo>
                <a:lnTo>
                  <a:pt x="467360" y="27940"/>
                </a:lnTo>
                <a:lnTo>
                  <a:pt x="515620" y="45720"/>
                </a:lnTo>
                <a:lnTo>
                  <a:pt x="579120" y="86360"/>
                </a:lnTo>
                <a:lnTo>
                  <a:pt x="599440" y="109220"/>
                </a:lnTo>
                <a:lnTo>
                  <a:pt x="650240" y="137160"/>
                </a:lnTo>
                <a:lnTo>
                  <a:pt x="665480" y="170180"/>
                </a:lnTo>
                <a:lnTo>
                  <a:pt x="668020" y="198120"/>
                </a:lnTo>
                <a:lnTo>
                  <a:pt x="685800" y="236220"/>
                </a:lnTo>
                <a:lnTo>
                  <a:pt x="693420" y="256540"/>
                </a:lnTo>
                <a:lnTo>
                  <a:pt x="716280" y="297180"/>
                </a:lnTo>
                <a:lnTo>
                  <a:pt x="728980" y="317500"/>
                </a:lnTo>
                <a:lnTo>
                  <a:pt x="749300" y="378460"/>
                </a:lnTo>
                <a:lnTo>
                  <a:pt x="754380" y="434340"/>
                </a:lnTo>
                <a:lnTo>
                  <a:pt x="759460" y="452120"/>
                </a:lnTo>
                <a:lnTo>
                  <a:pt x="756920" y="469900"/>
                </a:lnTo>
                <a:lnTo>
                  <a:pt x="751840" y="487680"/>
                </a:lnTo>
                <a:lnTo>
                  <a:pt x="721360" y="492760"/>
                </a:lnTo>
                <a:lnTo>
                  <a:pt x="182880" y="4953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C43C4B6-FAE3-4229-8391-A106DDE53D2B}"/>
              </a:ext>
            </a:extLst>
          </p:cNvPr>
          <p:cNvSpPr/>
          <p:nvPr/>
        </p:nvSpPr>
        <p:spPr>
          <a:xfrm>
            <a:off x="945306" y="2245859"/>
            <a:ext cx="576469" cy="12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13BF89-1042-4865-929E-5A87D1CCF817}"/>
              </a:ext>
            </a:extLst>
          </p:cNvPr>
          <p:cNvSpPr/>
          <p:nvPr/>
        </p:nvSpPr>
        <p:spPr>
          <a:xfrm>
            <a:off x="926088" y="2007195"/>
            <a:ext cx="1155058" cy="352843"/>
          </a:xfrm>
          <a:custGeom>
            <a:avLst/>
            <a:gdLst>
              <a:gd name="connsiteX0" fmla="*/ 0 w 1155058"/>
              <a:gd name="connsiteY0" fmla="*/ 281624 h 352843"/>
              <a:gd name="connsiteX1" fmla="*/ 1140460 w 1155058"/>
              <a:gd name="connsiteY1" fmla="*/ 47944 h 352843"/>
              <a:gd name="connsiteX2" fmla="*/ 604520 w 1155058"/>
              <a:gd name="connsiteY2" fmla="*/ 352744 h 352843"/>
              <a:gd name="connsiteX3" fmla="*/ 2540 w 1155058"/>
              <a:gd name="connsiteY3" fmla="*/ 9844 h 352843"/>
              <a:gd name="connsiteX4" fmla="*/ 650240 w 1155058"/>
              <a:gd name="connsiteY4" fmla="*/ 126684 h 35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058" h="352843">
                <a:moveTo>
                  <a:pt x="0" y="281624"/>
                </a:moveTo>
                <a:cubicBezTo>
                  <a:pt x="519853" y="158857"/>
                  <a:pt x="1039707" y="36091"/>
                  <a:pt x="1140460" y="47944"/>
                </a:cubicBezTo>
                <a:cubicBezTo>
                  <a:pt x="1241213" y="59797"/>
                  <a:pt x="794173" y="359094"/>
                  <a:pt x="604520" y="352744"/>
                </a:cubicBezTo>
                <a:cubicBezTo>
                  <a:pt x="414867" y="346394"/>
                  <a:pt x="-5080" y="47521"/>
                  <a:pt x="2540" y="9844"/>
                </a:cubicBezTo>
                <a:cubicBezTo>
                  <a:pt x="10160" y="-27833"/>
                  <a:pt x="330200" y="49425"/>
                  <a:pt x="650240" y="126684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B936-B7D4-4276-96D6-C208AB37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4DD51-6CD2-43DA-9240-EBC2CECC818C}"/>
              </a:ext>
            </a:extLst>
          </p:cNvPr>
          <p:cNvSpPr/>
          <p:nvPr/>
        </p:nvSpPr>
        <p:spPr>
          <a:xfrm>
            <a:off x="4014405" y="2358063"/>
            <a:ext cx="1135929" cy="1140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ADD48-B6C2-4859-8E3D-EF343D025CDB}"/>
              </a:ext>
            </a:extLst>
          </p:cNvPr>
          <p:cNvSpPr/>
          <p:nvPr/>
        </p:nvSpPr>
        <p:spPr>
          <a:xfrm>
            <a:off x="8400152" y="2620331"/>
            <a:ext cx="1135929" cy="114064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ED5B2AD-8DC0-4F22-A6F8-A778367BBE02}"/>
              </a:ext>
            </a:extLst>
          </p:cNvPr>
          <p:cNvSpPr/>
          <p:nvPr/>
        </p:nvSpPr>
        <p:spPr>
          <a:xfrm>
            <a:off x="4344354" y="3032079"/>
            <a:ext cx="577382" cy="94268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CD5E3D5-EC20-4992-99ED-778D0FEB89EB}"/>
              </a:ext>
            </a:extLst>
          </p:cNvPr>
          <p:cNvSpPr/>
          <p:nvPr/>
        </p:nvSpPr>
        <p:spPr>
          <a:xfrm>
            <a:off x="4064000" y="3027365"/>
            <a:ext cx="309409" cy="94268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B74E19-B87C-4ED2-A6C8-E09CEF050CBC}"/>
              </a:ext>
            </a:extLst>
          </p:cNvPr>
          <p:cNvCxnSpPr>
            <a:stCxn id="8" idx="0"/>
            <a:endCxn id="7" idx="0"/>
          </p:cNvCxnSpPr>
          <p:nvPr/>
        </p:nvCxnSpPr>
        <p:spPr>
          <a:xfrm>
            <a:off x="4218704" y="3027365"/>
            <a:ext cx="414341" cy="471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13DFAE23-8B18-4EFC-81A4-C2BE04A73B5B}"/>
              </a:ext>
            </a:extLst>
          </p:cNvPr>
          <p:cNvSpPr/>
          <p:nvPr/>
        </p:nvSpPr>
        <p:spPr>
          <a:xfrm rot="19509006">
            <a:off x="7682588" y="2041145"/>
            <a:ext cx="1317172" cy="2472007"/>
          </a:xfrm>
          <a:prstGeom prst="arc">
            <a:avLst>
              <a:gd name="adj1" fmla="val 16200000"/>
              <a:gd name="adj2" fmla="val 501677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6914155-CEC6-4ECA-BE46-CE1D32C02FC2}"/>
              </a:ext>
            </a:extLst>
          </p:cNvPr>
          <p:cNvSpPr/>
          <p:nvPr/>
        </p:nvSpPr>
        <p:spPr>
          <a:xfrm rot="19509006">
            <a:off x="7759952" y="2309155"/>
            <a:ext cx="882949" cy="2157007"/>
          </a:xfrm>
          <a:prstGeom prst="arc">
            <a:avLst>
              <a:gd name="adj1" fmla="val 16200000"/>
              <a:gd name="adj2" fmla="val 501677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BC139-DE58-49C5-A3B8-A7D684DE32F8}"/>
              </a:ext>
            </a:extLst>
          </p:cNvPr>
          <p:cNvSpPr/>
          <p:nvPr/>
        </p:nvSpPr>
        <p:spPr>
          <a:xfrm>
            <a:off x="7163728" y="1891170"/>
            <a:ext cx="3532238" cy="24909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547409-8719-47B8-9EAC-B86FE2B5E69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633045" y="2620331"/>
            <a:ext cx="3767107" cy="41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3160B8-67C4-41D3-A2DB-4AE0B1109AC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21736" y="3503419"/>
            <a:ext cx="3478416" cy="25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3468BFA-5D27-48EB-BB2B-538A6D2806A3}"/>
              </a:ext>
            </a:extLst>
          </p:cNvPr>
          <p:cNvSpPr/>
          <p:nvPr/>
        </p:nvSpPr>
        <p:spPr>
          <a:xfrm>
            <a:off x="933985" y="1690688"/>
            <a:ext cx="1135929" cy="1140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CD75382-7012-4EE6-9B77-9EEFD920240B}"/>
              </a:ext>
            </a:extLst>
          </p:cNvPr>
          <p:cNvSpPr/>
          <p:nvPr/>
        </p:nvSpPr>
        <p:spPr>
          <a:xfrm>
            <a:off x="2176256" y="2725181"/>
            <a:ext cx="1699898" cy="4114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Lane Detection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B7F61F-4803-4B67-A33F-B6A297A5BCEC}"/>
              </a:ext>
            </a:extLst>
          </p:cNvPr>
          <p:cNvSpPr txBox="1"/>
          <p:nvPr/>
        </p:nvSpPr>
        <p:spPr>
          <a:xfrm>
            <a:off x="6628186" y="1244659"/>
            <a:ext cx="510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Attitude centered ‘Birds eye’ view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26B25A4-6BDD-4B8A-9B27-BA9D4019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9" y="4165286"/>
            <a:ext cx="1471737" cy="14067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0785754-5BFD-451E-B594-89F0C21CBE80}"/>
              </a:ext>
            </a:extLst>
          </p:cNvPr>
          <p:cNvSpPr txBox="1"/>
          <p:nvPr/>
        </p:nvSpPr>
        <p:spPr>
          <a:xfrm>
            <a:off x="74189" y="5044605"/>
            <a:ext cx="97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lane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F536B0-40D5-43CC-9EE3-6D274157A75C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59329" y="4642493"/>
            <a:ext cx="457418" cy="4021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6F60E1-D622-4ED2-A726-DA2176BD9BA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559329" y="5044605"/>
            <a:ext cx="7143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3A5719-FCAC-474D-A19B-4E74D561DA41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559329" y="5044605"/>
            <a:ext cx="923312" cy="41284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un 56">
            <a:extLst>
              <a:ext uri="{FF2B5EF4-FFF2-40B4-BE49-F238E27FC236}">
                <a16:creationId xmlns:a16="http://schemas.microsoft.com/office/drawing/2014/main" id="{37A6AF23-26E4-4052-93FC-EDD57A23A2ED}"/>
              </a:ext>
            </a:extLst>
          </p:cNvPr>
          <p:cNvSpPr/>
          <p:nvPr/>
        </p:nvSpPr>
        <p:spPr>
          <a:xfrm>
            <a:off x="983580" y="1770659"/>
            <a:ext cx="219368" cy="242891"/>
          </a:xfrm>
          <a:prstGeom prst="su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EDC7D24-6124-4190-8D37-EAE1A616E91F}"/>
              </a:ext>
            </a:extLst>
          </p:cNvPr>
          <p:cNvSpPr/>
          <p:nvPr/>
        </p:nvSpPr>
        <p:spPr>
          <a:xfrm>
            <a:off x="1750373" y="1943957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8756FAE-0240-4F11-A488-54B324C3DF3B}"/>
              </a:ext>
            </a:extLst>
          </p:cNvPr>
          <p:cNvSpPr/>
          <p:nvPr/>
        </p:nvSpPr>
        <p:spPr>
          <a:xfrm>
            <a:off x="1750373" y="2012537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843040FC-7D51-4C4F-8EE1-81DFEBD4A3D1}"/>
              </a:ext>
            </a:extLst>
          </p:cNvPr>
          <p:cNvSpPr/>
          <p:nvPr/>
        </p:nvSpPr>
        <p:spPr>
          <a:xfrm>
            <a:off x="1750373" y="2071784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3D5C90-7BC7-4230-8F5F-27B285587525}"/>
              </a:ext>
            </a:extLst>
          </p:cNvPr>
          <p:cNvSpPr/>
          <p:nvPr/>
        </p:nvSpPr>
        <p:spPr>
          <a:xfrm>
            <a:off x="1831217" y="2255250"/>
            <a:ext cx="45719" cy="165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118B882D-F1B8-4BC1-A7C8-0F33F40A6C40}"/>
              </a:ext>
            </a:extLst>
          </p:cNvPr>
          <p:cNvSpPr/>
          <p:nvPr/>
        </p:nvSpPr>
        <p:spPr>
          <a:xfrm>
            <a:off x="945306" y="1909462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E3876E9D-37B4-49B4-BF6C-D14D23D021B6}"/>
              </a:ext>
            </a:extLst>
          </p:cNvPr>
          <p:cNvSpPr/>
          <p:nvPr/>
        </p:nvSpPr>
        <p:spPr>
          <a:xfrm>
            <a:off x="945306" y="1978042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DCCFE82-2D4C-41F0-A0DF-4E5DB1CC4891}"/>
              </a:ext>
            </a:extLst>
          </p:cNvPr>
          <p:cNvSpPr/>
          <p:nvPr/>
        </p:nvSpPr>
        <p:spPr>
          <a:xfrm>
            <a:off x="945306" y="2037289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A1CD95-2E82-4C11-BC7B-51A6E1428204}"/>
              </a:ext>
            </a:extLst>
          </p:cNvPr>
          <p:cNvSpPr/>
          <p:nvPr/>
        </p:nvSpPr>
        <p:spPr>
          <a:xfrm>
            <a:off x="1026150" y="2220755"/>
            <a:ext cx="45719" cy="165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E2F4DF3D-B64B-4EB8-8DE1-DE536E01437B}"/>
              </a:ext>
            </a:extLst>
          </p:cNvPr>
          <p:cNvSpPr/>
          <p:nvPr/>
        </p:nvSpPr>
        <p:spPr>
          <a:xfrm>
            <a:off x="1852539" y="2065019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6C03BB63-0B14-4E1C-80E7-177771107080}"/>
              </a:ext>
            </a:extLst>
          </p:cNvPr>
          <p:cNvSpPr/>
          <p:nvPr/>
        </p:nvSpPr>
        <p:spPr>
          <a:xfrm>
            <a:off x="1852539" y="2133599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58F68A3D-7E98-4324-A721-A982967EDD38}"/>
              </a:ext>
            </a:extLst>
          </p:cNvPr>
          <p:cNvSpPr/>
          <p:nvPr/>
        </p:nvSpPr>
        <p:spPr>
          <a:xfrm>
            <a:off x="1852539" y="2192846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A0E504-0176-46D4-A74E-751BD7489580}"/>
              </a:ext>
            </a:extLst>
          </p:cNvPr>
          <p:cNvSpPr/>
          <p:nvPr/>
        </p:nvSpPr>
        <p:spPr>
          <a:xfrm>
            <a:off x="1933383" y="2376312"/>
            <a:ext cx="45719" cy="165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E21BE9D0-EE26-4E74-9D0E-6A1E6AD121C8}"/>
              </a:ext>
            </a:extLst>
          </p:cNvPr>
          <p:cNvSpPr/>
          <p:nvPr/>
        </p:nvSpPr>
        <p:spPr>
          <a:xfrm>
            <a:off x="981587" y="2107512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110ED9B9-1761-420B-8BA9-66A17E277895}"/>
              </a:ext>
            </a:extLst>
          </p:cNvPr>
          <p:cNvSpPr/>
          <p:nvPr/>
        </p:nvSpPr>
        <p:spPr>
          <a:xfrm>
            <a:off x="981587" y="2176092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77968F59-DFBD-4C74-931A-7348A8EE76FC}"/>
              </a:ext>
            </a:extLst>
          </p:cNvPr>
          <p:cNvSpPr/>
          <p:nvPr/>
        </p:nvSpPr>
        <p:spPr>
          <a:xfrm>
            <a:off x="981587" y="2235339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4D2657A-CBD7-4887-BDD9-134E7032D8CE}"/>
              </a:ext>
            </a:extLst>
          </p:cNvPr>
          <p:cNvSpPr/>
          <p:nvPr/>
        </p:nvSpPr>
        <p:spPr>
          <a:xfrm>
            <a:off x="1062431" y="2418805"/>
            <a:ext cx="45719" cy="165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ECC7008B-3216-43CA-A675-D8C8BBE1BD2D}"/>
              </a:ext>
            </a:extLst>
          </p:cNvPr>
          <p:cNvSpPr/>
          <p:nvPr/>
        </p:nvSpPr>
        <p:spPr>
          <a:xfrm rot="3280651">
            <a:off x="7505799" y="3008822"/>
            <a:ext cx="1708423" cy="421516"/>
          </a:xfrm>
          <a:prstGeom prst="arc">
            <a:avLst>
              <a:gd name="adj1" fmla="val 13481335"/>
              <a:gd name="adj2" fmla="val 210786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827D6F20-F8A0-411F-8126-08A37406863D}"/>
              </a:ext>
            </a:extLst>
          </p:cNvPr>
          <p:cNvSpPr/>
          <p:nvPr/>
        </p:nvSpPr>
        <p:spPr>
          <a:xfrm rot="3906525">
            <a:off x="7075113" y="2763305"/>
            <a:ext cx="2569794" cy="1552786"/>
          </a:xfrm>
          <a:prstGeom prst="arc">
            <a:avLst>
              <a:gd name="adj1" fmla="val 13481335"/>
              <a:gd name="adj2" fmla="val 1851173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6322815E-38A4-4573-B41A-0E6286D8B96A}"/>
              </a:ext>
            </a:extLst>
          </p:cNvPr>
          <p:cNvSpPr/>
          <p:nvPr/>
        </p:nvSpPr>
        <p:spPr>
          <a:xfrm rot="3680024">
            <a:off x="6887450" y="2800608"/>
            <a:ext cx="2569794" cy="1552786"/>
          </a:xfrm>
          <a:prstGeom prst="arc">
            <a:avLst>
              <a:gd name="adj1" fmla="val 13481335"/>
              <a:gd name="adj2" fmla="val 1851173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C44D6EA9-6DDB-4AF3-864C-B3C1BDB69D5D}"/>
              </a:ext>
            </a:extLst>
          </p:cNvPr>
          <p:cNvSpPr/>
          <p:nvPr/>
        </p:nvSpPr>
        <p:spPr>
          <a:xfrm rot="10800000">
            <a:off x="1399817" y="5576861"/>
            <a:ext cx="356721" cy="87450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Down 92">
            <a:extLst>
              <a:ext uri="{FF2B5EF4-FFF2-40B4-BE49-F238E27FC236}">
                <a16:creationId xmlns:a16="http://schemas.microsoft.com/office/drawing/2014/main" id="{E81D32A4-46D6-40B4-A604-74D80E4F9796}"/>
              </a:ext>
            </a:extLst>
          </p:cNvPr>
          <p:cNvSpPr/>
          <p:nvPr/>
        </p:nvSpPr>
        <p:spPr>
          <a:xfrm rot="10800000">
            <a:off x="1594450" y="5586483"/>
            <a:ext cx="288642" cy="864885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B06E5B0D-BF44-425F-8670-516B4B9F5201}"/>
              </a:ext>
            </a:extLst>
          </p:cNvPr>
          <p:cNvSpPr/>
          <p:nvPr/>
        </p:nvSpPr>
        <p:spPr>
          <a:xfrm rot="8156276">
            <a:off x="286905" y="3323719"/>
            <a:ext cx="356721" cy="87450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BE667768-D5A9-4154-BCA3-0E1303282121}"/>
              </a:ext>
            </a:extLst>
          </p:cNvPr>
          <p:cNvSpPr/>
          <p:nvPr/>
        </p:nvSpPr>
        <p:spPr>
          <a:xfrm rot="8156276">
            <a:off x="481538" y="3333341"/>
            <a:ext cx="288642" cy="864885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754EF22-ED7C-4E52-B01A-EF348CC93E91}"/>
              </a:ext>
            </a:extLst>
          </p:cNvPr>
          <p:cNvSpPr/>
          <p:nvPr/>
        </p:nvSpPr>
        <p:spPr>
          <a:xfrm>
            <a:off x="943086" y="3432646"/>
            <a:ext cx="576469" cy="12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B18B41F-87CB-4AAE-AAA3-5130D0A26925}"/>
              </a:ext>
            </a:extLst>
          </p:cNvPr>
          <p:cNvSpPr/>
          <p:nvPr/>
        </p:nvSpPr>
        <p:spPr>
          <a:xfrm>
            <a:off x="923868" y="3193982"/>
            <a:ext cx="1155058" cy="352843"/>
          </a:xfrm>
          <a:custGeom>
            <a:avLst/>
            <a:gdLst>
              <a:gd name="connsiteX0" fmla="*/ 0 w 1155058"/>
              <a:gd name="connsiteY0" fmla="*/ 281624 h 352843"/>
              <a:gd name="connsiteX1" fmla="*/ 1140460 w 1155058"/>
              <a:gd name="connsiteY1" fmla="*/ 47944 h 352843"/>
              <a:gd name="connsiteX2" fmla="*/ 604520 w 1155058"/>
              <a:gd name="connsiteY2" fmla="*/ 352744 h 352843"/>
              <a:gd name="connsiteX3" fmla="*/ 2540 w 1155058"/>
              <a:gd name="connsiteY3" fmla="*/ 9844 h 352843"/>
              <a:gd name="connsiteX4" fmla="*/ 650240 w 1155058"/>
              <a:gd name="connsiteY4" fmla="*/ 126684 h 35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058" h="352843">
                <a:moveTo>
                  <a:pt x="0" y="281624"/>
                </a:moveTo>
                <a:cubicBezTo>
                  <a:pt x="519853" y="158857"/>
                  <a:pt x="1039707" y="36091"/>
                  <a:pt x="1140460" y="47944"/>
                </a:cubicBezTo>
                <a:cubicBezTo>
                  <a:pt x="1241213" y="59797"/>
                  <a:pt x="794173" y="359094"/>
                  <a:pt x="604520" y="352744"/>
                </a:cubicBezTo>
                <a:cubicBezTo>
                  <a:pt x="414867" y="346394"/>
                  <a:pt x="-5080" y="47521"/>
                  <a:pt x="2540" y="9844"/>
                </a:cubicBezTo>
                <a:cubicBezTo>
                  <a:pt x="10160" y="-27833"/>
                  <a:pt x="330200" y="49425"/>
                  <a:pt x="650240" y="126684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23CA5D-0E3B-4F57-9352-05DA38C24730}"/>
              </a:ext>
            </a:extLst>
          </p:cNvPr>
          <p:cNvSpPr/>
          <p:nvPr/>
        </p:nvSpPr>
        <p:spPr>
          <a:xfrm>
            <a:off x="931765" y="2877475"/>
            <a:ext cx="1135929" cy="1140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un 141">
            <a:extLst>
              <a:ext uri="{FF2B5EF4-FFF2-40B4-BE49-F238E27FC236}">
                <a16:creationId xmlns:a16="http://schemas.microsoft.com/office/drawing/2014/main" id="{D3865BB1-6B54-4F07-A5A1-C12C1EEF54D2}"/>
              </a:ext>
            </a:extLst>
          </p:cNvPr>
          <p:cNvSpPr/>
          <p:nvPr/>
        </p:nvSpPr>
        <p:spPr>
          <a:xfrm>
            <a:off x="981360" y="2957446"/>
            <a:ext cx="219368" cy="242891"/>
          </a:xfrm>
          <a:prstGeom prst="su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E7F48070-D3C4-4023-B79B-B871039EB8AD}"/>
              </a:ext>
            </a:extLst>
          </p:cNvPr>
          <p:cNvSpPr/>
          <p:nvPr/>
        </p:nvSpPr>
        <p:spPr>
          <a:xfrm>
            <a:off x="1748153" y="3130744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7C65FD08-7429-4789-81C3-8590C7F08A82}"/>
              </a:ext>
            </a:extLst>
          </p:cNvPr>
          <p:cNvSpPr/>
          <p:nvPr/>
        </p:nvSpPr>
        <p:spPr>
          <a:xfrm>
            <a:off x="1748153" y="3199324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18BE8575-5BFA-4F9C-B45E-527EFCFD9C0F}"/>
              </a:ext>
            </a:extLst>
          </p:cNvPr>
          <p:cNvSpPr/>
          <p:nvPr/>
        </p:nvSpPr>
        <p:spPr>
          <a:xfrm>
            <a:off x="1748153" y="3258571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BDE78EF-B9F2-499D-BBD9-18073BE70214}"/>
              </a:ext>
            </a:extLst>
          </p:cNvPr>
          <p:cNvSpPr/>
          <p:nvPr/>
        </p:nvSpPr>
        <p:spPr>
          <a:xfrm>
            <a:off x="1828997" y="3442037"/>
            <a:ext cx="45719" cy="165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815C4B7B-17B0-4259-9388-5646EE700970}"/>
              </a:ext>
            </a:extLst>
          </p:cNvPr>
          <p:cNvSpPr/>
          <p:nvPr/>
        </p:nvSpPr>
        <p:spPr>
          <a:xfrm>
            <a:off x="943086" y="3096249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D3D474B5-D245-4C70-8054-52A5AB3AAAF9}"/>
              </a:ext>
            </a:extLst>
          </p:cNvPr>
          <p:cNvSpPr/>
          <p:nvPr/>
        </p:nvSpPr>
        <p:spPr>
          <a:xfrm>
            <a:off x="943086" y="3164829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2477347F-16BD-49D9-8E8D-AB193FCD603C}"/>
              </a:ext>
            </a:extLst>
          </p:cNvPr>
          <p:cNvSpPr/>
          <p:nvPr/>
        </p:nvSpPr>
        <p:spPr>
          <a:xfrm>
            <a:off x="943086" y="3224076"/>
            <a:ext cx="219368" cy="17431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7376B2C-A499-45EA-9396-80BB6BF69BBC}"/>
              </a:ext>
            </a:extLst>
          </p:cNvPr>
          <p:cNvSpPr/>
          <p:nvPr/>
        </p:nvSpPr>
        <p:spPr>
          <a:xfrm>
            <a:off x="1023930" y="3407542"/>
            <a:ext cx="45719" cy="165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C5ED847-C9D2-43EE-B9DD-BF16866C6F22}"/>
              </a:ext>
            </a:extLst>
          </p:cNvPr>
          <p:cNvSpPr/>
          <p:nvPr/>
        </p:nvSpPr>
        <p:spPr>
          <a:xfrm>
            <a:off x="1931163" y="3563099"/>
            <a:ext cx="45719" cy="165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6A319EB-6CA5-44D7-8480-38E926BED5DB}"/>
              </a:ext>
            </a:extLst>
          </p:cNvPr>
          <p:cNvSpPr/>
          <p:nvPr/>
        </p:nvSpPr>
        <p:spPr>
          <a:xfrm>
            <a:off x="1060211" y="3605592"/>
            <a:ext cx="45719" cy="165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4D2DF0E-C5D3-493F-A8DA-385DC9BEEC8E}"/>
              </a:ext>
            </a:extLst>
          </p:cNvPr>
          <p:cNvSpPr/>
          <p:nvPr/>
        </p:nvSpPr>
        <p:spPr>
          <a:xfrm>
            <a:off x="923868" y="3558324"/>
            <a:ext cx="1135929" cy="4578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5DC6AFEC-C12C-435D-997B-8ECC7BAE2D7C}"/>
              </a:ext>
            </a:extLst>
          </p:cNvPr>
          <p:cNvSpPr/>
          <p:nvPr/>
        </p:nvSpPr>
        <p:spPr>
          <a:xfrm>
            <a:off x="1521405" y="3551747"/>
            <a:ext cx="45719" cy="70471"/>
          </a:xfrm>
          <a:prstGeom prst="triangle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7062377F-7D50-4E35-8B47-BDB0C17216C2}"/>
              </a:ext>
            </a:extLst>
          </p:cNvPr>
          <p:cNvSpPr/>
          <p:nvPr/>
        </p:nvSpPr>
        <p:spPr>
          <a:xfrm>
            <a:off x="1272671" y="3706522"/>
            <a:ext cx="82677" cy="174311"/>
          </a:xfrm>
          <a:prstGeom prst="triangl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AE71E4BE-0319-4967-B6A3-3B29E11DEFDF}"/>
              </a:ext>
            </a:extLst>
          </p:cNvPr>
          <p:cNvSpPr/>
          <p:nvPr/>
        </p:nvSpPr>
        <p:spPr>
          <a:xfrm>
            <a:off x="1246876" y="3637915"/>
            <a:ext cx="56179" cy="103363"/>
          </a:xfrm>
          <a:prstGeom prst="triangl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B5160CCE-B6EB-4AF2-9C47-C7E7F20016AC}"/>
              </a:ext>
            </a:extLst>
          </p:cNvPr>
          <p:cNvSpPr/>
          <p:nvPr/>
        </p:nvSpPr>
        <p:spPr>
          <a:xfrm>
            <a:off x="1200889" y="3581084"/>
            <a:ext cx="49087" cy="71024"/>
          </a:xfrm>
          <a:prstGeom prst="triangl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EDB572C3-91C6-4E65-9480-9A3A93CD8F46}"/>
              </a:ext>
            </a:extLst>
          </p:cNvPr>
          <p:cNvSpPr/>
          <p:nvPr/>
        </p:nvSpPr>
        <p:spPr>
          <a:xfrm>
            <a:off x="1167029" y="3545596"/>
            <a:ext cx="45719" cy="71024"/>
          </a:xfrm>
          <a:prstGeom prst="triangl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A2A59067-3224-4566-BE2A-98CFC7439FD1}"/>
              </a:ext>
            </a:extLst>
          </p:cNvPr>
          <p:cNvSpPr/>
          <p:nvPr/>
        </p:nvSpPr>
        <p:spPr>
          <a:xfrm>
            <a:off x="1599358" y="3597992"/>
            <a:ext cx="45719" cy="79845"/>
          </a:xfrm>
          <a:prstGeom prst="triangle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8CA35A5A-95D9-4E2D-8993-1B86FF2C2F40}"/>
              </a:ext>
            </a:extLst>
          </p:cNvPr>
          <p:cNvSpPr/>
          <p:nvPr/>
        </p:nvSpPr>
        <p:spPr>
          <a:xfrm>
            <a:off x="1647427" y="3631814"/>
            <a:ext cx="69683" cy="143613"/>
          </a:xfrm>
          <a:prstGeom prst="triangle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CC80CF18-76C4-4E56-A325-4DD36813A488}"/>
              </a:ext>
            </a:extLst>
          </p:cNvPr>
          <p:cNvSpPr/>
          <p:nvPr/>
        </p:nvSpPr>
        <p:spPr>
          <a:xfrm>
            <a:off x="1714806" y="3703622"/>
            <a:ext cx="82677" cy="174311"/>
          </a:xfrm>
          <a:prstGeom prst="triangle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84B0660-2CDF-488C-81B7-9F8264146B3C}"/>
              </a:ext>
            </a:extLst>
          </p:cNvPr>
          <p:cNvCxnSpPr>
            <a:cxnSpLocks/>
          </p:cNvCxnSpPr>
          <p:nvPr/>
        </p:nvCxnSpPr>
        <p:spPr>
          <a:xfrm flipH="1" flipV="1">
            <a:off x="9577865" y="4078458"/>
            <a:ext cx="979299" cy="99839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53C7180-C10D-46AF-86E6-FAA5492E0857}"/>
              </a:ext>
            </a:extLst>
          </p:cNvPr>
          <p:cNvCxnSpPr>
            <a:cxnSpLocks/>
          </p:cNvCxnSpPr>
          <p:nvPr/>
        </p:nvCxnSpPr>
        <p:spPr>
          <a:xfrm flipV="1">
            <a:off x="6361185" y="4147272"/>
            <a:ext cx="1550949" cy="95166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82B3D3B-B7C4-42BC-978D-48950A7400C8}"/>
              </a:ext>
            </a:extLst>
          </p:cNvPr>
          <p:cNvCxnSpPr>
            <a:cxnSpLocks/>
          </p:cNvCxnSpPr>
          <p:nvPr/>
        </p:nvCxnSpPr>
        <p:spPr>
          <a:xfrm flipV="1">
            <a:off x="6361186" y="3884531"/>
            <a:ext cx="1155895" cy="122209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CAA093E-1E85-43B8-8673-779624348251}"/>
              </a:ext>
            </a:extLst>
          </p:cNvPr>
          <p:cNvSpPr txBox="1"/>
          <p:nvPr/>
        </p:nvSpPr>
        <p:spPr>
          <a:xfrm>
            <a:off x="5908452" y="5219769"/>
            <a:ext cx="752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BC4CF7-E874-49F8-BF96-BFBA685EAC1B}"/>
                  </a:ext>
                </a:extLst>
              </p:cNvPr>
              <p:cNvSpPr/>
              <p:nvPr/>
            </p:nvSpPr>
            <p:spPr>
              <a:xfrm>
                <a:off x="8505724" y="2210139"/>
                <a:ext cx="84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𝐿𝑎𝑛𝑒𝑠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BC4CF7-E874-49F8-BF96-BFBA685EA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724" y="2210139"/>
                <a:ext cx="8482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E8F84661-22FB-4734-8D44-4D5B83203B37}"/>
              </a:ext>
            </a:extLst>
          </p:cNvPr>
          <p:cNvSpPr txBox="1"/>
          <p:nvPr/>
        </p:nvSpPr>
        <p:spPr>
          <a:xfrm>
            <a:off x="9507149" y="5210989"/>
            <a:ext cx="23583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Camera + Lidar</a:t>
            </a:r>
          </a:p>
        </p:txBody>
      </p:sp>
    </p:spTree>
    <p:extLst>
      <p:ext uri="{BB962C8B-B14F-4D97-AF65-F5344CB8AC3E}">
        <p14:creationId xmlns:p14="http://schemas.microsoft.com/office/powerpoint/2010/main" val="140580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324A-3E4A-4EAA-9B9A-8A08DE8C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’Curse of Dimensionlity’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AFFB3-DF2E-4C2F-B29A-D1B471127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Estimating a statistical probability function: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#</m:t>
                      </m:r>
                      <m:r>
                        <m:rPr>
                          <m:nor/>
                        </m:rPr>
                        <a:rPr lang="en-US" dirty="0"/>
                        <m:t>Samples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required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dimensionality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high (for a discrete/continuous) domain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- we need </a:t>
                </a:r>
                <a:r>
                  <a:rPr lang="en-US" b="1" dirty="0"/>
                  <a:t>an impossibly large number </a:t>
                </a:r>
                <a:r>
                  <a:rPr lang="en-US" dirty="0"/>
                  <a:t>of samples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AFFB3-DF2E-4C2F-B29A-D1B471127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743D61E-EF0D-41A8-81C5-B9E01F44E526}"/>
              </a:ext>
            </a:extLst>
          </p:cNvPr>
          <p:cNvSpPr/>
          <p:nvPr/>
        </p:nvSpPr>
        <p:spPr>
          <a:xfrm>
            <a:off x="798292" y="6245839"/>
            <a:ext cx="5346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https://en.wikipedia.org/wiki/Curse_of_dimensionality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936-B7D4-4276-96D6-C208AB37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37C4-5358-4E44-B83C-FCC8D918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Step 1: Research for best environment</a:t>
            </a:r>
          </a:p>
          <a:p>
            <a:pPr>
              <a:lnSpc>
                <a:spcPct val="150000"/>
              </a:lnSpc>
            </a:pPr>
            <a:r>
              <a:rPr lang="en-US" dirty="0"/>
              <a:t>Step 2: Proof of concept – AI learn how to stop before collision</a:t>
            </a:r>
          </a:p>
          <a:p>
            <a:pPr>
              <a:lnSpc>
                <a:spcPct val="150000"/>
              </a:lnSpc>
            </a:pPr>
            <a:r>
              <a:rPr lang="en-US" dirty="0"/>
              <a:t>Step 3: AI learn to drive on a road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Problem: data preparation is hard</a:t>
            </a:r>
          </a:p>
          <a:p>
            <a:pPr>
              <a:lnSpc>
                <a:spcPct val="150000"/>
              </a:lnSpc>
            </a:pPr>
            <a:r>
              <a:rPr lang="en-US" dirty="0"/>
              <a:t>Step 4: Use an environment with existing data</a:t>
            </a:r>
          </a:p>
          <a:p>
            <a:pPr>
              <a:lnSpc>
                <a:spcPct val="150000"/>
              </a:lnSpc>
            </a:pPr>
            <a:r>
              <a:rPr lang="en-US" dirty="0"/>
              <a:t>Step 5 (future): Build step 4 on the FST challenge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3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936-B7D4-4276-96D6-C208AB37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Step 1: Research for best training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37C4-5358-4E44-B83C-FCC8D918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AirSim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rFactor2</a:t>
            </a:r>
          </a:p>
          <a:p>
            <a:pPr>
              <a:lnSpc>
                <a:spcPct val="150000"/>
              </a:lnSpc>
            </a:pPr>
            <a:r>
              <a:rPr lang="en-US" dirty="0"/>
              <a:t>Carla (MIT)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268C28-68B3-134B-9946-E9B7EDCBCA4A}"/>
              </a:ext>
            </a:extLst>
          </p:cNvPr>
          <p:cNvSpPr/>
          <p:nvPr/>
        </p:nvSpPr>
        <p:spPr>
          <a:xfrm rot="19474679">
            <a:off x="2484830" y="2748747"/>
            <a:ext cx="76363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A</a:t>
            </a:r>
            <a:endParaRPr lang="en-US" sz="9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002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936-B7D4-4276-96D6-C208AB37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7727" cy="812606"/>
          </a:xfrm>
        </p:spPr>
        <p:txBody>
          <a:bodyPr/>
          <a:lstStyle/>
          <a:p>
            <a:r>
              <a:rPr lang="en-US" i="1" dirty="0"/>
              <a:t>Step 2: Proof of concept - stopping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8B4EDA7-911A-8843-A357-9174966A1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33" y="3170541"/>
            <a:ext cx="2794000" cy="15748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4FBC8AD-2B88-B647-9A55-44EC4740FE4B}"/>
              </a:ext>
            </a:extLst>
          </p:cNvPr>
          <p:cNvSpPr/>
          <p:nvPr/>
        </p:nvSpPr>
        <p:spPr>
          <a:xfrm>
            <a:off x="4116447" y="2619396"/>
            <a:ext cx="617517" cy="590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8EB98E-3F05-2444-9A3E-E147818DD518}"/>
              </a:ext>
            </a:extLst>
          </p:cNvPr>
          <p:cNvSpPr/>
          <p:nvPr/>
        </p:nvSpPr>
        <p:spPr>
          <a:xfrm>
            <a:off x="4116447" y="3650477"/>
            <a:ext cx="617517" cy="590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4661B7-0974-0646-896C-D3851D67AAA7}"/>
              </a:ext>
            </a:extLst>
          </p:cNvPr>
          <p:cNvSpPr/>
          <p:nvPr/>
        </p:nvSpPr>
        <p:spPr>
          <a:xfrm>
            <a:off x="4116446" y="5334700"/>
            <a:ext cx="617517" cy="590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BE9F20-EF29-3948-8409-CC608F19E389}"/>
              </a:ext>
            </a:extLst>
          </p:cNvPr>
          <p:cNvSpPr/>
          <p:nvPr/>
        </p:nvSpPr>
        <p:spPr>
          <a:xfrm>
            <a:off x="7647377" y="3191689"/>
            <a:ext cx="617517" cy="590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B2FB83-B28F-8D4A-A231-C2DC768D9FA9}"/>
              </a:ext>
            </a:extLst>
          </p:cNvPr>
          <p:cNvSpPr/>
          <p:nvPr/>
        </p:nvSpPr>
        <p:spPr>
          <a:xfrm>
            <a:off x="7647377" y="4211689"/>
            <a:ext cx="617517" cy="590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2B72D1-B5D9-E54C-8B9C-35EC615CA90E}"/>
              </a:ext>
            </a:extLst>
          </p:cNvPr>
          <p:cNvSpPr/>
          <p:nvPr/>
        </p:nvSpPr>
        <p:spPr>
          <a:xfrm>
            <a:off x="3902692" y="4404430"/>
            <a:ext cx="1045028" cy="5623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F3B40-761F-3C45-B8F0-A8DE1A412E7F}"/>
              </a:ext>
            </a:extLst>
          </p:cNvPr>
          <p:cNvSpPr txBox="1"/>
          <p:nvPr/>
        </p:nvSpPr>
        <p:spPr>
          <a:xfrm>
            <a:off x="919347" y="1636954"/>
            <a:ext cx="1018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Classifier to classify images as collision\no-collision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131F0-1633-6E4A-A275-D55B7DF7E66D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4733964" y="2914795"/>
            <a:ext cx="2913413" cy="57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424AD5-8FE4-9341-ABCA-5BC6DD2AE295}"/>
              </a:ext>
            </a:extLst>
          </p:cNvPr>
          <p:cNvCxnSpPr/>
          <p:nvPr/>
        </p:nvCxnSpPr>
        <p:spPr>
          <a:xfrm>
            <a:off x="4713841" y="3934343"/>
            <a:ext cx="2913413" cy="57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AE7201-97D3-A94B-932E-CF92D2FD2F5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733964" y="3487088"/>
            <a:ext cx="2913413" cy="45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EC310F-A773-254C-B039-2B90A53E6928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733963" y="3487088"/>
            <a:ext cx="2913414" cy="214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0DF8A-72BB-7C48-9674-3C0D97E48A1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733964" y="2914795"/>
            <a:ext cx="2913413" cy="159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EAF0CF-A6AB-8D43-9FFE-8C1D52BCCE68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4733963" y="4507088"/>
            <a:ext cx="2913414" cy="112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CDDE560-5628-0043-B0DF-A99C38FB5CB1}"/>
              </a:ext>
            </a:extLst>
          </p:cNvPr>
          <p:cNvSpPr/>
          <p:nvPr/>
        </p:nvSpPr>
        <p:spPr>
          <a:xfrm>
            <a:off x="3384468" y="3934343"/>
            <a:ext cx="518224" cy="2773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B0A14EAE-8A70-354B-9CB7-67D361D0C92C}"/>
              </a:ext>
            </a:extLst>
          </p:cNvPr>
          <p:cNvSpPr/>
          <p:nvPr/>
        </p:nvSpPr>
        <p:spPr>
          <a:xfrm>
            <a:off x="8672941" y="3963928"/>
            <a:ext cx="518224" cy="2773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66E981-B832-5141-831C-9B8AE6FAF87C}"/>
              </a:ext>
            </a:extLst>
          </p:cNvPr>
          <p:cNvSpPr txBox="1"/>
          <p:nvPr/>
        </p:nvSpPr>
        <p:spPr>
          <a:xfrm>
            <a:off x="9630558" y="3803268"/>
            <a:ext cx="216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– no collision</a:t>
            </a:r>
          </a:p>
          <a:p>
            <a:r>
              <a:rPr lang="en-US" dirty="0"/>
              <a:t>10 - collision</a:t>
            </a:r>
          </a:p>
        </p:txBody>
      </p:sp>
    </p:spTree>
    <p:extLst>
      <p:ext uri="{BB962C8B-B14F-4D97-AF65-F5344CB8AC3E}">
        <p14:creationId xmlns:p14="http://schemas.microsoft.com/office/powerpoint/2010/main" val="207218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AF3B40-761F-3C45-B8F0-A8DE1A412E7F}"/>
              </a:ext>
            </a:extLst>
          </p:cNvPr>
          <p:cNvSpPr txBox="1"/>
          <p:nvPr/>
        </p:nvSpPr>
        <p:spPr>
          <a:xfrm>
            <a:off x="764968" y="568175"/>
            <a:ext cx="10189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 collection + Testing the network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Video of the car stopping before collision (to large for slideshow)</a:t>
            </a:r>
          </a:p>
        </p:txBody>
      </p:sp>
    </p:spTree>
    <p:extLst>
      <p:ext uri="{BB962C8B-B14F-4D97-AF65-F5344CB8AC3E}">
        <p14:creationId xmlns:p14="http://schemas.microsoft.com/office/powerpoint/2010/main" val="425439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12567</TotalTime>
  <Words>536</Words>
  <Application>Microsoft Macintosh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Training AI to drive in Formula FSE.  Alon Kwart, Yoni bettan</vt:lpstr>
      <vt:lpstr>Background</vt:lpstr>
      <vt:lpstr>Introduction</vt:lpstr>
      <vt:lpstr>Introduction</vt:lpstr>
      <vt:lpstr>’Curse of Dimensionlity’</vt:lpstr>
      <vt:lpstr>Steps</vt:lpstr>
      <vt:lpstr>Step 1: Research for best training environment</vt:lpstr>
      <vt:lpstr>Step 2: Proof of concept - stopping</vt:lpstr>
      <vt:lpstr>PowerPoint Presentation</vt:lpstr>
      <vt:lpstr>Step 3: AI learn to drive on a road</vt:lpstr>
      <vt:lpstr>PowerPoint Presentation</vt:lpstr>
      <vt:lpstr>PowerPoint Presentation</vt:lpstr>
      <vt:lpstr>Step 4: Use an environment with existing data</vt:lpstr>
      <vt:lpstr>PowerPoint Presentation</vt:lpstr>
      <vt:lpstr>PowerPoint Presentation</vt:lpstr>
      <vt:lpstr>Performance</vt:lpstr>
      <vt:lpstr>PowerPoint Presentation</vt:lpstr>
      <vt:lpstr>Step 5: recommended future project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AI to drive in Formula FSE challenge</dc:title>
  <dc:creator>Cookiemonster</dc:creator>
  <cp:lastModifiedBy>Yonathan Bettan</cp:lastModifiedBy>
  <cp:revision>559</cp:revision>
  <dcterms:created xsi:type="dcterms:W3CDTF">2018-11-23T12:49:35Z</dcterms:created>
  <dcterms:modified xsi:type="dcterms:W3CDTF">2019-03-30T14:17:29Z</dcterms:modified>
</cp:coreProperties>
</file>