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4679950"/>
  <p:notesSz cx="6858000" cy="9144000"/>
  <p:defaultTextStyle>
    <a:defPPr>
      <a:defRPr lang="en-US"/>
    </a:defPPr>
    <a:lvl1pPr marL="0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1pPr>
    <a:lvl2pPr marL="336937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2pPr>
    <a:lvl3pPr marL="673873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3pPr>
    <a:lvl4pPr marL="1010810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4pPr>
    <a:lvl5pPr marL="1347747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5pPr>
    <a:lvl6pPr marL="1684683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6pPr>
    <a:lvl7pPr marL="2021619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7pPr>
    <a:lvl8pPr marL="2358556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8pPr>
    <a:lvl9pPr marL="2695493" algn="l" defTabSz="673873" rtl="0" eaLnBrk="1" latinLnBrk="0" hangingPunct="1">
      <a:defRPr sz="1327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765909"/>
            <a:ext cx="6749654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458058"/>
            <a:ext cx="6749654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811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49164"/>
            <a:ext cx="1940525" cy="39660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49164"/>
            <a:ext cx="5709082" cy="396604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01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6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166738"/>
            <a:ext cx="7762102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131884"/>
            <a:ext cx="7762102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1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245820"/>
            <a:ext cx="382480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245820"/>
            <a:ext cx="3824804" cy="29693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05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49164"/>
            <a:ext cx="7762102" cy="904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147238"/>
            <a:ext cx="380722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709482"/>
            <a:ext cx="380722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147238"/>
            <a:ext cx="38259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709482"/>
            <a:ext cx="3825976" cy="25143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98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40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85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673826"/>
            <a:ext cx="4556016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20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11997"/>
            <a:ext cx="290258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673826"/>
            <a:ext cx="4556016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403985"/>
            <a:ext cx="290258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48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49164"/>
            <a:ext cx="7762102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245820"/>
            <a:ext cx="7762102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8F7C-889A-45E3-A448-8631FA842630}" type="datetimeFigureOut">
              <a:rPr lang="en-AU" smtClean="0"/>
              <a:t>10/09/2018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4337621"/>
            <a:ext cx="3037344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4337621"/>
            <a:ext cx="202489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880A-BAA9-49E0-A538-DC7A9937F9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54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ounded Rectangle 87"/>
          <p:cNvSpPr/>
          <p:nvPr/>
        </p:nvSpPr>
        <p:spPr bwMode="auto">
          <a:xfrm rot="5400000">
            <a:off x="5640849" y="2802632"/>
            <a:ext cx="2071098" cy="16205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3600" fontAlgn="base">
              <a:spcBef>
                <a:spcPct val="50000"/>
              </a:spcBef>
              <a:spcAft>
                <a:spcPct val="0"/>
              </a:spcAft>
            </a:pPr>
            <a:endParaRPr lang="en-AU" sz="420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6" t="14584" r="10990" b="11749"/>
          <a:stretch/>
        </p:blipFill>
        <p:spPr bwMode="auto">
          <a:xfrm>
            <a:off x="384600" y="2287860"/>
            <a:ext cx="2665054" cy="2151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0" y="275026"/>
            <a:ext cx="1523757" cy="142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 bwMode="auto">
          <a:xfrm flipH="1">
            <a:off x="1743036" y="1550439"/>
            <a:ext cx="588290" cy="16616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965811" y="1550439"/>
            <a:ext cx="689220" cy="1661685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 rot="5400000">
            <a:off x="5641979" y="575621"/>
            <a:ext cx="2071098" cy="16205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3600" fontAlgn="base">
              <a:spcBef>
                <a:spcPct val="50000"/>
              </a:spcBef>
              <a:spcAft>
                <a:spcPct val="0"/>
              </a:spcAft>
            </a:pPr>
            <a:endParaRPr lang="en-AU" sz="4200">
              <a:latin typeface="Arial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7653402" y="70101"/>
            <a:ext cx="1034319" cy="4498055"/>
          </a:xfrm>
          <a:custGeom>
            <a:avLst/>
            <a:gdLst>
              <a:gd name="connsiteX0" fmla="*/ 62484 w 733044"/>
              <a:gd name="connsiteY0" fmla="*/ 1892808 h 1892808"/>
              <a:gd name="connsiteX1" fmla="*/ 53340 w 733044"/>
              <a:gd name="connsiteY1" fmla="*/ 1161288 h 1892808"/>
              <a:gd name="connsiteX2" fmla="*/ 382524 w 733044"/>
              <a:gd name="connsiteY2" fmla="*/ 795528 h 1892808"/>
              <a:gd name="connsiteX3" fmla="*/ 675132 w 733044"/>
              <a:gd name="connsiteY3" fmla="*/ 429768 h 1892808"/>
              <a:gd name="connsiteX4" fmla="*/ 729996 w 733044"/>
              <a:gd name="connsiteY4" fmla="*/ 0 h 1892808"/>
              <a:gd name="connsiteX0" fmla="*/ 62484 w 733044"/>
              <a:gd name="connsiteY0" fmla="*/ 1892808 h 1892808"/>
              <a:gd name="connsiteX1" fmla="*/ 53340 w 733044"/>
              <a:gd name="connsiteY1" fmla="*/ 1161288 h 1892808"/>
              <a:gd name="connsiteX2" fmla="*/ 382524 w 733044"/>
              <a:gd name="connsiteY2" fmla="*/ 795528 h 1892808"/>
              <a:gd name="connsiteX3" fmla="*/ 675132 w 733044"/>
              <a:gd name="connsiteY3" fmla="*/ 429768 h 1892808"/>
              <a:gd name="connsiteX4" fmla="*/ 729996 w 733044"/>
              <a:gd name="connsiteY4" fmla="*/ 0 h 1892808"/>
              <a:gd name="connsiteX0" fmla="*/ 25505 w 696065"/>
              <a:gd name="connsiteY0" fmla="*/ 1892808 h 1892808"/>
              <a:gd name="connsiteX1" fmla="*/ 53340 w 696065"/>
              <a:gd name="connsiteY1" fmla="*/ 1154564 h 1892808"/>
              <a:gd name="connsiteX2" fmla="*/ 345545 w 696065"/>
              <a:gd name="connsiteY2" fmla="*/ 795528 h 1892808"/>
              <a:gd name="connsiteX3" fmla="*/ 638153 w 696065"/>
              <a:gd name="connsiteY3" fmla="*/ 429768 h 1892808"/>
              <a:gd name="connsiteX4" fmla="*/ 693017 w 696065"/>
              <a:gd name="connsiteY4" fmla="*/ 0 h 1892808"/>
              <a:gd name="connsiteX0" fmla="*/ 31668 w 700704"/>
              <a:gd name="connsiteY0" fmla="*/ 1892808 h 1892808"/>
              <a:gd name="connsiteX1" fmla="*/ 59503 w 700704"/>
              <a:gd name="connsiteY1" fmla="*/ 1154564 h 1892808"/>
              <a:gd name="connsiteX2" fmla="*/ 388688 w 700704"/>
              <a:gd name="connsiteY2" fmla="*/ 771995 h 1892808"/>
              <a:gd name="connsiteX3" fmla="*/ 644316 w 700704"/>
              <a:gd name="connsiteY3" fmla="*/ 429768 h 1892808"/>
              <a:gd name="connsiteX4" fmla="*/ 699180 w 700704"/>
              <a:gd name="connsiteY4" fmla="*/ 0 h 1892808"/>
              <a:gd name="connsiteX0" fmla="*/ 31668 w 700704"/>
              <a:gd name="connsiteY0" fmla="*/ 1892808 h 1892808"/>
              <a:gd name="connsiteX1" fmla="*/ 59503 w 700704"/>
              <a:gd name="connsiteY1" fmla="*/ 1154564 h 1892808"/>
              <a:gd name="connsiteX2" fmla="*/ 388688 w 700704"/>
              <a:gd name="connsiteY2" fmla="*/ 771995 h 1892808"/>
              <a:gd name="connsiteX3" fmla="*/ 597251 w 700704"/>
              <a:gd name="connsiteY3" fmla="*/ 517174 h 1892808"/>
              <a:gd name="connsiteX4" fmla="*/ 699180 w 700704"/>
              <a:gd name="connsiteY4" fmla="*/ 0 h 1892808"/>
              <a:gd name="connsiteX0" fmla="*/ 31668 w 700704"/>
              <a:gd name="connsiteY0" fmla="*/ 1892808 h 1892808"/>
              <a:gd name="connsiteX1" fmla="*/ 59503 w 700704"/>
              <a:gd name="connsiteY1" fmla="*/ 1154564 h 1892808"/>
              <a:gd name="connsiteX2" fmla="*/ 388688 w 700704"/>
              <a:gd name="connsiteY2" fmla="*/ 771995 h 1892808"/>
              <a:gd name="connsiteX3" fmla="*/ 597251 w 700704"/>
              <a:gd name="connsiteY3" fmla="*/ 517174 h 1892808"/>
              <a:gd name="connsiteX4" fmla="*/ 699180 w 700704"/>
              <a:gd name="connsiteY4" fmla="*/ 0 h 1892808"/>
              <a:gd name="connsiteX0" fmla="*/ 14680 w 683716"/>
              <a:gd name="connsiteY0" fmla="*/ 1892808 h 1937855"/>
              <a:gd name="connsiteX1" fmla="*/ 626790 w 683716"/>
              <a:gd name="connsiteY1" fmla="*/ 1814815 h 1937855"/>
              <a:gd name="connsiteX2" fmla="*/ 42515 w 683716"/>
              <a:gd name="connsiteY2" fmla="*/ 1154564 h 1937855"/>
              <a:gd name="connsiteX3" fmla="*/ 371700 w 683716"/>
              <a:gd name="connsiteY3" fmla="*/ 771995 h 1937855"/>
              <a:gd name="connsiteX4" fmla="*/ 580263 w 683716"/>
              <a:gd name="connsiteY4" fmla="*/ 517174 h 1937855"/>
              <a:gd name="connsiteX5" fmla="*/ 682192 w 683716"/>
              <a:gd name="connsiteY5" fmla="*/ 0 h 1937855"/>
              <a:gd name="connsiteX0" fmla="*/ 545839 w 710677"/>
              <a:gd name="connsiteY0" fmla="*/ 1929787 h 1944019"/>
              <a:gd name="connsiteX1" fmla="*/ 626790 w 710677"/>
              <a:gd name="connsiteY1" fmla="*/ 1814815 h 1944019"/>
              <a:gd name="connsiteX2" fmla="*/ 42515 w 710677"/>
              <a:gd name="connsiteY2" fmla="*/ 1154564 h 1944019"/>
              <a:gd name="connsiteX3" fmla="*/ 371700 w 710677"/>
              <a:gd name="connsiteY3" fmla="*/ 771995 h 1944019"/>
              <a:gd name="connsiteX4" fmla="*/ 580263 w 710677"/>
              <a:gd name="connsiteY4" fmla="*/ 517174 h 1944019"/>
              <a:gd name="connsiteX5" fmla="*/ 682192 w 710677"/>
              <a:gd name="connsiteY5" fmla="*/ 0 h 1944019"/>
              <a:gd name="connsiteX0" fmla="*/ 591245 w 729122"/>
              <a:gd name="connsiteY0" fmla="*/ 1929787 h 2001169"/>
              <a:gd name="connsiteX1" fmla="*/ 83887 w 729122"/>
              <a:gd name="connsiteY1" fmla="*/ 1871965 h 2001169"/>
              <a:gd name="connsiteX2" fmla="*/ 87921 w 729122"/>
              <a:gd name="connsiteY2" fmla="*/ 1154564 h 2001169"/>
              <a:gd name="connsiteX3" fmla="*/ 417106 w 729122"/>
              <a:gd name="connsiteY3" fmla="*/ 771995 h 2001169"/>
              <a:gd name="connsiteX4" fmla="*/ 625669 w 729122"/>
              <a:gd name="connsiteY4" fmla="*/ 517174 h 2001169"/>
              <a:gd name="connsiteX5" fmla="*/ 727598 w 729122"/>
              <a:gd name="connsiteY5" fmla="*/ 0 h 2001169"/>
              <a:gd name="connsiteX0" fmla="*/ 612581 w 825157"/>
              <a:gd name="connsiteY0" fmla="*/ 1929787 h 1992092"/>
              <a:gd name="connsiteX1" fmla="*/ 740597 w 825157"/>
              <a:gd name="connsiteY1" fmla="*/ 1875327 h 1992092"/>
              <a:gd name="connsiteX2" fmla="*/ 105223 w 825157"/>
              <a:gd name="connsiteY2" fmla="*/ 1871965 h 1992092"/>
              <a:gd name="connsiteX3" fmla="*/ 109257 w 825157"/>
              <a:gd name="connsiteY3" fmla="*/ 1154564 h 1992092"/>
              <a:gd name="connsiteX4" fmla="*/ 438442 w 825157"/>
              <a:gd name="connsiteY4" fmla="*/ 771995 h 1992092"/>
              <a:gd name="connsiteX5" fmla="*/ 647005 w 825157"/>
              <a:gd name="connsiteY5" fmla="*/ 517174 h 1992092"/>
              <a:gd name="connsiteX6" fmla="*/ 748934 w 825157"/>
              <a:gd name="connsiteY6" fmla="*/ 0 h 1992092"/>
              <a:gd name="connsiteX0" fmla="*/ 591245 w 729122"/>
              <a:gd name="connsiteY0" fmla="*/ 1929787 h 2001169"/>
              <a:gd name="connsiteX1" fmla="*/ 83887 w 729122"/>
              <a:gd name="connsiteY1" fmla="*/ 1871965 h 2001169"/>
              <a:gd name="connsiteX2" fmla="*/ 87921 w 729122"/>
              <a:gd name="connsiteY2" fmla="*/ 1154564 h 2001169"/>
              <a:gd name="connsiteX3" fmla="*/ 417106 w 729122"/>
              <a:gd name="connsiteY3" fmla="*/ 771995 h 2001169"/>
              <a:gd name="connsiteX4" fmla="*/ 625669 w 729122"/>
              <a:gd name="connsiteY4" fmla="*/ 517174 h 2001169"/>
              <a:gd name="connsiteX5" fmla="*/ 727598 w 729122"/>
              <a:gd name="connsiteY5" fmla="*/ 0 h 2001169"/>
              <a:gd name="connsiteX0" fmla="*/ 763816 w 763816"/>
              <a:gd name="connsiteY0" fmla="*/ 1869276 h 1991084"/>
              <a:gd name="connsiteX1" fmla="*/ 108540 w 763816"/>
              <a:gd name="connsiteY1" fmla="*/ 1871965 h 1991084"/>
              <a:gd name="connsiteX2" fmla="*/ 112574 w 763816"/>
              <a:gd name="connsiteY2" fmla="*/ 1154564 h 1991084"/>
              <a:gd name="connsiteX3" fmla="*/ 441759 w 763816"/>
              <a:gd name="connsiteY3" fmla="*/ 771995 h 1991084"/>
              <a:gd name="connsiteX4" fmla="*/ 650322 w 763816"/>
              <a:gd name="connsiteY4" fmla="*/ 517174 h 1991084"/>
              <a:gd name="connsiteX5" fmla="*/ 752251 w 763816"/>
              <a:gd name="connsiteY5" fmla="*/ 0 h 1991084"/>
              <a:gd name="connsiteX0" fmla="*/ 763816 w 763816"/>
              <a:gd name="connsiteY0" fmla="*/ 1869276 h 1991084"/>
              <a:gd name="connsiteX1" fmla="*/ 108540 w 763816"/>
              <a:gd name="connsiteY1" fmla="*/ 1871965 h 1991084"/>
              <a:gd name="connsiteX2" fmla="*/ 112574 w 763816"/>
              <a:gd name="connsiteY2" fmla="*/ 1154564 h 1991084"/>
              <a:gd name="connsiteX3" fmla="*/ 441759 w 763816"/>
              <a:gd name="connsiteY3" fmla="*/ 771995 h 1991084"/>
              <a:gd name="connsiteX4" fmla="*/ 650322 w 763816"/>
              <a:gd name="connsiteY4" fmla="*/ 517174 h 1991084"/>
              <a:gd name="connsiteX5" fmla="*/ 752251 w 763816"/>
              <a:gd name="connsiteY5" fmla="*/ 0 h 1991084"/>
              <a:gd name="connsiteX0" fmla="*/ 706778 w 706778"/>
              <a:gd name="connsiteY0" fmla="*/ 1869276 h 1991084"/>
              <a:gd name="connsiteX1" fmla="*/ 51502 w 706778"/>
              <a:gd name="connsiteY1" fmla="*/ 1871965 h 1991084"/>
              <a:gd name="connsiteX2" fmla="*/ 55536 w 706778"/>
              <a:gd name="connsiteY2" fmla="*/ 1154564 h 1991084"/>
              <a:gd name="connsiteX3" fmla="*/ 384721 w 706778"/>
              <a:gd name="connsiteY3" fmla="*/ 771995 h 1991084"/>
              <a:gd name="connsiteX4" fmla="*/ 593284 w 706778"/>
              <a:gd name="connsiteY4" fmla="*/ 517174 h 1991084"/>
              <a:gd name="connsiteX5" fmla="*/ 695213 w 706778"/>
              <a:gd name="connsiteY5" fmla="*/ 0 h 1991084"/>
              <a:gd name="connsiteX0" fmla="*/ 706778 w 706778"/>
              <a:gd name="connsiteY0" fmla="*/ 1869276 h 1880146"/>
              <a:gd name="connsiteX1" fmla="*/ 51502 w 706778"/>
              <a:gd name="connsiteY1" fmla="*/ 1871965 h 1880146"/>
              <a:gd name="connsiteX2" fmla="*/ 55536 w 706778"/>
              <a:gd name="connsiteY2" fmla="*/ 1154564 h 1880146"/>
              <a:gd name="connsiteX3" fmla="*/ 384721 w 706778"/>
              <a:gd name="connsiteY3" fmla="*/ 771995 h 1880146"/>
              <a:gd name="connsiteX4" fmla="*/ 593284 w 706778"/>
              <a:gd name="connsiteY4" fmla="*/ 517174 h 1880146"/>
              <a:gd name="connsiteX5" fmla="*/ 695213 w 706778"/>
              <a:gd name="connsiteY5" fmla="*/ 0 h 1880146"/>
              <a:gd name="connsiteX0" fmla="*/ 706778 w 706778"/>
              <a:gd name="connsiteY0" fmla="*/ 1876000 h 1880146"/>
              <a:gd name="connsiteX1" fmla="*/ 51502 w 706778"/>
              <a:gd name="connsiteY1" fmla="*/ 1871965 h 1880146"/>
              <a:gd name="connsiteX2" fmla="*/ 55536 w 706778"/>
              <a:gd name="connsiteY2" fmla="*/ 1154564 h 1880146"/>
              <a:gd name="connsiteX3" fmla="*/ 384721 w 706778"/>
              <a:gd name="connsiteY3" fmla="*/ 771995 h 1880146"/>
              <a:gd name="connsiteX4" fmla="*/ 593284 w 706778"/>
              <a:gd name="connsiteY4" fmla="*/ 517174 h 1880146"/>
              <a:gd name="connsiteX5" fmla="*/ 695213 w 706778"/>
              <a:gd name="connsiteY5" fmla="*/ 0 h 1880146"/>
              <a:gd name="connsiteX0" fmla="*/ 706778 w 706778"/>
              <a:gd name="connsiteY0" fmla="*/ 1876000 h 1876000"/>
              <a:gd name="connsiteX1" fmla="*/ 51502 w 706778"/>
              <a:gd name="connsiteY1" fmla="*/ 1871965 h 1876000"/>
              <a:gd name="connsiteX2" fmla="*/ 55536 w 706778"/>
              <a:gd name="connsiteY2" fmla="*/ 1154564 h 1876000"/>
              <a:gd name="connsiteX3" fmla="*/ 384721 w 706778"/>
              <a:gd name="connsiteY3" fmla="*/ 771995 h 1876000"/>
              <a:gd name="connsiteX4" fmla="*/ 593284 w 706778"/>
              <a:gd name="connsiteY4" fmla="*/ 517174 h 1876000"/>
              <a:gd name="connsiteX5" fmla="*/ 695213 w 706778"/>
              <a:gd name="connsiteY5" fmla="*/ 0 h 1876000"/>
              <a:gd name="connsiteX0" fmla="*/ 666437 w 666437"/>
              <a:gd name="connsiteY0" fmla="*/ 1876000 h 1876000"/>
              <a:gd name="connsiteX1" fmla="*/ 11161 w 666437"/>
              <a:gd name="connsiteY1" fmla="*/ 1871965 h 1876000"/>
              <a:gd name="connsiteX2" fmla="*/ 55536 w 666437"/>
              <a:gd name="connsiteY2" fmla="*/ 1104138 h 1876000"/>
              <a:gd name="connsiteX3" fmla="*/ 344380 w 666437"/>
              <a:gd name="connsiteY3" fmla="*/ 771995 h 1876000"/>
              <a:gd name="connsiteX4" fmla="*/ 552943 w 666437"/>
              <a:gd name="connsiteY4" fmla="*/ 517174 h 1876000"/>
              <a:gd name="connsiteX5" fmla="*/ 654872 w 666437"/>
              <a:gd name="connsiteY5" fmla="*/ 0 h 1876000"/>
              <a:gd name="connsiteX0" fmla="*/ 666437 w 666437"/>
              <a:gd name="connsiteY0" fmla="*/ 1876000 h 1876000"/>
              <a:gd name="connsiteX1" fmla="*/ 11161 w 666437"/>
              <a:gd name="connsiteY1" fmla="*/ 1871965 h 1876000"/>
              <a:gd name="connsiteX2" fmla="*/ 55536 w 666437"/>
              <a:gd name="connsiteY2" fmla="*/ 1104138 h 1876000"/>
              <a:gd name="connsiteX3" fmla="*/ 344380 w 666437"/>
              <a:gd name="connsiteY3" fmla="*/ 771995 h 1876000"/>
              <a:gd name="connsiteX4" fmla="*/ 552943 w 666437"/>
              <a:gd name="connsiteY4" fmla="*/ 517174 h 1876000"/>
              <a:gd name="connsiteX5" fmla="*/ 654872 w 666437"/>
              <a:gd name="connsiteY5" fmla="*/ 0 h 1876000"/>
              <a:gd name="connsiteX0" fmla="*/ 666437 w 666437"/>
              <a:gd name="connsiteY0" fmla="*/ 1876000 h 1876000"/>
              <a:gd name="connsiteX1" fmla="*/ 11161 w 666437"/>
              <a:gd name="connsiteY1" fmla="*/ 1871965 h 1876000"/>
              <a:gd name="connsiteX2" fmla="*/ 55536 w 666437"/>
              <a:gd name="connsiteY2" fmla="*/ 1104138 h 1876000"/>
              <a:gd name="connsiteX3" fmla="*/ 344380 w 666437"/>
              <a:gd name="connsiteY3" fmla="*/ 771995 h 1876000"/>
              <a:gd name="connsiteX4" fmla="*/ 552943 w 666437"/>
              <a:gd name="connsiteY4" fmla="*/ 517174 h 1876000"/>
              <a:gd name="connsiteX5" fmla="*/ 654872 w 666437"/>
              <a:gd name="connsiteY5" fmla="*/ 0 h 1876000"/>
              <a:gd name="connsiteX0" fmla="*/ 703417 w 703417"/>
              <a:gd name="connsiteY0" fmla="*/ 1876000 h 1876000"/>
              <a:gd name="connsiteX1" fmla="*/ 48141 w 703417"/>
              <a:gd name="connsiteY1" fmla="*/ 1871965 h 1876000"/>
              <a:gd name="connsiteX2" fmla="*/ 92516 w 703417"/>
              <a:gd name="connsiteY2" fmla="*/ 1104138 h 1876000"/>
              <a:gd name="connsiteX3" fmla="*/ 381360 w 703417"/>
              <a:gd name="connsiteY3" fmla="*/ 771995 h 1876000"/>
              <a:gd name="connsiteX4" fmla="*/ 589923 w 703417"/>
              <a:gd name="connsiteY4" fmla="*/ 517174 h 1876000"/>
              <a:gd name="connsiteX5" fmla="*/ 691852 w 703417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37544 w 659601"/>
              <a:gd name="connsiteY3" fmla="*/ 771995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95765 w 659601"/>
              <a:gd name="connsiteY2" fmla="*/ 1087330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85679 w 659601"/>
              <a:gd name="connsiteY2" fmla="*/ 1057074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85679 w 659601"/>
              <a:gd name="connsiteY2" fmla="*/ 1057074 h 1876000"/>
              <a:gd name="connsiteX3" fmla="*/ 303926 w 659601"/>
              <a:gd name="connsiteY3" fmla="*/ 822421 h 1876000"/>
              <a:gd name="connsiteX4" fmla="*/ 546107 w 659601"/>
              <a:gd name="connsiteY4" fmla="*/ 517174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85679 w 659601"/>
              <a:gd name="connsiteY2" fmla="*/ 1057074 h 1876000"/>
              <a:gd name="connsiteX3" fmla="*/ 303926 w 659601"/>
              <a:gd name="connsiteY3" fmla="*/ 822421 h 1876000"/>
              <a:gd name="connsiteX4" fmla="*/ 576363 w 659601"/>
              <a:gd name="connsiteY4" fmla="*/ 513812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85679 w 659601"/>
              <a:gd name="connsiteY2" fmla="*/ 1057074 h 1876000"/>
              <a:gd name="connsiteX3" fmla="*/ 303926 w 659601"/>
              <a:gd name="connsiteY3" fmla="*/ 822421 h 1876000"/>
              <a:gd name="connsiteX4" fmla="*/ 576363 w 659601"/>
              <a:gd name="connsiteY4" fmla="*/ 513812 h 1876000"/>
              <a:gd name="connsiteX5" fmla="*/ 648036 w 659601"/>
              <a:gd name="connsiteY5" fmla="*/ 0 h 1876000"/>
              <a:gd name="connsiteX0" fmla="*/ 659601 w 659601"/>
              <a:gd name="connsiteY0" fmla="*/ 1876000 h 1876000"/>
              <a:gd name="connsiteX1" fmla="*/ 4325 w 659601"/>
              <a:gd name="connsiteY1" fmla="*/ 1871965 h 1876000"/>
              <a:gd name="connsiteX2" fmla="*/ 85679 w 659601"/>
              <a:gd name="connsiteY2" fmla="*/ 1057074 h 1876000"/>
              <a:gd name="connsiteX3" fmla="*/ 303926 w 659601"/>
              <a:gd name="connsiteY3" fmla="*/ 822421 h 1876000"/>
              <a:gd name="connsiteX4" fmla="*/ 576363 w 659601"/>
              <a:gd name="connsiteY4" fmla="*/ 513812 h 1876000"/>
              <a:gd name="connsiteX5" fmla="*/ 648036 w 659601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00564 w 656239"/>
              <a:gd name="connsiteY3" fmla="*/ 822421 h 1876000"/>
              <a:gd name="connsiteX4" fmla="*/ 573001 w 656239"/>
              <a:gd name="connsiteY4" fmla="*/ 513812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00564 w 656239"/>
              <a:gd name="connsiteY3" fmla="*/ 822421 h 1876000"/>
              <a:gd name="connsiteX4" fmla="*/ 573001 w 656239"/>
              <a:gd name="connsiteY4" fmla="*/ 513812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00564 w 656239"/>
              <a:gd name="connsiteY3" fmla="*/ 822421 h 1876000"/>
              <a:gd name="connsiteX4" fmla="*/ 549468 w 656239"/>
              <a:gd name="connsiteY4" fmla="*/ 591133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00564 w 656239"/>
              <a:gd name="connsiteY3" fmla="*/ 822421 h 1876000"/>
              <a:gd name="connsiteX4" fmla="*/ 549468 w 656239"/>
              <a:gd name="connsiteY4" fmla="*/ 591133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00564 w 656239"/>
              <a:gd name="connsiteY3" fmla="*/ 822421 h 1876000"/>
              <a:gd name="connsiteX4" fmla="*/ 549468 w 656239"/>
              <a:gd name="connsiteY4" fmla="*/ 591133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54352 w 656239"/>
              <a:gd name="connsiteY3" fmla="*/ 782080 h 1876000"/>
              <a:gd name="connsiteX4" fmla="*/ 549468 w 656239"/>
              <a:gd name="connsiteY4" fmla="*/ 591133 h 1876000"/>
              <a:gd name="connsiteX5" fmla="*/ 644674 w 656239"/>
              <a:gd name="connsiteY5" fmla="*/ 0 h 1876000"/>
              <a:gd name="connsiteX0" fmla="*/ 656239 w 656239"/>
              <a:gd name="connsiteY0" fmla="*/ 1876000 h 1876000"/>
              <a:gd name="connsiteX1" fmla="*/ 963 w 656239"/>
              <a:gd name="connsiteY1" fmla="*/ 1871965 h 1876000"/>
              <a:gd name="connsiteX2" fmla="*/ 82317 w 656239"/>
              <a:gd name="connsiteY2" fmla="*/ 1057074 h 1876000"/>
              <a:gd name="connsiteX3" fmla="*/ 354352 w 656239"/>
              <a:gd name="connsiteY3" fmla="*/ 782080 h 1876000"/>
              <a:gd name="connsiteX4" fmla="*/ 549468 w 656239"/>
              <a:gd name="connsiteY4" fmla="*/ 591133 h 1876000"/>
              <a:gd name="connsiteX5" fmla="*/ 644674 w 656239"/>
              <a:gd name="connsiteY5" fmla="*/ 0 h 18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239" h="1876000">
                <a:moveTo>
                  <a:pt x="656239" y="1876000"/>
                </a:moveTo>
                <a:lnTo>
                  <a:pt x="963" y="1871965"/>
                </a:lnTo>
                <a:cubicBezTo>
                  <a:pt x="0" y="1292284"/>
                  <a:pt x="26780" y="1166442"/>
                  <a:pt x="82317" y="1057074"/>
                </a:cubicBezTo>
                <a:cubicBezTo>
                  <a:pt x="127767" y="954427"/>
                  <a:pt x="259124" y="830041"/>
                  <a:pt x="354352" y="782080"/>
                </a:cubicBezTo>
                <a:cubicBezTo>
                  <a:pt x="429410" y="750927"/>
                  <a:pt x="502201" y="667692"/>
                  <a:pt x="549468" y="591133"/>
                </a:cubicBezTo>
                <a:cubicBezTo>
                  <a:pt x="603458" y="504489"/>
                  <a:pt x="646198" y="467958"/>
                  <a:pt x="644674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solidFill>
                <a:srgbClr val="DDDDDD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 flipH="1" flipV="1">
            <a:off x="5644575" y="1588946"/>
            <a:ext cx="3043146" cy="257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8"/>
          <p:cNvSpPr txBox="1">
            <a:spLocks noChangeArrowheads="1"/>
          </p:cNvSpPr>
          <p:nvPr/>
        </p:nvSpPr>
        <p:spPr bwMode="auto">
          <a:xfrm>
            <a:off x="8219671" y="1629695"/>
            <a:ext cx="5148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E</a:t>
            </a:r>
            <a:r>
              <a:rPr lang="en-US" sz="2400" baseline="-25000" dirty="0">
                <a:latin typeface="Arial" charset="0"/>
                <a:cs typeface="Arial" charset="0"/>
              </a:rPr>
              <a:t>F</a:t>
            </a: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 bwMode="auto">
          <a:xfrm flipV="1">
            <a:off x="8687721" y="18731"/>
            <a:ext cx="0" cy="45494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31"/>
          <p:cNvSpPr txBox="1">
            <a:spLocks noChangeArrowheads="1"/>
          </p:cNvSpPr>
          <p:nvPr/>
        </p:nvSpPr>
        <p:spPr bwMode="auto">
          <a:xfrm>
            <a:off x="7871832" y="4110986"/>
            <a:ext cx="8178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Arial" charset="0"/>
                <a:cs typeface="Arial" charset="0"/>
              </a:rPr>
              <a:t>N(E)</a:t>
            </a:r>
            <a:endParaRPr lang="en-US" sz="2400" i="1" baseline="-25000" dirty="0">
              <a:latin typeface="Arial" charset="0"/>
              <a:cs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944307" y="698915"/>
            <a:ext cx="2711034" cy="737286"/>
            <a:chOff x="953808" y="2104870"/>
            <a:chExt cx="3635576" cy="826629"/>
          </a:xfrm>
        </p:grpSpPr>
        <p:sp>
          <p:nvSpPr>
            <p:cNvPr id="31" name="Rounded Rectangle 30"/>
            <p:cNvSpPr/>
            <p:nvPr/>
          </p:nvSpPr>
          <p:spPr>
            <a:xfrm>
              <a:off x="953808" y="2104870"/>
              <a:ext cx="1974919" cy="826629"/>
            </a:xfrm>
            <a:prstGeom prst="round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AU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AU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>
            <a:xfrm>
              <a:off x="2928727" y="2518185"/>
              <a:ext cx="1660657" cy="17295"/>
            </a:xfrm>
            <a:prstGeom prst="straightConnector1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" name="Textfeld 1"/>
          <p:cNvSpPr txBox="1"/>
          <p:nvPr/>
        </p:nvSpPr>
        <p:spPr>
          <a:xfrm>
            <a:off x="6125633" y="294897"/>
            <a:ext cx="1167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Readout</a:t>
            </a:r>
            <a:endParaRPr lang="de-DE" sz="2000" dirty="0"/>
          </a:p>
        </p:txBody>
      </p:sp>
      <p:sp>
        <p:nvSpPr>
          <p:cNvPr id="19" name="Rounded Rectangle 18"/>
          <p:cNvSpPr/>
          <p:nvPr/>
        </p:nvSpPr>
        <p:spPr bwMode="auto">
          <a:xfrm>
            <a:off x="5546609" y="281968"/>
            <a:ext cx="1817522" cy="81724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3600" fontAlgn="base">
              <a:spcBef>
                <a:spcPct val="50000"/>
              </a:spcBef>
              <a:spcAft>
                <a:spcPct val="0"/>
              </a:spcAft>
            </a:pPr>
            <a:endParaRPr lang="en-AU" sz="4200">
              <a:latin typeface="Arial" charset="0"/>
            </a:endParaRPr>
          </a:p>
        </p:txBody>
      </p:sp>
      <p:sp>
        <p:nvSpPr>
          <p:cNvPr id="22" name="Textfeld 1"/>
          <p:cNvSpPr txBox="1"/>
          <p:nvPr/>
        </p:nvSpPr>
        <p:spPr>
          <a:xfrm>
            <a:off x="6028577" y="2581195"/>
            <a:ext cx="2041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Operation</a:t>
            </a:r>
            <a:endParaRPr lang="de-DE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64161" y="90978"/>
            <a:ext cx="56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b)</a:t>
            </a:r>
            <a:endParaRPr lang="en-AU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187492" y="77104"/>
            <a:ext cx="194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a)</a:t>
            </a:r>
            <a:endParaRPr lang="en-AU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5246045" y="0"/>
            <a:ext cx="767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c)</a:t>
            </a:r>
            <a:endParaRPr lang="en-AU" sz="24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3282335" y="698915"/>
            <a:ext cx="2486381" cy="3044491"/>
            <a:chOff x="3276747" y="308692"/>
            <a:chExt cx="2486381" cy="3044491"/>
          </a:xfrm>
        </p:grpSpPr>
        <p:pic>
          <p:nvPicPr>
            <p:cNvPr id="65" name="Picture 11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302" y="897431"/>
              <a:ext cx="1850826" cy="1970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4140151" y="2355706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 smtClean="0"/>
                <a:t>NMR</a:t>
              </a:r>
              <a:endParaRPr lang="en-AU" sz="1400" b="1" dirty="0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549847" y="2815530"/>
              <a:ext cx="519481" cy="632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/>
                <p:cNvSpPr/>
                <p:nvPr/>
              </p:nvSpPr>
              <p:spPr>
                <a:xfrm>
                  <a:off x="4426642" y="2829963"/>
                  <a:ext cx="88742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↓</m:t>
                                </m:r>
                                <m: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642" y="2829963"/>
                  <a:ext cx="88742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417448" y="594432"/>
                  <a:ext cx="8874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  <m: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448" y="594432"/>
                  <a:ext cx="88742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3466390" y="2581079"/>
                  <a:ext cx="88742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↓</m:t>
                                </m:r>
                                <m:r>
                                  <a:rPr lang="en-AU" sz="2800" i="1">
                                    <a:latin typeface="Cambria Math"/>
                                    <a:ea typeface="Cambria Math"/>
                                  </a:rPr>
                                  <m:t>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390" y="2581079"/>
                  <a:ext cx="887422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4399120" y="308692"/>
                  <a:ext cx="88742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A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  <m:r>
                                  <a:rPr lang="en-AU" sz="28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⇑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AU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120" y="308692"/>
                  <a:ext cx="88742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Picture 6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3296515" y="1373597"/>
              <a:ext cx="1014977" cy="9898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9780403" flipV="1">
              <a:off x="4137375" y="2514654"/>
              <a:ext cx="393855" cy="377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3276747" y="1655130"/>
              <a:ext cx="457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ESR</a:t>
              </a:r>
              <a:endParaRPr lang="en-AU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25170" y="1067202"/>
              <a:ext cx="561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 smtClean="0"/>
                <a:t>NMR</a:t>
              </a:r>
              <a:endParaRPr lang="en-AU" sz="1400" b="1" dirty="0"/>
            </a:p>
          </p:txBody>
        </p:sp>
        <p:pic>
          <p:nvPicPr>
            <p:cNvPr id="64" name="Picture 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1699122">
              <a:off x="4176898" y="815023"/>
              <a:ext cx="393855" cy="377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4909449" y="1655129"/>
              <a:ext cx="4570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ESR</a:t>
              </a:r>
              <a:endParaRPr lang="en-AU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587935" y="2569973"/>
              <a:ext cx="519481" cy="632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>
                <a:solidFill>
                  <a:schemeClr val="tx1"/>
                </a:solidFill>
              </a:endParaRP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550343" y="819791"/>
              <a:ext cx="519481" cy="632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591171" y="1071694"/>
              <a:ext cx="519481" cy="6320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6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906785" y="813439"/>
                <a:ext cx="787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785" y="813439"/>
                <a:ext cx="787010" cy="461665"/>
              </a:xfrm>
              <a:prstGeom prst="rect">
                <a:avLst/>
              </a:prstGeom>
              <a:blipFill>
                <a:blip r:embed="rId11"/>
                <a:stretch>
                  <a:fillRect l="-55814" t="-130263" r="-78295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6742738" y="705754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738" y="705754"/>
                <a:ext cx="787010" cy="461665"/>
              </a:xfrm>
              <a:prstGeom prst="rect">
                <a:avLst/>
              </a:prstGeom>
              <a:blipFill>
                <a:blip r:embed="rId12"/>
                <a:stretch>
                  <a:fillRect l="-59690" t="-130263" r="-74419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6754723" y="1970509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723" y="1970509"/>
                <a:ext cx="787010" cy="461665"/>
              </a:xfrm>
              <a:prstGeom prst="rect">
                <a:avLst/>
              </a:prstGeom>
              <a:blipFill>
                <a:blip r:embed="rId13"/>
                <a:stretch>
                  <a:fillRect l="-59690" t="-130263" r="-74419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5927646" y="1878717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46" y="1878717"/>
                <a:ext cx="787010" cy="461665"/>
              </a:xfrm>
              <a:prstGeom prst="rect">
                <a:avLst/>
              </a:prstGeom>
              <a:blipFill>
                <a:blip r:embed="rId14"/>
                <a:stretch>
                  <a:fillRect l="-59690" t="-130263" r="-74419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ounded Rectangle 74"/>
          <p:cNvSpPr/>
          <p:nvPr/>
        </p:nvSpPr>
        <p:spPr>
          <a:xfrm>
            <a:off x="6031147" y="1237510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42844" y="1131409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013964" y="1854956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850786" y="1969218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/>
              <p:cNvSpPr txBox="1"/>
              <p:nvPr/>
            </p:nvSpPr>
            <p:spPr>
              <a:xfrm>
                <a:off x="5903389" y="3001278"/>
                <a:ext cx="7870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89" y="3001278"/>
                <a:ext cx="787010" cy="461665"/>
              </a:xfrm>
              <a:prstGeom prst="rect">
                <a:avLst/>
              </a:prstGeom>
              <a:blipFill>
                <a:blip r:embed="rId15"/>
                <a:stretch>
                  <a:fillRect l="-54615" t="-130263" r="-77692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6739342" y="2893593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↑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42" y="2893593"/>
                <a:ext cx="787010" cy="461665"/>
              </a:xfrm>
              <a:prstGeom prst="rect">
                <a:avLst/>
              </a:prstGeom>
              <a:blipFill>
                <a:blip r:embed="rId16"/>
                <a:stretch>
                  <a:fillRect l="-59690" t="-132000" r="-74419" b="-19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/>
              <p:cNvSpPr/>
              <p:nvPr/>
            </p:nvSpPr>
            <p:spPr>
              <a:xfrm>
                <a:off x="6751327" y="4158348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327" y="4158348"/>
                <a:ext cx="787010" cy="461665"/>
              </a:xfrm>
              <a:prstGeom prst="rect">
                <a:avLst/>
              </a:prstGeom>
              <a:blipFill>
                <a:blip r:embed="rId17"/>
                <a:stretch>
                  <a:fillRect l="-60465" t="-130263" r="-73643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924250" y="4066556"/>
                <a:ext cx="787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AU" sz="24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/>
                                  <a:ea typeface="Cambria Math"/>
                                </a:rPr>
                                <m:t>↓</m:t>
                              </m:r>
                              <m: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50" y="4066556"/>
                <a:ext cx="787010" cy="461665"/>
              </a:xfrm>
              <a:prstGeom prst="rect">
                <a:avLst/>
              </a:prstGeom>
              <a:blipFill>
                <a:blip r:embed="rId18"/>
                <a:stretch>
                  <a:fillRect l="-59690" t="-130263" r="-74419" b="-19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6027751" y="3425349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6839448" y="3319248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6010568" y="4042795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6847390" y="4157057"/>
            <a:ext cx="519481" cy="63207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2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</cp:revision>
  <dcterms:created xsi:type="dcterms:W3CDTF">2018-09-10T03:45:06Z</dcterms:created>
  <dcterms:modified xsi:type="dcterms:W3CDTF">2018-09-10T04:09:23Z</dcterms:modified>
</cp:coreProperties>
</file>