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00675" cy="6840538"/>
  <p:notesSz cx="6858000" cy="9144000"/>
  <p:defaultTextStyle>
    <a:defPPr>
      <a:defRPr lang="en-US"/>
    </a:defPPr>
    <a:lvl1pPr marL="0" algn="l" defTabSz="67391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1pPr>
    <a:lvl2pPr marL="336956" algn="l" defTabSz="67391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2pPr>
    <a:lvl3pPr marL="673913" algn="l" defTabSz="67391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3pPr>
    <a:lvl4pPr marL="1010869" algn="l" defTabSz="67391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4pPr>
    <a:lvl5pPr marL="1347826" algn="l" defTabSz="67391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5pPr>
    <a:lvl6pPr marL="1684782" algn="l" defTabSz="67391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6pPr>
    <a:lvl7pPr marL="2021738" algn="l" defTabSz="67391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7pPr>
    <a:lvl8pPr marL="2358695" algn="l" defTabSz="67391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8pPr>
    <a:lvl9pPr marL="2695651" algn="l" defTabSz="67391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5" autoAdjust="0"/>
    <p:restoredTop sz="94660"/>
  </p:normalViewPr>
  <p:slideViewPr>
    <p:cSldViewPr snapToGrid="0">
      <p:cViewPr>
        <p:scale>
          <a:sx n="140" d="100"/>
          <a:sy n="140" d="100"/>
        </p:scale>
        <p:origin x="234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9505"/>
            <a:ext cx="4590574" cy="238152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592866"/>
            <a:ext cx="4050506" cy="1651546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00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39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4195"/>
            <a:ext cx="1164521" cy="5797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4195"/>
            <a:ext cx="3426053" cy="579704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8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0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5386"/>
            <a:ext cx="4658082" cy="2845473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77779"/>
            <a:ext cx="4658082" cy="149636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39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0976"/>
            <a:ext cx="2295287" cy="4340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0976"/>
            <a:ext cx="2295287" cy="43402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86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197"/>
            <a:ext cx="4658082" cy="1322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76882"/>
            <a:ext cx="2284738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498697"/>
            <a:ext cx="2284738" cy="36752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76882"/>
            <a:ext cx="2295990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498697"/>
            <a:ext cx="2295990" cy="36752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04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17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92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4912"/>
            <a:ext cx="2734092" cy="4861216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62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4912"/>
            <a:ext cx="2734092" cy="4861216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43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4197"/>
            <a:ext cx="465808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0976"/>
            <a:ext cx="465808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F468-C947-4126-936D-5ED58576941C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40167"/>
            <a:ext cx="18227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8F19-0369-47DC-8A2D-3D82B8D326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05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772090" y="879455"/>
            <a:ext cx="4535844" cy="6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53842" y="1748181"/>
            <a:ext cx="3043007" cy="699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796849" y="870022"/>
            <a:ext cx="0" cy="9072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96849" y="896704"/>
            <a:ext cx="1097376" cy="150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57" y="1179577"/>
            <a:ext cx="415605" cy="114111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742718" y="244276"/>
            <a:ext cx="47604" cy="2100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9422" y="127113"/>
                <a:ext cx="986758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2" y="127113"/>
                <a:ext cx="986758" cy="423770"/>
              </a:xfrm>
              <a:prstGeom prst="rect">
                <a:avLst/>
              </a:prstGeom>
              <a:blipFill>
                <a:blip r:embed="rId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059294" y="874571"/>
                <a:ext cx="3496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</m:oMath>
                  </m:oMathPara>
                </a14:m>
                <a:endParaRPr lang="en-A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94" y="874571"/>
                <a:ext cx="3496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1820742" y="1908692"/>
            <a:ext cx="1976107" cy="205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618944" y="1875936"/>
                <a:ext cx="34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𝜏</m:t>
                      </m:r>
                    </m:oMath>
                  </m:oMathPara>
                </a14:m>
                <a:endParaRPr lang="en-AU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944" y="1875936"/>
                <a:ext cx="3483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-31154" y="-11811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</a:t>
            </a:r>
            <a:r>
              <a:rPr lang="en-AU" sz="2400" dirty="0"/>
              <a:t>)</a:t>
            </a:r>
            <a:endParaRPr lang="en-A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-41119" y="2318754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</a:t>
            </a:r>
            <a:r>
              <a:rPr lang="en-AU" sz="2400" dirty="0"/>
              <a:t>)</a:t>
            </a:r>
            <a:endParaRPr lang="en-AU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2785" y="2423490"/>
            <a:ext cx="5221499" cy="4369154"/>
            <a:chOff x="102086" y="105904"/>
            <a:chExt cx="5221499" cy="4369154"/>
          </a:xfrm>
        </p:grpSpPr>
        <p:sp>
          <p:nvSpPr>
            <p:cNvPr id="22" name="object 2"/>
            <p:cNvSpPr txBox="1"/>
            <p:nvPr/>
          </p:nvSpPr>
          <p:spPr>
            <a:xfrm>
              <a:off x="614135" y="3930255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3" name="object 3"/>
            <p:cNvSpPr/>
            <p:nvPr/>
          </p:nvSpPr>
          <p:spPr>
            <a:xfrm>
              <a:off x="2153149" y="3804221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"/>
            <p:cNvSpPr/>
            <p:nvPr/>
          </p:nvSpPr>
          <p:spPr>
            <a:xfrm>
              <a:off x="2153149" y="3804221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5"/>
            <p:cNvSpPr txBox="1"/>
            <p:nvPr/>
          </p:nvSpPr>
          <p:spPr>
            <a:xfrm>
              <a:off x="843696" y="3838035"/>
              <a:ext cx="1510665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1335405" algn="l"/>
                </a:tabLst>
              </a:pPr>
              <a:r>
                <a:rPr sz="1100" spc="5" dirty="0">
                  <a:latin typeface="Arial"/>
                  <a:cs typeface="Arial"/>
                </a:rPr>
                <a:t>−2	−1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6" name="object 6"/>
            <p:cNvSpPr/>
            <p:nvPr/>
          </p:nvSpPr>
          <p:spPr>
            <a:xfrm>
              <a:off x="3476264" y="3804221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7"/>
            <p:cNvSpPr/>
            <p:nvPr/>
          </p:nvSpPr>
          <p:spPr>
            <a:xfrm>
              <a:off x="3476264" y="3804221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8"/>
            <p:cNvSpPr txBox="1"/>
            <p:nvPr/>
          </p:nvSpPr>
          <p:spPr>
            <a:xfrm>
              <a:off x="1937249" y="3930255"/>
              <a:ext cx="161290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1373505" algn="l"/>
                </a:tabLst>
              </a:pPr>
              <a:r>
                <a:rPr sz="1600" dirty="0">
                  <a:latin typeface="Arial"/>
                  <a:cs typeface="Arial"/>
                </a:rPr>
                <a:t>10	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9" name="object 9"/>
            <p:cNvSpPr txBox="1"/>
            <p:nvPr/>
          </p:nvSpPr>
          <p:spPr>
            <a:xfrm>
              <a:off x="3528024" y="3838035"/>
              <a:ext cx="104775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0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0" name="object 10"/>
            <p:cNvSpPr/>
            <p:nvPr/>
          </p:nvSpPr>
          <p:spPr>
            <a:xfrm>
              <a:off x="4799378" y="3804221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1"/>
            <p:cNvSpPr/>
            <p:nvPr/>
          </p:nvSpPr>
          <p:spPr>
            <a:xfrm>
              <a:off x="4799378" y="3804221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2"/>
            <p:cNvSpPr txBox="1"/>
            <p:nvPr/>
          </p:nvSpPr>
          <p:spPr>
            <a:xfrm>
              <a:off x="4621578" y="3930255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3" name="object 13"/>
            <p:cNvSpPr txBox="1"/>
            <p:nvPr/>
          </p:nvSpPr>
          <p:spPr>
            <a:xfrm>
              <a:off x="4851139" y="3838035"/>
              <a:ext cx="104775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1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4" name="object 14"/>
            <p:cNvSpPr/>
            <p:nvPr/>
          </p:nvSpPr>
          <p:spPr>
            <a:xfrm>
              <a:off x="769493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5"/>
            <p:cNvSpPr/>
            <p:nvPr/>
          </p:nvSpPr>
          <p:spPr>
            <a:xfrm>
              <a:off x="769493" y="210311"/>
              <a:ext cx="0" cy="3619500"/>
            </a:xfrm>
            <a:custGeom>
              <a:avLst/>
              <a:gdLst/>
              <a:ahLst/>
              <a:cxnLst/>
              <a:rect l="l" t="t" r="r" b="b"/>
              <a:pathLst>
                <a:path h="3619500">
                  <a:moveTo>
                    <a:pt x="0" y="0"/>
                  </a:moveTo>
                  <a:lnTo>
                    <a:pt x="0" y="3619309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6"/>
            <p:cNvSpPr/>
            <p:nvPr/>
          </p:nvSpPr>
          <p:spPr>
            <a:xfrm>
              <a:off x="1228332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7"/>
            <p:cNvSpPr/>
            <p:nvPr/>
          </p:nvSpPr>
          <p:spPr>
            <a:xfrm>
              <a:off x="1228332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/>
            <p:cNvSpPr/>
            <p:nvPr/>
          </p:nvSpPr>
          <p:spPr>
            <a:xfrm>
              <a:off x="146132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9"/>
            <p:cNvSpPr/>
            <p:nvPr/>
          </p:nvSpPr>
          <p:spPr>
            <a:xfrm>
              <a:off x="146132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0"/>
            <p:cNvSpPr/>
            <p:nvPr/>
          </p:nvSpPr>
          <p:spPr>
            <a:xfrm>
              <a:off x="1626629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1"/>
            <p:cNvSpPr/>
            <p:nvPr/>
          </p:nvSpPr>
          <p:spPr>
            <a:xfrm>
              <a:off x="1626629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2"/>
            <p:cNvSpPr/>
            <p:nvPr/>
          </p:nvSpPr>
          <p:spPr>
            <a:xfrm>
              <a:off x="1754852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3"/>
            <p:cNvSpPr/>
            <p:nvPr/>
          </p:nvSpPr>
          <p:spPr>
            <a:xfrm>
              <a:off x="1754852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24"/>
            <p:cNvSpPr/>
            <p:nvPr/>
          </p:nvSpPr>
          <p:spPr>
            <a:xfrm>
              <a:off x="1859618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5"/>
            <p:cNvSpPr/>
            <p:nvPr/>
          </p:nvSpPr>
          <p:spPr>
            <a:xfrm>
              <a:off x="1859618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6"/>
            <p:cNvSpPr/>
            <p:nvPr/>
          </p:nvSpPr>
          <p:spPr>
            <a:xfrm>
              <a:off x="1948196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7"/>
            <p:cNvSpPr/>
            <p:nvPr/>
          </p:nvSpPr>
          <p:spPr>
            <a:xfrm>
              <a:off x="1948196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8"/>
            <p:cNvSpPr/>
            <p:nvPr/>
          </p:nvSpPr>
          <p:spPr>
            <a:xfrm>
              <a:off x="2024926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9"/>
            <p:cNvSpPr/>
            <p:nvPr/>
          </p:nvSpPr>
          <p:spPr>
            <a:xfrm>
              <a:off x="2024926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0"/>
            <p:cNvSpPr/>
            <p:nvPr/>
          </p:nvSpPr>
          <p:spPr>
            <a:xfrm>
              <a:off x="2092607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31"/>
            <p:cNvSpPr/>
            <p:nvPr/>
          </p:nvSpPr>
          <p:spPr>
            <a:xfrm>
              <a:off x="2092607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32"/>
            <p:cNvSpPr/>
            <p:nvPr/>
          </p:nvSpPr>
          <p:spPr>
            <a:xfrm>
              <a:off x="2551446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33"/>
            <p:cNvSpPr/>
            <p:nvPr/>
          </p:nvSpPr>
          <p:spPr>
            <a:xfrm>
              <a:off x="2551446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34"/>
            <p:cNvSpPr/>
            <p:nvPr/>
          </p:nvSpPr>
          <p:spPr>
            <a:xfrm>
              <a:off x="2784435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35"/>
            <p:cNvSpPr/>
            <p:nvPr/>
          </p:nvSpPr>
          <p:spPr>
            <a:xfrm>
              <a:off x="2784435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6"/>
            <p:cNvSpPr/>
            <p:nvPr/>
          </p:nvSpPr>
          <p:spPr>
            <a:xfrm>
              <a:off x="2949744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7"/>
            <p:cNvSpPr/>
            <p:nvPr/>
          </p:nvSpPr>
          <p:spPr>
            <a:xfrm>
              <a:off x="2949744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38"/>
            <p:cNvSpPr/>
            <p:nvPr/>
          </p:nvSpPr>
          <p:spPr>
            <a:xfrm>
              <a:off x="3077967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9"/>
            <p:cNvSpPr/>
            <p:nvPr/>
          </p:nvSpPr>
          <p:spPr>
            <a:xfrm>
              <a:off x="3077967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0"/>
            <p:cNvSpPr/>
            <p:nvPr/>
          </p:nvSpPr>
          <p:spPr>
            <a:xfrm>
              <a:off x="3182733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41"/>
            <p:cNvSpPr/>
            <p:nvPr/>
          </p:nvSpPr>
          <p:spPr>
            <a:xfrm>
              <a:off x="3182733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42"/>
            <p:cNvSpPr/>
            <p:nvPr/>
          </p:nvSpPr>
          <p:spPr>
            <a:xfrm>
              <a:off x="327131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43"/>
            <p:cNvSpPr/>
            <p:nvPr/>
          </p:nvSpPr>
          <p:spPr>
            <a:xfrm>
              <a:off x="327131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4"/>
            <p:cNvSpPr/>
            <p:nvPr/>
          </p:nvSpPr>
          <p:spPr>
            <a:xfrm>
              <a:off x="334804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5"/>
            <p:cNvSpPr/>
            <p:nvPr/>
          </p:nvSpPr>
          <p:spPr>
            <a:xfrm>
              <a:off x="334804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6"/>
            <p:cNvSpPr/>
            <p:nvPr/>
          </p:nvSpPr>
          <p:spPr>
            <a:xfrm>
              <a:off x="341572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7"/>
            <p:cNvSpPr/>
            <p:nvPr/>
          </p:nvSpPr>
          <p:spPr>
            <a:xfrm>
              <a:off x="341572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8"/>
            <p:cNvSpPr/>
            <p:nvPr/>
          </p:nvSpPr>
          <p:spPr>
            <a:xfrm>
              <a:off x="387456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49"/>
            <p:cNvSpPr/>
            <p:nvPr/>
          </p:nvSpPr>
          <p:spPr>
            <a:xfrm>
              <a:off x="387456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50"/>
            <p:cNvSpPr/>
            <p:nvPr/>
          </p:nvSpPr>
          <p:spPr>
            <a:xfrm>
              <a:off x="4107550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51"/>
            <p:cNvSpPr/>
            <p:nvPr/>
          </p:nvSpPr>
          <p:spPr>
            <a:xfrm>
              <a:off x="4107550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52"/>
            <p:cNvSpPr/>
            <p:nvPr/>
          </p:nvSpPr>
          <p:spPr>
            <a:xfrm>
              <a:off x="4272858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3"/>
            <p:cNvSpPr/>
            <p:nvPr/>
          </p:nvSpPr>
          <p:spPr>
            <a:xfrm>
              <a:off x="4272858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4"/>
            <p:cNvSpPr/>
            <p:nvPr/>
          </p:nvSpPr>
          <p:spPr>
            <a:xfrm>
              <a:off x="440108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55"/>
            <p:cNvSpPr/>
            <p:nvPr/>
          </p:nvSpPr>
          <p:spPr>
            <a:xfrm>
              <a:off x="4401081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56"/>
            <p:cNvSpPr/>
            <p:nvPr/>
          </p:nvSpPr>
          <p:spPr>
            <a:xfrm>
              <a:off x="4505847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57"/>
            <p:cNvSpPr/>
            <p:nvPr/>
          </p:nvSpPr>
          <p:spPr>
            <a:xfrm>
              <a:off x="4505847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58"/>
            <p:cNvSpPr/>
            <p:nvPr/>
          </p:nvSpPr>
          <p:spPr>
            <a:xfrm>
              <a:off x="4594425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59"/>
            <p:cNvSpPr/>
            <p:nvPr/>
          </p:nvSpPr>
          <p:spPr>
            <a:xfrm>
              <a:off x="4594425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60"/>
            <p:cNvSpPr/>
            <p:nvPr/>
          </p:nvSpPr>
          <p:spPr>
            <a:xfrm>
              <a:off x="4671155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1"/>
            <p:cNvSpPr/>
            <p:nvPr/>
          </p:nvSpPr>
          <p:spPr>
            <a:xfrm>
              <a:off x="4671155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62"/>
            <p:cNvSpPr/>
            <p:nvPr/>
          </p:nvSpPr>
          <p:spPr>
            <a:xfrm>
              <a:off x="4738836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63"/>
            <p:cNvSpPr/>
            <p:nvPr/>
          </p:nvSpPr>
          <p:spPr>
            <a:xfrm>
              <a:off x="4738836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64"/>
            <p:cNvSpPr/>
            <p:nvPr/>
          </p:nvSpPr>
          <p:spPr>
            <a:xfrm>
              <a:off x="5197675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12699"/>
                  </a:moveTo>
                  <a:lnTo>
                    <a:pt x="0" y="1269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65"/>
            <p:cNvSpPr/>
            <p:nvPr/>
          </p:nvSpPr>
          <p:spPr>
            <a:xfrm>
              <a:off x="5197675" y="3804221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3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object 66"/>
                <p:cNvSpPr txBox="1"/>
                <p:nvPr/>
              </p:nvSpPr>
              <p:spPr>
                <a:xfrm>
                  <a:off x="1764854" y="4198059"/>
                  <a:ext cx="2124041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lang="en-AU" sz="1800" dirty="0" smtClean="0">
                      <a:latin typeface="Arial"/>
                      <a:cs typeface="Arial"/>
                    </a:rPr>
                    <a:t>plunge duration</a:t>
                  </a:r>
                  <a:r>
                    <a:rPr lang="en-AU" sz="1800" dirty="0">
                      <a:latin typeface="Arial"/>
                      <a:cs typeface="Arial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AU" sz="1800" b="0" i="1" smtClean="0">
                          <a:latin typeface="Cambria Math" panose="02040503050406030204" pitchFamily="18" charset="0"/>
                          <a:cs typeface="Arial"/>
                        </a:rPr>
                        <m:t>𝜏</m:t>
                      </m:r>
                    </m:oMath>
                  </a14:m>
                  <a:r>
                    <a:rPr lang="en-AU" sz="1800" dirty="0" smtClean="0">
                      <a:latin typeface="Arial"/>
                      <a:cs typeface="Arial"/>
                    </a:rPr>
                    <a:t> </a:t>
                  </a:r>
                  <a:r>
                    <a:rPr lang="en-AU" sz="1800" dirty="0">
                      <a:latin typeface="Arial"/>
                      <a:cs typeface="Arial"/>
                    </a:rPr>
                    <a:t>(s)</a:t>
                  </a:r>
                  <a:endParaRPr sz="1800" dirty="0">
                    <a:latin typeface="Arial"/>
                    <a:cs typeface="Arial"/>
                  </a:endParaRPr>
                </a:p>
              </p:txBody>
            </p:sp>
          </mc:Choice>
          <mc:Fallback>
            <p:sp>
              <p:nvSpPr>
                <p:cNvPr id="86" name="object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854" y="4198059"/>
                  <a:ext cx="212404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322" t="-28889" r="-5747" b="-5111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bject 67"/>
            <p:cNvSpPr/>
            <p:nvPr/>
          </p:nvSpPr>
          <p:spPr>
            <a:xfrm>
              <a:off x="725043" y="380422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68"/>
            <p:cNvSpPr/>
            <p:nvPr/>
          </p:nvSpPr>
          <p:spPr>
            <a:xfrm>
              <a:off x="725043" y="3804221"/>
              <a:ext cx="4592320" cy="0"/>
            </a:xfrm>
            <a:custGeom>
              <a:avLst/>
              <a:gdLst/>
              <a:ahLst/>
              <a:cxnLst/>
              <a:rect l="l" t="t" r="r" b="b"/>
              <a:pathLst>
                <a:path w="4592320">
                  <a:moveTo>
                    <a:pt x="0" y="0"/>
                  </a:moveTo>
                  <a:lnTo>
                    <a:pt x="4592193" y="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69"/>
            <p:cNvSpPr txBox="1"/>
            <p:nvPr/>
          </p:nvSpPr>
          <p:spPr>
            <a:xfrm>
              <a:off x="385445" y="3699814"/>
              <a:ext cx="307975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0.0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90" name="object 70"/>
            <p:cNvSpPr/>
            <p:nvPr/>
          </p:nvSpPr>
          <p:spPr>
            <a:xfrm>
              <a:off x="725043" y="308543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71"/>
            <p:cNvSpPr/>
            <p:nvPr/>
          </p:nvSpPr>
          <p:spPr>
            <a:xfrm>
              <a:off x="725043" y="308543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72"/>
            <p:cNvSpPr txBox="1"/>
            <p:nvPr/>
          </p:nvSpPr>
          <p:spPr>
            <a:xfrm>
              <a:off x="385445" y="2981032"/>
              <a:ext cx="307975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0.2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93" name="object 73"/>
            <p:cNvSpPr/>
            <p:nvPr/>
          </p:nvSpPr>
          <p:spPr>
            <a:xfrm>
              <a:off x="725043" y="236665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74"/>
            <p:cNvSpPr/>
            <p:nvPr/>
          </p:nvSpPr>
          <p:spPr>
            <a:xfrm>
              <a:off x="725043" y="236665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75"/>
            <p:cNvSpPr/>
            <p:nvPr/>
          </p:nvSpPr>
          <p:spPr>
            <a:xfrm>
              <a:off x="725043" y="164787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6"/>
            <p:cNvSpPr/>
            <p:nvPr/>
          </p:nvSpPr>
          <p:spPr>
            <a:xfrm>
              <a:off x="725043" y="164787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77"/>
            <p:cNvSpPr/>
            <p:nvPr/>
          </p:nvSpPr>
          <p:spPr>
            <a:xfrm>
              <a:off x="725043" y="92909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78"/>
            <p:cNvSpPr/>
            <p:nvPr/>
          </p:nvSpPr>
          <p:spPr>
            <a:xfrm>
              <a:off x="725043" y="92909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79"/>
            <p:cNvSpPr/>
            <p:nvPr/>
          </p:nvSpPr>
          <p:spPr>
            <a:xfrm>
              <a:off x="725043" y="21031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80"/>
            <p:cNvSpPr/>
            <p:nvPr/>
          </p:nvSpPr>
          <p:spPr>
            <a:xfrm>
              <a:off x="725043" y="210311"/>
              <a:ext cx="4592320" cy="0"/>
            </a:xfrm>
            <a:custGeom>
              <a:avLst/>
              <a:gdLst/>
              <a:ahLst/>
              <a:cxnLst/>
              <a:rect l="l" t="t" r="r" b="b"/>
              <a:pathLst>
                <a:path w="4592320">
                  <a:moveTo>
                    <a:pt x="0" y="0"/>
                  </a:moveTo>
                  <a:lnTo>
                    <a:pt x="4592193" y="0"/>
                  </a:lnTo>
                </a:path>
              </a:pathLst>
            </a:custGeom>
            <a:ln w="10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81"/>
            <p:cNvSpPr/>
            <p:nvPr/>
          </p:nvSpPr>
          <p:spPr>
            <a:xfrm>
              <a:off x="763143" y="759937"/>
              <a:ext cx="136742" cy="7925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82"/>
            <p:cNvSpPr/>
            <p:nvPr/>
          </p:nvSpPr>
          <p:spPr>
            <a:xfrm>
              <a:off x="1163133" y="697235"/>
              <a:ext cx="139700" cy="7375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83"/>
            <p:cNvSpPr/>
            <p:nvPr/>
          </p:nvSpPr>
          <p:spPr>
            <a:xfrm>
              <a:off x="1566082" y="699760"/>
              <a:ext cx="139700" cy="10054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84"/>
            <p:cNvSpPr/>
            <p:nvPr/>
          </p:nvSpPr>
          <p:spPr>
            <a:xfrm>
              <a:off x="1969030" y="769739"/>
              <a:ext cx="139700" cy="71290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85"/>
            <p:cNvSpPr/>
            <p:nvPr/>
          </p:nvSpPr>
          <p:spPr>
            <a:xfrm>
              <a:off x="2371979" y="855775"/>
              <a:ext cx="139700" cy="710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86"/>
            <p:cNvSpPr/>
            <p:nvPr/>
          </p:nvSpPr>
          <p:spPr>
            <a:xfrm>
              <a:off x="2774927" y="988072"/>
              <a:ext cx="139700" cy="54144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87"/>
            <p:cNvSpPr/>
            <p:nvPr/>
          </p:nvSpPr>
          <p:spPr>
            <a:xfrm>
              <a:off x="3177876" y="1247111"/>
              <a:ext cx="139700" cy="65793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88"/>
            <p:cNvSpPr/>
            <p:nvPr/>
          </p:nvSpPr>
          <p:spPr>
            <a:xfrm>
              <a:off x="3580824" y="1614829"/>
              <a:ext cx="139700" cy="88804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89"/>
            <p:cNvSpPr/>
            <p:nvPr/>
          </p:nvSpPr>
          <p:spPr>
            <a:xfrm>
              <a:off x="3983773" y="1983395"/>
              <a:ext cx="139700" cy="83993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90"/>
            <p:cNvSpPr/>
            <p:nvPr/>
          </p:nvSpPr>
          <p:spPr>
            <a:xfrm>
              <a:off x="4386721" y="2628770"/>
              <a:ext cx="139700" cy="9255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91"/>
            <p:cNvSpPr/>
            <p:nvPr/>
          </p:nvSpPr>
          <p:spPr>
            <a:xfrm>
              <a:off x="4789670" y="3060039"/>
              <a:ext cx="139700" cy="75053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92"/>
            <p:cNvSpPr/>
            <p:nvPr/>
          </p:nvSpPr>
          <p:spPr>
            <a:xfrm>
              <a:off x="5192618" y="3275674"/>
              <a:ext cx="130967" cy="5380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93"/>
            <p:cNvSpPr/>
            <p:nvPr/>
          </p:nvSpPr>
          <p:spPr>
            <a:xfrm>
              <a:off x="810985" y="186079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94"/>
            <p:cNvSpPr/>
            <p:nvPr/>
          </p:nvSpPr>
          <p:spPr>
            <a:xfrm>
              <a:off x="810985" y="186079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95"/>
            <p:cNvSpPr/>
            <p:nvPr/>
          </p:nvSpPr>
          <p:spPr>
            <a:xfrm>
              <a:off x="2825727" y="163681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96"/>
            <p:cNvSpPr/>
            <p:nvPr/>
          </p:nvSpPr>
          <p:spPr>
            <a:xfrm>
              <a:off x="2825727" y="163681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97"/>
            <p:cNvSpPr/>
            <p:nvPr/>
          </p:nvSpPr>
          <p:spPr>
            <a:xfrm>
              <a:off x="2825727" y="16132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98"/>
            <p:cNvSpPr/>
            <p:nvPr/>
          </p:nvSpPr>
          <p:spPr>
            <a:xfrm>
              <a:off x="2825727" y="16132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99"/>
            <p:cNvSpPr/>
            <p:nvPr/>
          </p:nvSpPr>
          <p:spPr>
            <a:xfrm>
              <a:off x="4437521" y="23828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00"/>
            <p:cNvSpPr/>
            <p:nvPr/>
          </p:nvSpPr>
          <p:spPr>
            <a:xfrm>
              <a:off x="4437521" y="23828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01"/>
            <p:cNvSpPr/>
            <p:nvPr/>
          </p:nvSpPr>
          <p:spPr>
            <a:xfrm>
              <a:off x="810985" y="62711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02"/>
            <p:cNvSpPr/>
            <p:nvPr/>
          </p:nvSpPr>
          <p:spPr>
            <a:xfrm>
              <a:off x="810985" y="62711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03"/>
            <p:cNvSpPr/>
            <p:nvPr/>
          </p:nvSpPr>
          <p:spPr>
            <a:xfrm>
              <a:off x="1616882" y="186946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04"/>
            <p:cNvSpPr/>
            <p:nvPr/>
          </p:nvSpPr>
          <p:spPr>
            <a:xfrm>
              <a:off x="1616882" y="186946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05"/>
            <p:cNvSpPr/>
            <p:nvPr/>
          </p:nvSpPr>
          <p:spPr>
            <a:xfrm>
              <a:off x="2825727" y="159365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06"/>
            <p:cNvSpPr/>
            <p:nvPr/>
          </p:nvSpPr>
          <p:spPr>
            <a:xfrm>
              <a:off x="2825727" y="159365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07"/>
            <p:cNvSpPr/>
            <p:nvPr/>
          </p:nvSpPr>
          <p:spPr>
            <a:xfrm>
              <a:off x="1616882" y="55211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08"/>
            <p:cNvSpPr/>
            <p:nvPr/>
          </p:nvSpPr>
          <p:spPr>
            <a:xfrm>
              <a:off x="1616882" y="55211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09"/>
            <p:cNvSpPr/>
            <p:nvPr/>
          </p:nvSpPr>
          <p:spPr>
            <a:xfrm>
              <a:off x="2825727" y="161378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10"/>
            <p:cNvSpPr/>
            <p:nvPr/>
          </p:nvSpPr>
          <p:spPr>
            <a:xfrm>
              <a:off x="2825727" y="161378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11"/>
            <p:cNvSpPr/>
            <p:nvPr/>
          </p:nvSpPr>
          <p:spPr>
            <a:xfrm>
              <a:off x="4437521" y="242847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12"/>
            <p:cNvSpPr/>
            <p:nvPr/>
          </p:nvSpPr>
          <p:spPr>
            <a:xfrm>
              <a:off x="4437521" y="242847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13"/>
            <p:cNvSpPr/>
            <p:nvPr/>
          </p:nvSpPr>
          <p:spPr>
            <a:xfrm>
              <a:off x="3228676" y="1053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14"/>
            <p:cNvSpPr/>
            <p:nvPr/>
          </p:nvSpPr>
          <p:spPr>
            <a:xfrm>
              <a:off x="3228676" y="1053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15"/>
            <p:cNvSpPr/>
            <p:nvPr/>
          </p:nvSpPr>
          <p:spPr>
            <a:xfrm>
              <a:off x="4034573" y="29785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16"/>
            <p:cNvSpPr/>
            <p:nvPr/>
          </p:nvSpPr>
          <p:spPr>
            <a:xfrm>
              <a:off x="4034573" y="29785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17"/>
            <p:cNvSpPr/>
            <p:nvPr/>
          </p:nvSpPr>
          <p:spPr>
            <a:xfrm>
              <a:off x="4437521" y="250386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18"/>
            <p:cNvSpPr/>
            <p:nvPr/>
          </p:nvSpPr>
          <p:spPr>
            <a:xfrm>
              <a:off x="4437521" y="250386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19"/>
            <p:cNvSpPr/>
            <p:nvPr/>
          </p:nvSpPr>
          <p:spPr>
            <a:xfrm>
              <a:off x="4034573" y="186499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20"/>
            <p:cNvSpPr/>
            <p:nvPr/>
          </p:nvSpPr>
          <p:spPr>
            <a:xfrm>
              <a:off x="4034573" y="186499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21"/>
            <p:cNvSpPr/>
            <p:nvPr/>
          </p:nvSpPr>
          <p:spPr>
            <a:xfrm>
              <a:off x="4437521" y="223758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22"/>
            <p:cNvSpPr/>
            <p:nvPr/>
          </p:nvSpPr>
          <p:spPr>
            <a:xfrm>
              <a:off x="4437521" y="223758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23"/>
            <p:cNvSpPr/>
            <p:nvPr/>
          </p:nvSpPr>
          <p:spPr>
            <a:xfrm>
              <a:off x="2019830" y="165635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24"/>
            <p:cNvSpPr/>
            <p:nvPr/>
          </p:nvSpPr>
          <p:spPr>
            <a:xfrm>
              <a:off x="2019830" y="165635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25"/>
            <p:cNvSpPr/>
            <p:nvPr/>
          </p:nvSpPr>
          <p:spPr>
            <a:xfrm>
              <a:off x="5243418" y="2994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26"/>
            <p:cNvSpPr/>
            <p:nvPr/>
          </p:nvSpPr>
          <p:spPr>
            <a:xfrm>
              <a:off x="5243418" y="2994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27"/>
            <p:cNvSpPr/>
            <p:nvPr/>
          </p:nvSpPr>
          <p:spPr>
            <a:xfrm>
              <a:off x="4437521" y="3785171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28"/>
            <p:cNvSpPr/>
            <p:nvPr/>
          </p:nvSpPr>
          <p:spPr>
            <a:xfrm>
              <a:off x="4437521" y="3785171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38100" y="19050"/>
                  </a:move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29"/>
            <p:cNvSpPr/>
            <p:nvPr/>
          </p:nvSpPr>
          <p:spPr>
            <a:xfrm>
              <a:off x="3631624" y="125380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30"/>
            <p:cNvSpPr/>
            <p:nvPr/>
          </p:nvSpPr>
          <p:spPr>
            <a:xfrm>
              <a:off x="3631624" y="125380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31"/>
            <p:cNvSpPr/>
            <p:nvPr/>
          </p:nvSpPr>
          <p:spPr>
            <a:xfrm>
              <a:off x="3228676" y="93400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32"/>
            <p:cNvSpPr/>
            <p:nvPr/>
          </p:nvSpPr>
          <p:spPr>
            <a:xfrm>
              <a:off x="3228676" y="93400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33"/>
            <p:cNvSpPr/>
            <p:nvPr/>
          </p:nvSpPr>
          <p:spPr>
            <a:xfrm>
              <a:off x="4437521" y="249136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34"/>
            <p:cNvSpPr/>
            <p:nvPr/>
          </p:nvSpPr>
          <p:spPr>
            <a:xfrm>
              <a:off x="4437521" y="249136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35"/>
            <p:cNvSpPr/>
            <p:nvPr/>
          </p:nvSpPr>
          <p:spPr>
            <a:xfrm>
              <a:off x="1213933" y="151632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36"/>
            <p:cNvSpPr/>
            <p:nvPr/>
          </p:nvSpPr>
          <p:spPr>
            <a:xfrm>
              <a:off x="1213933" y="151632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37"/>
            <p:cNvSpPr/>
            <p:nvPr/>
          </p:nvSpPr>
          <p:spPr>
            <a:xfrm>
              <a:off x="3228676" y="205071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38"/>
            <p:cNvSpPr/>
            <p:nvPr/>
          </p:nvSpPr>
          <p:spPr>
            <a:xfrm>
              <a:off x="3228676" y="205071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39"/>
            <p:cNvSpPr/>
            <p:nvPr/>
          </p:nvSpPr>
          <p:spPr>
            <a:xfrm>
              <a:off x="4034573" y="163820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40"/>
            <p:cNvSpPr/>
            <p:nvPr/>
          </p:nvSpPr>
          <p:spPr>
            <a:xfrm>
              <a:off x="4034573" y="163820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41"/>
            <p:cNvSpPr/>
            <p:nvPr/>
          </p:nvSpPr>
          <p:spPr>
            <a:xfrm>
              <a:off x="4840470" y="27788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4102" y="0"/>
                  </a:moveTo>
                  <a:lnTo>
                    <a:pt x="13997" y="0"/>
                  </a:lnTo>
                  <a:lnTo>
                    <a:pt x="9152" y="2007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24102" y="38100"/>
                  </a:lnTo>
                  <a:lnTo>
                    <a:pt x="28947" y="36092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28947" y="2007"/>
                  </a:lnTo>
                  <a:lnTo>
                    <a:pt x="2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42"/>
            <p:cNvSpPr/>
            <p:nvPr/>
          </p:nvSpPr>
          <p:spPr>
            <a:xfrm>
              <a:off x="4840470" y="27788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38100"/>
                  </a:moveTo>
                  <a:lnTo>
                    <a:pt x="24102" y="38100"/>
                  </a:lnTo>
                  <a:lnTo>
                    <a:pt x="28947" y="36092"/>
                  </a:lnTo>
                  <a:lnTo>
                    <a:pt x="32520" y="32520"/>
                  </a:lnTo>
                  <a:lnTo>
                    <a:pt x="36092" y="28947"/>
                  </a:lnTo>
                  <a:lnTo>
                    <a:pt x="38100" y="24102"/>
                  </a:lnTo>
                  <a:lnTo>
                    <a:pt x="38100" y="19050"/>
                  </a:lnTo>
                  <a:lnTo>
                    <a:pt x="38100" y="13997"/>
                  </a:lnTo>
                  <a:lnTo>
                    <a:pt x="36092" y="9152"/>
                  </a:lnTo>
                  <a:lnTo>
                    <a:pt x="32520" y="5579"/>
                  </a:lnTo>
                  <a:lnTo>
                    <a:pt x="28947" y="2007"/>
                  </a:lnTo>
                  <a:lnTo>
                    <a:pt x="24102" y="0"/>
                  </a:lnTo>
                  <a:lnTo>
                    <a:pt x="19050" y="0"/>
                  </a:lnTo>
                  <a:lnTo>
                    <a:pt x="13997" y="0"/>
                  </a:lnTo>
                  <a:lnTo>
                    <a:pt x="9152" y="2007"/>
                  </a:lnTo>
                  <a:lnTo>
                    <a:pt x="5579" y="5579"/>
                  </a:lnTo>
                  <a:lnTo>
                    <a:pt x="2007" y="9152"/>
                  </a:lnTo>
                  <a:lnTo>
                    <a:pt x="0" y="13997"/>
                  </a:lnTo>
                  <a:lnTo>
                    <a:pt x="0" y="19050"/>
                  </a:lnTo>
                  <a:lnTo>
                    <a:pt x="0" y="24102"/>
                  </a:lnTo>
                  <a:lnTo>
                    <a:pt x="2007" y="28947"/>
                  </a:lnTo>
                  <a:lnTo>
                    <a:pt x="5579" y="32520"/>
                  </a:lnTo>
                  <a:lnTo>
                    <a:pt x="9152" y="36092"/>
                  </a:lnTo>
                  <a:lnTo>
                    <a:pt x="13997" y="38100"/>
                  </a:lnTo>
                  <a:lnTo>
                    <a:pt x="1905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43"/>
            <p:cNvSpPr/>
            <p:nvPr/>
          </p:nvSpPr>
          <p:spPr>
            <a:xfrm>
              <a:off x="830035" y="1110453"/>
              <a:ext cx="4432935" cy="2564130"/>
            </a:xfrm>
            <a:custGeom>
              <a:avLst/>
              <a:gdLst/>
              <a:ahLst/>
              <a:cxnLst/>
              <a:rect l="l" t="t" r="r" b="b"/>
              <a:pathLst>
                <a:path w="4432935" h="2564129">
                  <a:moveTo>
                    <a:pt x="0" y="0"/>
                  </a:moveTo>
                  <a:lnTo>
                    <a:pt x="402948" y="7043"/>
                  </a:lnTo>
                  <a:lnTo>
                    <a:pt x="805896" y="21186"/>
                  </a:lnTo>
                  <a:lnTo>
                    <a:pt x="1208845" y="49465"/>
                  </a:lnTo>
                  <a:lnTo>
                    <a:pt x="1611793" y="105532"/>
                  </a:lnTo>
                  <a:lnTo>
                    <a:pt x="2014742" y="214814"/>
                  </a:lnTo>
                  <a:lnTo>
                    <a:pt x="2417690" y="420637"/>
                  </a:lnTo>
                  <a:lnTo>
                    <a:pt x="2820639" y="782546"/>
                  </a:lnTo>
                  <a:lnTo>
                    <a:pt x="3223587" y="1337484"/>
                  </a:lnTo>
                  <a:lnTo>
                    <a:pt x="3626536" y="1987441"/>
                  </a:lnTo>
                  <a:lnTo>
                    <a:pt x="4029484" y="2441251"/>
                  </a:lnTo>
                  <a:lnTo>
                    <a:pt x="4432433" y="2563577"/>
                  </a:lnTo>
                </a:path>
              </a:pathLst>
            </a:custGeom>
            <a:ln w="19050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44"/>
            <p:cNvSpPr/>
            <p:nvPr/>
          </p:nvSpPr>
          <p:spPr>
            <a:xfrm>
              <a:off x="766960" y="1066584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5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45"/>
            <p:cNvSpPr/>
            <p:nvPr/>
          </p:nvSpPr>
          <p:spPr>
            <a:xfrm>
              <a:off x="769493" y="1066584"/>
              <a:ext cx="123825" cy="127000"/>
            </a:xfrm>
            <a:custGeom>
              <a:avLst/>
              <a:gdLst/>
              <a:ahLst/>
              <a:cxnLst/>
              <a:rect l="l" t="t" r="r" b="b"/>
              <a:pathLst>
                <a:path w="123825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38404" y="5037"/>
                  </a:lnTo>
                  <a:lnTo>
                    <a:pt x="27172" y="11123"/>
                  </a:lnTo>
                  <a:lnTo>
                    <a:pt x="15604" y="23186"/>
                  </a:lnTo>
                  <a:lnTo>
                    <a:pt x="7517" y="34592"/>
                  </a:lnTo>
                  <a:lnTo>
                    <a:pt x="2532" y="45422"/>
                  </a:lnTo>
                </a:path>
                <a:path w="123825" h="127000">
                  <a:moveTo>
                    <a:pt x="2532" y="79408"/>
                  </a:moveTo>
                  <a:lnTo>
                    <a:pt x="26277" y="114772"/>
                  </a:lnTo>
                  <a:lnTo>
                    <a:pt x="61496" y="126969"/>
                  </a:lnTo>
                  <a:lnTo>
                    <a:pt x="63075" y="126989"/>
                  </a:lnTo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46"/>
            <p:cNvSpPr/>
            <p:nvPr/>
          </p:nvSpPr>
          <p:spPr>
            <a:xfrm>
              <a:off x="1169908" y="1002343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5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47"/>
            <p:cNvSpPr/>
            <p:nvPr/>
          </p:nvSpPr>
          <p:spPr>
            <a:xfrm>
              <a:off x="1169908" y="1002343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5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close/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48"/>
            <p:cNvSpPr/>
            <p:nvPr/>
          </p:nvSpPr>
          <p:spPr>
            <a:xfrm>
              <a:off x="1572857" y="1069883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49"/>
            <p:cNvSpPr/>
            <p:nvPr/>
          </p:nvSpPr>
          <p:spPr>
            <a:xfrm>
              <a:off x="1572857" y="1069883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close/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50"/>
            <p:cNvSpPr/>
            <p:nvPr/>
          </p:nvSpPr>
          <p:spPr>
            <a:xfrm>
              <a:off x="1975805" y="1062909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51"/>
            <p:cNvSpPr/>
            <p:nvPr/>
          </p:nvSpPr>
          <p:spPr>
            <a:xfrm>
              <a:off x="1975805" y="1062909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close/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52"/>
            <p:cNvSpPr/>
            <p:nvPr/>
          </p:nvSpPr>
          <p:spPr>
            <a:xfrm>
              <a:off x="2378754" y="1141580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53"/>
            <p:cNvSpPr/>
            <p:nvPr/>
          </p:nvSpPr>
          <p:spPr>
            <a:xfrm>
              <a:off x="2378754" y="1141580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close/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54"/>
            <p:cNvSpPr/>
            <p:nvPr/>
          </p:nvSpPr>
          <p:spPr>
            <a:xfrm>
              <a:off x="2781702" y="1273312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55"/>
            <p:cNvSpPr/>
            <p:nvPr/>
          </p:nvSpPr>
          <p:spPr>
            <a:xfrm>
              <a:off x="2781702" y="1273312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close/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56"/>
            <p:cNvSpPr/>
            <p:nvPr/>
          </p:nvSpPr>
          <p:spPr>
            <a:xfrm>
              <a:off x="3184651" y="1487290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57"/>
            <p:cNvSpPr/>
            <p:nvPr/>
          </p:nvSpPr>
          <p:spPr>
            <a:xfrm>
              <a:off x="3184651" y="1487290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close/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58"/>
            <p:cNvSpPr/>
            <p:nvPr/>
          </p:nvSpPr>
          <p:spPr>
            <a:xfrm>
              <a:off x="3587599" y="1938022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59"/>
            <p:cNvSpPr/>
            <p:nvPr/>
          </p:nvSpPr>
          <p:spPr>
            <a:xfrm>
              <a:off x="3587599" y="1938022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close/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60"/>
            <p:cNvSpPr/>
            <p:nvPr/>
          </p:nvSpPr>
          <p:spPr>
            <a:xfrm>
              <a:off x="3990548" y="2343029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61"/>
            <p:cNvSpPr/>
            <p:nvPr/>
          </p:nvSpPr>
          <p:spPr>
            <a:xfrm>
              <a:off x="3990548" y="2343029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close/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62"/>
            <p:cNvSpPr/>
            <p:nvPr/>
          </p:nvSpPr>
          <p:spPr>
            <a:xfrm>
              <a:off x="4393496" y="3000761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63"/>
            <p:cNvSpPr/>
            <p:nvPr/>
          </p:nvSpPr>
          <p:spPr>
            <a:xfrm>
              <a:off x="4393496" y="3000761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close/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64"/>
            <p:cNvSpPr/>
            <p:nvPr/>
          </p:nvSpPr>
          <p:spPr>
            <a:xfrm>
              <a:off x="4796445" y="3456478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65"/>
            <p:cNvSpPr/>
            <p:nvPr/>
          </p:nvSpPr>
          <p:spPr>
            <a:xfrm>
              <a:off x="4796445" y="3456478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4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close/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66"/>
            <p:cNvSpPr/>
            <p:nvPr/>
          </p:nvSpPr>
          <p:spPr>
            <a:xfrm>
              <a:off x="5199393" y="3652361"/>
              <a:ext cx="118110" cy="127000"/>
            </a:xfrm>
            <a:custGeom>
              <a:avLst/>
              <a:gdLst/>
              <a:ahLst/>
              <a:cxnLst/>
              <a:rect l="l" t="t" r="r" b="b"/>
              <a:pathLst>
                <a:path w="118110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88407" y="121716"/>
                  </a:lnTo>
                  <a:lnTo>
                    <a:pt x="99699" y="115363"/>
                  </a:lnTo>
                  <a:lnTo>
                    <a:pt x="111019" y="103401"/>
                  </a:lnTo>
                  <a:lnTo>
                    <a:pt x="117842" y="93574"/>
                  </a:lnTo>
                  <a:lnTo>
                    <a:pt x="117842" y="31816"/>
                  </a:lnTo>
                  <a:lnTo>
                    <a:pt x="88250" y="5409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67"/>
            <p:cNvSpPr/>
            <p:nvPr/>
          </p:nvSpPr>
          <p:spPr>
            <a:xfrm>
              <a:off x="5199393" y="3652361"/>
              <a:ext cx="118110" cy="127000"/>
            </a:xfrm>
            <a:custGeom>
              <a:avLst/>
              <a:gdLst/>
              <a:ahLst/>
              <a:cxnLst/>
              <a:rect l="l" t="t" r="r" b="b"/>
              <a:pathLst>
                <a:path w="118110" h="127000">
                  <a:moveTo>
                    <a:pt x="63075" y="126989"/>
                  </a:moveTo>
                  <a:lnTo>
                    <a:pt x="76072" y="125644"/>
                  </a:lnTo>
                  <a:lnTo>
                    <a:pt x="88407" y="121716"/>
                  </a:lnTo>
                  <a:lnTo>
                    <a:pt x="99699" y="115363"/>
                  </a:lnTo>
                  <a:lnTo>
                    <a:pt x="111019" y="103401"/>
                  </a:lnTo>
                  <a:lnTo>
                    <a:pt x="117842" y="93574"/>
                  </a:lnTo>
                </a:path>
                <a:path w="118110" h="127000">
                  <a:moveTo>
                    <a:pt x="117842" y="31816"/>
                  </a:moveTo>
                  <a:lnTo>
                    <a:pt x="88250" y="5409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1496" y="126969"/>
                  </a:lnTo>
                  <a:lnTo>
                    <a:pt x="63075" y="126989"/>
                  </a:lnTo>
                </a:path>
              </a:pathLst>
            </a:custGeom>
            <a:ln w="1270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68"/>
            <p:cNvSpPr/>
            <p:nvPr/>
          </p:nvSpPr>
          <p:spPr>
            <a:xfrm>
              <a:off x="5317235" y="210311"/>
              <a:ext cx="0" cy="3594100"/>
            </a:xfrm>
            <a:custGeom>
              <a:avLst/>
              <a:gdLst/>
              <a:ahLst/>
              <a:cxnLst/>
              <a:rect l="l" t="t" r="r" b="b"/>
              <a:pathLst>
                <a:path h="3594100">
                  <a:moveTo>
                    <a:pt x="0" y="3593909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69"/>
            <p:cNvSpPr txBox="1"/>
            <p:nvPr/>
          </p:nvSpPr>
          <p:spPr>
            <a:xfrm>
              <a:off x="385445" y="105904"/>
              <a:ext cx="3530600" cy="23850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1.0</a:t>
              </a:r>
            </a:p>
            <a:p>
              <a:pPr marL="12700" indent="1774825">
                <a:lnSpc>
                  <a:spcPct val="100000"/>
                </a:lnSpc>
                <a:spcBef>
                  <a:spcPts val="320"/>
                </a:spcBef>
              </a:pPr>
              <a:r>
                <a:rPr sz="1600" i="1" spc="-5" dirty="0">
                  <a:latin typeface="Arial"/>
                  <a:cs typeface="Arial"/>
                </a:rPr>
                <a:t>T</a:t>
              </a:r>
              <a:r>
                <a:rPr sz="1650" spc="7" baseline="-12626" dirty="0">
                  <a:latin typeface="Verdana"/>
                  <a:cs typeface="Verdana"/>
                </a:rPr>
                <a:t>1</a:t>
              </a:r>
              <a:r>
                <a:rPr sz="1650" spc="-52" baseline="-12626" dirty="0">
                  <a:latin typeface="Verdana"/>
                  <a:cs typeface="Verdana"/>
                </a:rPr>
                <a:t> </a:t>
              </a:r>
              <a:r>
                <a:rPr sz="1600" spc="25" dirty="0">
                  <a:latin typeface="Verdana"/>
                  <a:cs typeface="Verdana"/>
                </a:rPr>
                <a:t>=</a:t>
              </a:r>
              <a:r>
                <a:rPr sz="1600" spc="-254" dirty="0">
                  <a:latin typeface="Verdana"/>
                  <a:cs typeface="Verdana"/>
                </a:rPr>
                <a:t> </a:t>
              </a:r>
              <a:r>
                <a:rPr sz="1600" dirty="0">
                  <a:latin typeface="Verdana"/>
                  <a:cs typeface="Verdana"/>
                </a:rPr>
                <a:t>3</a:t>
              </a:r>
              <a:r>
                <a:rPr sz="1600" spc="-85" dirty="0">
                  <a:latin typeface="Verdana"/>
                  <a:cs typeface="Verdana"/>
                </a:rPr>
                <a:t>.</a:t>
              </a:r>
              <a:r>
                <a:rPr sz="1600" dirty="0">
                  <a:latin typeface="Verdana"/>
                  <a:cs typeface="Verdana"/>
                </a:rPr>
                <a:t>70</a:t>
              </a:r>
              <a:r>
                <a:rPr sz="1600" spc="-254" dirty="0">
                  <a:latin typeface="Verdana"/>
                  <a:cs typeface="Verdana"/>
                </a:rPr>
                <a:t> </a:t>
              </a:r>
              <a:r>
                <a:rPr sz="1600" spc="25" dirty="0">
                  <a:latin typeface="Verdana"/>
                  <a:cs typeface="Verdana"/>
                </a:rPr>
                <a:t>±</a:t>
              </a:r>
              <a:r>
                <a:rPr sz="1600" spc="-254" dirty="0">
                  <a:latin typeface="Verdana"/>
                  <a:cs typeface="Verdana"/>
                </a:rPr>
                <a:t> </a:t>
              </a:r>
              <a:r>
                <a:rPr sz="1600" dirty="0">
                  <a:latin typeface="Verdana"/>
                  <a:cs typeface="Verdana"/>
                </a:rPr>
                <a:t>0</a:t>
              </a:r>
              <a:r>
                <a:rPr sz="1600" spc="-85" dirty="0">
                  <a:latin typeface="Verdana"/>
                  <a:cs typeface="Verdana"/>
                </a:rPr>
                <a:t>.</a:t>
              </a:r>
              <a:r>
                <a:rPr sz="1600" dirty="0">
                  <a:latin typeface="Verdana"/>
                  <a:cs typeface="Verdana"/>
                </a:rPr>
                <a:t>36s</a:t>
              </a:r>
            </a:p>
            <a:p>
              <a:pPr marL="12700">
                <a:lnSpc>
                  <a:spcPct val="100000"/>
                </a:lnSpc>
                <a:spcBef>
                  <a:spcPts val="1495"/>
                </a:spcBef>
              </a:pPr>
              <a:r>
                <a:rPr sz="1600" dirty="0">
                  <a:latin typeface="Arial"/>
                  <a:cs typeface="Arial"/>
                </a:rPr>
                <a:t>0.8</a:t>
              </a:r>
            </a:p>
            <a:p>
              <a:pPr>
                <a:lnSpc>
                  <a:spcPct val="100000"/>
                </a:lnSpc>
              </a:pPr>
              <a:endParaRPr sz="16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2"/>
                </a:spcBef>
              </a:pPr>
              <a:endParaRPr sz="165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0.6</a:t>
              </a:r>
            </a:p>
            <a:p>
              <a:pPr>
                <a:lnSpc>
                  <a:spcPct val="100000"/>
                </a:lnSpc>
              </a:pPr>
              <a:endParaRPr sz="16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2"/>
                </a:spcBef>
              </a:pPr>
              <a:endParaRPr sz="165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90" name="object 170"/>
            <p:cNvSpPr txBox="1"/>
            <p:nvPr/>
          </p:nvSpPr>
          <p:spPr>
            <a:xfrm>
              <a:off x="102086" y="1033532"/>
              <a:ext cx="254000" cy="19570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Spin Up Proportion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91" name="object 171"/>
            <p:cNvSpPr/>
            <p:nvPr/>
          </p:nvSpPr>
          <p:spPr>
            <a:xfrm>
              <a:off x="858392" y="3152940"/>
              <a:ext cx="1812925" cy="562610"/>
            </a:xfrm>
            <a:custGeom>
              <a:avLst/>
              <a:gdLst/>
              <a:ahLst/>
              <a:cxnLst/>
              <a:rect l="l" t="t" r="r" b="b"/>
              <a:pathLst>
                <a:path w="1812925" h="562610">
                  <a:moveTo>
                    <a:pt x="35559" y="0"/>
                  </a:moveTo>
                  <a:lnTo>
                    <a:pt x="19867" y="2267"/>
                  </a:lnTo>
                  <a:lnTo>
                    <a:pt x="8710" y="9071"/>
                  </a:lnTo>
                  <a:lnTo>
                    <a:pt x="2089" y="20410"/>
                  </a:lnTo>
                  <a:lnTo>
                    <a:pt x="0" y="526821"/>
                  </a:lnTo>
                  <a:lnTo>
                    <a:pt x="2267" y="542514"/>
                  </a:lnTo>
                  <a:lnTo>
                    <a:pt x="9071" y="553670"/>
                  </a:lnTo>
                  <a:lnTo>
                    <a:pt x="20410" y="560292"/>
                  </a:lnTo>
                  <a:lnTo>
                    <a:pt x="35559" y="562381"/>
                  </a:lnTo>
                  <a:lnTo>
                    <a:pt x="1777111" y="562381"/>
                  </a:lnTo>
                  <a:lnTo>
                    <a:pt x="1792803" y="560113"/>
                  </a:lnTo>
                  <a:lnTo>
                    <a:pt x="1803960" y="553309"/>
                  </a:lnTo>
                  <a:lnTo>
                    <a:pt x="1810581" y="541970"/>
                  </a:lnTo>
                  <a:lnTo>
                    <a:pt x="1812670" y="35559"/>
                  </a:lnTo>
                  <a:lnTo>
                    <a:pt x="1810403" y="19867"/>
                  </a:lnTo>
                  <a:lnTo>
                    <a:pt x="1803599" y="8710"/>
                  </a:lnTo>
                  <a:lnTo>
                    <a:pt x="1792260" y="2089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72"/>
            <p:cNvSpPr/>
            <p:nvPr/>
          </p:nvSpPr>
          <p:spPr>
            <a:xfrm>
              <a:off x="929513" y="3289490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600" y="0"/>
                  </a:lnTo>
                </a:path>
              </a:pathLst>
            </a:custGeom>
            <a:ln w="19050">
              <a:solidFill>
                <a:srgbClr val="00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73"/>
            <p:cNvSpPr/>
            <p:nvPr/>
          </p:nvSpPr>
          <p:spPr>
            <a:xfrm>
              <a:off x="1107313" y="3453955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79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74"/>
            <p:cNvSpPr/>
            <p:nvPr/>
          </p:nvSpPr>
          <p:spPr>
            <a:xfrm>
              <a:off x="1043813" y="3631755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7000" y="0"/>
                  </a:lnTo>
                </a:path>
              </a:pathLst>
            </a:custGeom>
            <a:ln w="3175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75"/>
            <p:cNvSpPr/>
            <p:nvPr/>
          </p:nvSpPr>
          <p:spPr>
            <a:xfrm>
              <a:off x="1043813" y="3631755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1270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76"/>
            <p:cNvSpPr/>
            <p:nvPr/>
          </p:nvSpPr>
          <p:spPr>
            <a:xfrm>
              <a:off x="1043813" y="3453955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7000" y="0"/>
                  </a:lnTo>
                </a:path>
              </a:pathLst>
            </a:custGeom>
            <a:ln w="3175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77"/>
            <p:cNvSpPr/>
            <p:nvPr/>
          </p:nvSpPr>
          <p:spPr>
            <a:xfrm>
              <a:off x="1043813" y="3453955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1270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78"/>
            <p:cNvSpPr/>
            <p:nvPr/>
          </p:nvSpPr>
          <p:spPr>
            <a:xfrm>
              <a:off x="1044237" y="3479366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5" h="127000">
                  <a:moveTo>
                    <a:pt x="64252" y="0"/>
                  </a:moveTo>
                  <a:lnTo>
                    <a:pt x="27172" y="11123"/>
                  </a:lnTo>
                  <a:lnTo>
                    <a:pt x="2464" y="45571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lnTo>
                    <a:pt x="76072" y="125644"/>
                  </a:lnTo>
                  <a:lnTo>
                    <a:pt x="111019" y="103401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close/>
                </a:path>
              </a:pathLst>
            </a:custGeom>
            <a:solidFill>
              <a:srgbClr val="1F7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79"/>
            <p:cNvSpPr/>
            <p:nvPr/>
          </p:nvSpPr>
          <p:spPr>
            <a:xfrm>
              <a:off x="1044237" y="3479366"/>
              <a:ext cx="126364" cy="127000"/>
            </a:xfrm>
            <a:custGeom>
              <a:avLst/>
              <a:gdLst/>
              <a:ahLst/>
              <a:cxnLst/>
              <a:rect l="l" t="t" r="r" b="b"/>
              <a:pathLst>
                <a:path w="126365" h="127000">
                  <a:moveTo>
                    <a:pt x="63075" y="126989"/>
                  </a:moveTo>
                  <a:lnTo>
                    <a:pt x="99699" y="115363"/>
                  </a:lnTo>
                  <a:lnTo>
                    <a:pt x="123859" y="80957"/>
                  </a:lnTo>
                  <a:lnTo>
                    <a:pt x="126218" y="70053"/>
                  </a:lnTo>
                  <a:lnTo>
                    <a:pt x="125355" y="54923"/>
                  </a:lnTo>
                  <a:lnTo>
                    <a:pt x="99647" y="11988"/>
                  </a:lnTo>
                  <a:lnTo>
                    <a:pt x="64252" y="0"/>
                  </a:lnTo>
                  <a:lnTo>
                    <a:pt x="50843" y="1279"/>
                  </a:lnTo>
                  <a:lnTo>
                    <a:pt x="15604" y="23186"/>
                  </a:lnTo>
                  <a:lnTo>
                    <a:pt x="0" y="56356"/>
                  </a:lnTo>
                  <a:lnTo>
                    <a:pt x="806" y="71652"/>
                  </a:lnTo>
                  <a:lnTo>
                    <a:pt x="26277" y="114772"/>
                  </a:lnTo>
                  <a:lnTo>
                    <a:pt x="63075" y="126989"/>
                  </a:lnTo>
                  <a:close/>
                </a:path>
              </a:pathLst>
            </a:custGeom>
            <a:ln w="1269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180"/>
            <p:cNvSpPr txBox="1"/>
            <p:nvPr/>
          </p:nvSpPr>
          <p:spPr>
            <a:xfrm>
              <a:off x="859437" y="3153984"/>
              <a:ext cx="1811020" cy="561340"/>
            </a:xfrm>
            <a:prstGeom prst="rect">
              <a:avLst/>
            </a:prstGeom>
            <a:ln w="12700">
              <a:solidFill>
                <a:srgbClr val="CCCCC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561340" marR="42545">
                <a:lnSpc>
                  <a:spcPct val="118700"/>
                </a:lnSpc>
              </a:pPr>
              <a:r>
                <a:rPr sz="1400" dirty="0">
                  <a:latin typeface="Arial"/>
                  <a:cs typeface="Arial"/>
                </a:rPr>
                <a:t>Best fit Average points</a:t>
              </a:r>
              <a:endParaRPr sz="1400"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Rounded Rectangle 201"/>
              <p:cNvSpPr/>
              <p:nvPr/>
            </p:nvSpPr>
            <p:spPr>
              <a:xfrm>
                <a:off x="805038" y="439579"/>
                <a:ext cx="924438" cy="30368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 smtClean="0">
                    <a:solidFill>
                      <a:schemeClr val="tx1"/>
                    </a:solidFill>
                  </a:rPr>
                  <a:t>Init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|↑〉</m:t>
                    </m:r>
                  </m:oMath>
                </a14:m>
                <a:endParaRPr lang="en-AU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2" name="Rounded 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38" y="439579"/>
                <a:ext cx="924438" cy="303688"/>
              </a:xfrm>
              <a:prstGeom prst="roundRect">
                <a:avLst/>
              </a:prstGeom>
              <a:blipFill>
                <a:blip r:embed="rId19"/>
                <a:stretch>
                  <a:fillRect t="-10000" b="-3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Rounded Rectangle 202"/>
          <p:cNvSpPr/>
          <p:nvPr/>
        </p:nvSpPr>
        <p:spPr>
          <a:xfrm>
            <a:off x="1853147" y="445636"/>
            <a:ext cx="1860906" cy="2915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Plunge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3837724" y="442371"/>
            <a:ext cx="1082345" cy="298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Readout</a:t>
            </a:r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43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2</cp:revision>
  <dcterms:created xsi:type="dcterms:W3CDTF">2018-09-10T04:11:52Z</dcterms:created>
  <dcterms:modified xsi:type="dcterms:W3CDTF">2018-09-10T04:23:32Z</dcterms:modified>
</cp:coreProperties>
</file>