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10799763"/>
  <p:notesSz cx="6858000" cy="9144000"/>
  <p:defaultTextStyle>
    <a:defPPr>
      <a:defRPr lang="en-US"/>
    </a:defPPr>
    <a:lvl1pPr marL="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20" d="100"/>
          <a:sy n="120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29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72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3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4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54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17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5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59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29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20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7E49-15DE-4EB2-9CA1-9E4AF4FD4AAA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4CA3-8D24-45FD-864B-4FF16DE7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9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398069"/>
                  </p:ext>
                </p:extLst>
              </p:nvPr>
            </p:nvGraphicFramePr>
            <p:xfrm>
              <a:off x="95850" y="4563975"/>
              <a:ext cx="8733160" cy="18542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83290">
                      <a:extLst>
                        <a:ext uri="{9D8B030D-6E8A-4147-A177-3AD203B41FA5}">
                          <a16:colId xmlns:a16="http://schemas.microsoft.com/office/drawing/2014/main" val="3480444729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4260372342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514658061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455749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𝐬𝐓</m:t>
                                </m:r>
                                <m:r>
                                  <a:rPr lang="en-AU" sz="17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700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AU" sz="170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17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AU" sz="17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70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AU" sz="170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170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sSup>
                                <m:sSupPr>
                                  <m:ctrlPr>
                                    <a:rPr lang="en-AU" sz="17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700" dirty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en-AU" sz="1700" dirty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AU" sz="17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916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2010 A</a:t>
                          </a:r>
                          <a:endParaRPr lang="en-AU" sz="17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700" smtClean="0">
                                    <a:latin typeface="Cambria Math" panose="02040503050406030204" pitchFamily="18" charset="0"/>
                                  </a:rPr>
                                  <m:t>0.76±0.05</m:t>
                                </m:r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6.8±0.4</m:t>
                                    </m:r>
                                  </m:e>
                                </m:d>
                                <m:r>
                                  <a:rPr lang="en-AU" sz="170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01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2010 B</a:t>
                          </a:r>
                          <a:endParaRPr lang="en-AU" sz="17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1.56±0.05</m:t>
                                    </m:r>
                                  </m:e>
                                </m:d>
                                <m:r>
                                  <a:rPr lang="en-AU" sz="170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211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2017</a:t>
                          </a:r>
                          <a:r>
                            <a:rPr lang="en-AU" sz="1700" baseline="0" dirty="0" smtClean="0"/>
                            <a:t> A</a:t>
                          </a:r>
                          <a:endParaRPr lang="en-AU" sz="17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700" smtClean="0">
                                    <a:latin typeface="Cambria Math" panose="02040503050406030204" pitchFamily="18" charset="0"/>
                                  </a:rPr>
                                  <m:t>0.239±0.007</m:t>
                                </m:r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1700" dirty="0" smtClean="0"/>
                                  <m:t>(5.8</m:t>
                                </m:r>
                                <m:r>
                                  <a:rPr lang="en-AU" sz="1700" smtClean="0">
                                    <a:latin typeface="Cambria Math" panose="02040503050406030204" pitchFamily="18" charset="0"/>
                                  </a:rPr>
                                  <m:t>±0.2)⋅</m:t>
                                </m:r>
                                <m:sSup>
                                  <m:sSup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04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2018 A</a:t>
                          </a:r>
                          <a:endParaRPr lang="en-AU" sz="17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700" smtClean="0">
                                    <a:latin typeface="Cambria Math" panose="02040503050406030204" pitchFamily="18" charset="0"/>
                                  </a:rPr>
                                  <m:t>0.15±0.02 </m:t>
                                </m:r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9.3±0.7</m:t>
                                    </m:r>
                                  </m:e>
                                </m:d>
                                <m:r>
                                  <a:rPr lang="en-AU" sz="170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AU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70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4443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398069"/>
                  </p:ext>
                </p:extLst>
              </p:nvPr>
            </p:nvGraphicFramePr>
            <p:xfrm>
              <a:off x="95850" y="4563975"/>
              <a:ext cx="8733160" cy="18542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83290">
                      <a:extLst>
                        <a:ext uri="{9D8B030D-6E8A-4147-A177-3AD203B41FA5}">
                          <a16:colId xmlns:a16="http://schemas.microsoft.com/office/drawing/2014/main" val="3480444729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4260372342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514658061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455749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1639" r="-201397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0836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8" t="-1639" r="-1117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916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2010 A</a:t>
                          </a:r>
                          <a:endParaRPr lang="en-AU" sz="17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00836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8" t="-101639" r="-1117" b="-3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101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2010 B</a:t>
                          </a:r>
                          <a:endParaRPr lang="en-AU" sz="17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8" t="-201639" r="-1117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211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2017</a:t>
                          </a:r>
                          <a:r>
                            <a:rPr lang="en-AU" sz="1700" baseline="0" dirty="0" smtClean="0"/>
                            <a:t> A</a:t>
                          </a:r>
                          <a:endParaRPr lang="en-AU" sz="17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00836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8" t="-301639" r="-1117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04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2018 A</a:t>
                          </a:r>
                          <a:endParaRPr lang="en-AU" sz="17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401639" r="-20139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700" dirty="0" smtClean="0"/>
                            <a:t>-</a:t>
                          </a:r>
                          <a:endParaRPr lang="en-AU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8" t="-401639" r="-1117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7444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273068" y="2990473"/>
            <a:ext cx="2578814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700" dirty="0"/>
          </a:p>
        </p:txBody>
      </p:sp>
      <p:sp>
        <p:nvSpPr>
          <p:cNvPr id="7" name="object 2"/>
          <p:cNvSpPr txBox="1"/>
          <p:nvPr/>
        </p:nvSpPr>
        <p:spPr>
          <a:xfrm>
            <a:off x="1911410" y="4019651"/>
            <a:ext cx="1384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2975355" y="39622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964245" y="398443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3681146" y="39622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3670035" y="398443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4675901" y="39622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4664791" y="398443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5381692" y="39622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5370581" y="398443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5929145" y="39622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5918035" y="398443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 txBox="1"/>
          <p:nvPr/>
        </p:nvSpPr>
        <p:spPr>
          <a:xfrm>
            <a:off x="2821433" y="4019649"/>
            <a:ext cx="212280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802640" algn="l"/>
                <a:tab pos="1797685" algn="l"/>
              </a:tabLst>
            </a:pPr>
            <a:r>
              <a:rPr sz="1600" dirty="0">
                <a:latin typeface="Arial"/>
                <a:cs typeface="Arial"/>
              </a:rPr>
              <a:t>1.5	2	3</a:t>
            </a:r>
          </a:p>
          <a:p>
            <a:pPr marL="148590"/>
            <a:r>
              <a:rPr sz="1700" dirty="0">
                <a:latin typeface="Arial"/>
                <a:cs typeface="Arial"/>
              </a:rPr>
              <a:t>Magne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ic</a:t>
            </a:r>
            <a:r>
              <a:rPr sz="1700" spc="-5" dirty="0">
                <a:latin typeface="Arial"/>
                <a:cs typeface="Arial"/>
              </a:rPr>
              <a:t> f</a:t>
            </a:r>
            <a:r>
              <a:rPr sz="1700" dirty="0">
                <a:latin typeface="Arial"/>
                <a:cs typeface="Arial"/>
              </a:rPr>
              <a:t>ield </a:t>
            </a:r>
            <a:r>
              <a:rPr sz="1700" i="1" spc="20" dirty="0">
                <a:latin typeface="Arial"/>
                <a:cs typeface="Arial"/>
              </a:rPr>
              <a:t>B</a:t>
            </a:r>
            <a:r>
              <a:rPr sz="1800" i="1" spc="30" baseline="-13888" dirty="0">
                <a:latin typeface="Arial"/>
                <a:cs typeface="Arial"/>
              </a:rPr>
              <a:t>z</a:t>
            </a:r>
            <a:r>
              <a:rPr sz="1800" i="1" spc="-22" baseline="-13888" dirty="0">
                <a:latin typeface="Arial"/>
                <a:cs typeface="Arial"/>
              </a:rPr>
              <a:t> </a:t>
            </a:r>
            <a:r>
              <a:rPr sz="1700" spc="10" dirty="0">
                <a:latin typeface="Cambria"/>
                <a:cs typeface="Cambria"/>
              </a:rPr>
              <a:t>(</a:t>
            </a:r>
            <a:r>
              <a:rPr sz="1700" i="1" spc="-5" dirty="0">
                <a:latin typeface="Arial"/>
                <a:cs typeface="Arial"/>
              </a:rPr>
              <a:t>T</a:t>
            </a:r>
            <a:r>
              <a:rPr sz="1700" spc="10" dirty="0">
                <a:latin typeface="Cambria"/>
                <a:cs typeface="Cambria"/>
              </a:rPr>
              <a:t>)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5312502" y="4019651"/>
            <a:ext cx="1384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15"/>
          <p:cNvSpPr txBox="1"/>
          <p:nvPr/>
        </p:nvSpPr>
        <p:spPr>
          <a:xfrm>
            <a:off x="5859955" y="4019651"/>
            <a:ext cx="1384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6"/>
          <p:cNvSpPr/>
          <p:nvPr/>
        </p:nvSpPr>
        <p:spPr>
          <a:xfrm>
            <a:off x="1738723" y="383234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1738723" y="383234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1738723" y="305148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1738723" y="305148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 txBox="1"/>
          <p:nvPr/>
        </p:nvSpPr>
        <p:spPr>
          <a:xfrm>
            <a:off x="1286147" y="2947084"/>
            <a:ext cx="421005" cy="105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 algn="ctr"/>
            <a:r>
              <a:rPr sz="1600" dirty="0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0.05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1738723" y="253537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1738723" y="253537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1738723" y="214494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738723" y="214494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1738723" y="175451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1738723" y="175451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 txBox="1"/>
          <p:nvPr/>
        </p:nvSpPr>
        <p:spPr>
          <a:xfrm>
            <a:off x="1399126" y="1650109"/>
            <a:ext cx="30797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/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81610">
              <a:spcBef>
                <a:spcPts val="115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155"/>
              </a:spcBef>
            </a:pPr>
            <a:r>
              <a:rPr sz="1600" dirty="0"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28"/>
          <p:cNvSpPr/>
          <p:nvPr/>
        </p:nvSpPr>
        <p:spPr>
          <a:xfrm>
            <a:off x="1738723" y="123839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1738723" y="123839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/>
          <p:nvPr/>
        </p:nvSpPr>
        <p:spPr>
          <a:xfrm>
            <a:off x="1738723" y="84797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/>
          <p:cNvSpPr/>
          <p:nvPr/>
        </p:nvSpPr>
        <p:spPr>
          <a:xfrm>
            <a:off x="1738723" y="84797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/>
          <p:nvPr/>
        </p:nvSpPr>
        <p:spPr>
          <a:xfrm>
            <a:off x="1738723" y="45754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1738723" y="45754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/>
          <p:cNvSpPr txBox="1"/>
          <p:nvPr/>
        </p:nvSpPr>
        <p:spPr>
          <a:xfrm>
            <a:off x="1455614" y="353137"/>
            <a:ext cx="251460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20</a:t>
            </a:r>
          </a:p>
          <a:p>
            <a:pPr algn="ctr">
              <a:spcBef>
                <a:spcPts val="1155"/>
              </a:spcBef>
            </a:pPr>
            <a:r>
              <a:rPr sz="1600" dirty="0">
                <a:latin typeface="Arial"/>
                <a:cs typeface="Arial"/>
              </a:rPr>
              <a:t>10</a:t>
            </a:r>
          </a:p>
          <a:p>
            <a:pPr marL="112395" algn="ctr">
              <a:spcBef>
                <a:spcPts val="1155"/>
              </a:spcBef>
            </a:pPr>
            <a:r>
              <a:rPr sz="1600" dirty="0">
                <a:latin typeface="Arial"/>
                <a:cs typeface="Arial"/>
              </a:rPr>
              <a:t>5</a:t>
            </a:r>
          </a:p>
        </p:txBody>
      </p:sp>
      <p:sp>
        <p:nvSpPr>
          <p:cNvPr id="40" name="object 35"/>
          <p:cNvSpPr txBox="1"/>
          <p:nvPr/>
        </p:nvSpPr>
        <p:spPr>
          <a:xfrm>
            <a:off x="986500" y="1805741"/>
            <a:ext cx="261610" cy="1477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1700" dirty="0">
                <a:latin typeface="Arial"/>
                <a:cs typeface="Arial"/>
              </a:rPr>
              <a:t>Relaxa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ion ra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</a:t>
            </a:r>
          </a:p>
        </p:txBody>
      </p:sp>
      <p:sp>
        <p:nvSpPr>
          <p:cNvPr id="41" name="object 36"/>
          <p:cNvSpPr txBox="1"/>
          <p:nvPr/>
        </p:nvSpPr>
        <p:spPr>
          <a:xfrm>
            <a:off x="958287" y="1340899"/>
            <a:ext cx="261610" cy="395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2550" i="1" spc="172" baseline="-21241" dirty="0">
                <a:latin typeface="Arial"/>
                <a:cs typeface="Arial"/>
              </a:rPr>
              <a:t>T</a:t>
            </a:r>
            <a:r>
              <a:rPr sz="1150" spc="-5" dirty="0">
                <a:latin typeface="Cambria"/>
                <a:cs typeface="Cambria"/>
              </a:rPr>
              <a:t>−</a:t>
            </a:r>
            <a:r>
              <a:rPr sz="1150" dirty="0"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1099971" y="1482670"/>
            <a:ext cx="176972" cy="121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1150" dirty="0"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43" name="object 38"/>
          <p:cNvSpPr txBox="1"/>
          <p:nvPr/>
        </p:nvSpPr>
        <p:spPr>
          <a:xfrm>
            <a:off x="958287" y="775642"/>
            <a:ext cx="261610" cy="5251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1700" dirty="0">
                <a:latin typeface="Arial"/>
                <a:cs typeface="Arial"/>
              </a:rPr>
              <a:t>(</a:t>
            </a:r>
            <a:r>
              <a:rPr sz="1700" spc="15" dirty="0">
                <a:latin typeface="Cambria"/>
                <a:cs typeface="Cambria"/>
              </a:rPr>
              <a:t>s</a:t>
            </a:r>
            <a:r>
              <a:rPr sz="1725" spc="-7" baseline="31400" dirty="0">
                <a:latin typeface="Cambria"/>
                <a:cs typeface="Cambria"/>
              </a:rPr>
              <a:t>−</a:t>
            </a:r>
            <a:r>
              <a:rPr sz="1725" spc="67" baseline="31400" dirty="0">
                <a:latin typeface="Cambria"/>
                <a:cs typeface="Cambria"/>
              </a:rPr>
              <a:t>1</a:t>
            </a:r>
            <a:r>
              <a:rPr sz="1700" dirty="0">
                <a:latin typeface="Cambria"/>
                <a:cs typeface="Cambria"/>
              </a:rPr>
              <a:t>)</a:t>
            </a:r>
          </a:p>
        </p:txBody>
      </p:sp>
      <p:sp>
        <p:nvSpPr>
          <p:cNvPr id="44" name="object 39"/>
          <p:cNvSpPr/>
          <p:nvPr/>
        </p:nvSpPr>
        <p:spPr>
          <a:xfrm>
            <a:off x="5929145" y="265746"/>
            <a:ext cx="0" cy="115570"/>
          </a:xfrm>
          <a:custGeom>
            <a:avLst/>
            <a:gdLst/>
            <a:ahLst/>
            <a:cxnLst/>
            <a:rect l="l" t="t" r="r" b="b"/>
            <a:pathLst>
              <a:path h="115569">
                <a:moveTo>
                  <a:pt x="0" y="115354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/>
          <p:cNvSpPr/>
          <p:nvPr/>
        </p:nvSpPr>
        <p:spPr>
          <a:xfrm>
            <a:off x="5803304" y="334301"/>
            <a:ext cx="0" cy="167640"/>
          </a:xfrm>
          <a:custGeom>
            <a:avLst/>
            <a:gdLst/>
            <a:ahLst/>
            <a:cxnLst/>
            <a:rect l="l" t="t" r="r" b="b"/>
            <a:pathLst>
              <a:path h="167640">
                <a:moveTo>
                  <a:pt x="0" y="167391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/>
          <p:cNvSpPr/>
          <p:nvPr/>
        </p:nvSpPr>
        <p:spPr>
          <a:xfrm>
            <a:off x="5670657" y="529919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5">
                <a:moveTo>
                  <a:pt x="0" y="211373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/>
          <p:cNvSpPr/>
          <p:nvPr/>
        </p:nvSpPr>
        <p:spPr>
          <a:xfrm>
            <a:off x="5530426" y="645425"/>
            <a:ext cx="0" cy="187960"/>
          </a:xfrm>
          <a:custGeom>
            <a:avLst/>
            <a:gdLst/>
            <a:ahLst/>
            <a:cxnLst/>
            <a:rect l="l" t="t" r="r" b="b"/>
            <a:pathLst>
              <a:path h="187959">
                <a:moveTo>
                  <a:pt x="0" y="187387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/>
          <p:cNvSpPr/>
          <p:nvPr/>
        </p:nvSpPr>
        <p:spPr>
          <a:xfrm>
            <a:off x="5381692" y="810815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21788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/>
          <p:cNvSpPr/>
          <p:nvPr/>
        </p:nvSpPr>
        <p:spPr>
          <a:xfrm>
            <a:off x="5223355" y="817965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42124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/>
          <p:cNvSpPr/>
          <p:nvPr/>
        </p:nvSpPr>
        <p:spPr>
          <a:xfrm>
            <a:off x="5054090" y="1075698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288694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/>
          <p:cNvSpPr/>
          <p:nvPr/>
        </p:nvSpPr>
        <p:spPr>
          <a:xfrm>
            <a:off x="4872276" y="1154343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201073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7"/>
          <p:cNvSpPr/>
          <p:nvPr/>
        </p:nvSpPr>
        <p:spPr>
          <a:xfrm>
            <a:off x="4675901" y="1255303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25349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8"/>
          <p:cNvSpPr/>
          <p:nvPr/>
        </p:nvSpPr>
        <p:spPr>
          <a:xfrm>
            <a:off x="4462430" y="1359247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9"/>
          <p:cNvSpPr/>
          <p:nvPr/>
        </p:nvSpPr>
        <p:spPr>
          <a:xfrm>
            <a:off x="4228599" y="1537919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5">
                <a:moveTo>
                  <a:pt x="0" y="128366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0"/>
          <p:cNvSpPr/>
          <p:nvPr/>
        </p:nvSpPr>
        <p:spPr>
          <a:xfrm>
            <a:off x="3970111" y="1528343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247479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1"/>
          <p:cNvSpPr/>
          <p:nvPr/>
        </p:nvSpPr>
        <p:spPr>
          <a:xfrm>
            <a:off x="3681146" y="170647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2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2"/>
          <p:cNvSpPr/>
          <p:nvPr/>
        </p:nvSpPr>
        <p:spPr>
          <a:xfrm>
            <a:off x="3353544" y="1976545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198628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3"/>
          <p:cNvSpPr/>
          <p:nvPr/>
        </p:nvSpPr>
        <p:spPr>
          <a:xfrm>
            <a:off x="4228599" y="1881742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7844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4"/>
          <p:cNvSpPr/>
          <p:nvPr/>
        </p:nvSpPr>
        <p:spPr>
          <a:xfrm>
            <a:off x="4675901" y="1394577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4">
                <a:moveTo>
                  <a:pt x="0" y="137691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5"/>
          <p:cNvSpPr/>
          <p:nvPr/>
        </p:nvSpPr>
        <p:spPr>
          <a:xfrm>
            <a:off x="3970111" y="2166865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109038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/>
          <p:cNvSpPr/>
          <p:nvPr/>
        </p:nvSpPr>
        <p:spPr>
          <a:xfrm>
            <a:off x="4872276" y="108638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140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"/>
          <p:cNvSpPr/>
          <p:nvPr/>
        </p:nvSpPr>
        <p:spPr>
          <a:xfrm>
            <a:off x="4982973" y="853050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310094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8"/>
          <p:cNvSpPr/>
          <p:nvPr/>
        </p:nvSpPr>
        <p:spPr>
          <a:xfrm>
            <a:off x="2975355" y="2868338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917847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/>
          <p:cNvSpPr/>
          <p:nvPr/>
        </p:nvSpPr>
        <p:spPr>
          <a:xfrm>
            <a:off x="4462430" y="1561563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133998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0"/>
          <p:cNvSpPr/>
          <p:nvPr/>
        </p:nvSpPr>
        <p:spPr>
          <a:xfrm>
            <a:off x="3353544" y="258051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785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1"/>
          <p:cNvSpPr/>
          <p:nvPr/>
        </p:nvSpPr>
        <p:spPr>
          <a:xfrm>
            <a:off x="3681146" y="2430933"/>
            <a:ext cx="0" cy="436880"/>
          </a:xfrm>
          <a:custGeom>
            <a:avLst/>
            <a:gdLst/>
            <a:ahLst/>
            <a:cxnLst/>
            <a:rect l="l" t="t" r="r" b="b"/>
            <a:pathLst>
              <a:path h="436879">
                <a:moveTo>
                  <a:pt x="0" y="436571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/>
          <p:cNvSpPr/>
          <p:nvPr/>
        </p:nvSpPr>
        <p:spPr>
          <a:xfrm>
            <a:off x="5929145" y="1143534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678159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3"/>
          <p:cNvSpPr/>
          <p:nvPr/>
        </p:nvSpPr>
        <p:spPr>
          <a:xfrm>
            <a:off x="5381692" y="1859826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221873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4"/>
          <p:cNvSpPr/>
          <p:nvPr/>
        </p:nvSpPr>
        <p:spPr>
          <a:xfrm>
            <a:off x="4675901" y="2235115"/>
            <a:ext cx="0" cy="121920"/>
          </a:xfrm>
          <a:custGeom>
            <a:avLst/>
            <a:gdLst/>
            <a:ahLst/>
            <a:cxnLst/>
            <a:rect l="l" t="t" r="r" b="b"/>
            <a:pathLst>
              <a:path h="121919">
                <a:moveTo>
                  <a:pt x="0" y="121791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5"/>
          <p:cNvSpPr/>
          <p:nvPr/>
        </p:nvSpPr>
        <p:spPr>
          <a:xfrm>
            <a:off x="2204906" y="289489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23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6"/>
          <p:cNvSpPr/>
          <p:nvPr/>
        </p:nvSpPr>
        <p:spPr>
          <a:xfrm>
            <a:off x="2427902" y="2836598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/>
          <p:cNvSpPr/>
          <p:nvPr/>
        </p:nvSpPr>
        <p:spPr>
          <a:xfrm>
            <a:off x="2624276" y="2748343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8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/>
          <p:cNvSpPr/>
          <p:nvPr/>
        </p:nvSpPr>
        <p:spPr>
          <a:xfrm>
            <a:off x="2806090" y="269081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4790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9"/>
          <p:cNvSpPr/>
          <p:nvPr/>
        </p:nvSpPr>
        <p:spPr>
          <a:xfrm>
            <a:off x="2975355" y="25605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12084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0"/>
          <p:cNvSpPr/>
          <p:nvPr/>
        </p:nvSpPr>
        <p:spPr>
          <a:xfrm>
            <a:off x="3681146" y="251441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14376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1"/>
          <p:cNvSpPr/>
          <p:nvPr/>
        </p:nvSpPr>
        <p:spPr>
          <a:xfrm>
            <a:off x="4228599" y="2374454"/>
            <a:ext cx="0" cy="130175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12970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2"/>
          <p:cNvSpPr/>
          <p:nvPr/>
        </p:nvSpPr>
        <p:spPr>
          <a:xfrm>
            <a:off x="4675901" y="222476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84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3"/>
          <p:cNvSpPr/>
          <p:nvPr/>
        </p:nvSpPr>
        <p:spPr>
          <a:xfrm>
            <a:off x="5054090" y="2125444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5255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4"/>
          <p:cNvSpPr/>
          <p:nvPr/>
        </p:nvSpPr>
        <p:spPr>
          <a:xfrm>
            <a:off x="5381692" y="1871841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5152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5"/>
          <p:cNvSpPr/>
          <p:nvPr/>
        </p:nvSpPr>
        <p:spPr>
          <a:xfrm>
            <a:off x="5670657" y="1674587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6860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6"/>
          <p:cNvSpPr/>
          <p:nvPr/>
        </p:nvSpPr>
        <p:spPr>
          <a:xfrm>
            <a:off x="5929145" y="147143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11205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7"/>
          <p:cNvSpPr/>
          <p:nvPr/>
        </p:nvSpPr>
        <p:spPr>
          <a:xfrm>
            <a:off x="5929145" y="1475046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177475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8"/>
          <p:cNvSpPr/>
          <p:nvPr/>
        </p:nvSpPr>
        <p:spPr>
          <a:xfrm>
            <a:off x="5381692" y="1913281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206586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9"/>
          <p:cNvSpPr/>
          <p:nvPr/>
        </p:nvSpPr>
        <p:spPr>
          <a:xfrm>
            <a:off x="4675901" y="260248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258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0"/>
          <p:cNvSpPr/>
          <p:nvPr/>
        </p:nvSpPr>
        <p:spPr>
          <a:xfrm>
            <a:off x="3681146" y="3038048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354854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1"/>
          <p:cNvSpPr/>
          <p:nvPr/>
        </p:nvSpPr>
        <p:spPr>
          <a:xfrm>
            <a:off x="2975355" y="2936832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384280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2"/>
          <p:cNvSpPr/>
          <p:nvPr/>
        </p:nvSpPr>
        <p:spPr>
          <a:xfrm>
            <a:off x="1980600" y="3032517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4">
                <a:moveTo>
                  <a:pt x="0" y="469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3"/>
          <p:cNvSpPr/>
          <p:nvPr/>
        </p:nvSpPr>
        <p:spPr>
          <a:xfrm>
            <a:off x="3353546" y="333137"/>
            <a:ext cx="2576195" cy="1607185"/>
          </a:xfrm>
          <a:custGeom>
            <a:avLst/>
            <a:gdLst/>
            <a:ahLst/>
            <a:cxnLst/>
            <a:rect l="l" t="t" r="r" b="b"/>
            <a:pathLst>
              <a:path w="2576195" h="1607185">
                <a:moveTo>
                  <a:pt x="2575601" y="0"/>
                </a:moveTo>
                <a:lnTo>
                  <a:pt x="2449759" y="125269"/>
                </a:lnTo>
                <a:lnTo>
                  <a:pt x="2317113" y="253505"/>
                </a:lnTo>
                <a:lnTo>
                  <a:pt x="2176882" y="384230"/>
                </a:lnTo>
                <a:lnTo>
                  <a:pt x="2028147" y="516747"/>
                </a:lnTo>
                <a:lnTo>
                  <a:pt x="1869810" y="650102"/>
                </a:lnTo>
                <a:lnTo>
                  <a:pt x="1700545" y="783081"/>
                </a:lnTo>
                <a:lnTo>
                  <a:pt x="1518731" y="914247"/>
                </a:lnTo>
                <a:lnTo>
                  <a:pt x="1322357" y="1042073"/>
                </a:lnTo>
                <a:lnTo>
                  <a:pt x="1108886" y="1165171"/>
                </a:lnTo>
                <a:lnTo>
                  <a:pt x="875055" y="1282625"/>
                </a:lnTo>
                <a:lnTo>
                  <a:pt x="616567" y="1394366"/>
                </a:lnTo>
                <a:lnTo>
                  <a:pt x="327601" y="1501510"/>
                </a:lnTo>
                <a:lnTo>
                  <a:pt x="0" y="1606598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4"/>
          <p:cNvSpPr/>
          <p:nvPr/>
        </p:nvSpPr>
        <p:spPr>
          <a:xfrm>
            <a:off x="2975355" y="1038508"/>
            <a:ext cx="2007870" cy="2305050"/>
          </a:xfrm>
          <a:custGeom>
            <a:avLst/>
            <a:gdLst/>
            <a:ahLst/>
            <a:cxnLst/>
            <a:rect l="l" t="t" r="r" b="b"/>
            <a:pathLst>
              <a:path w="2007870" h="2305050">
                <a:moveTo>
                  <a:pt x="1253243" y="865981"/>
                </a:moveTo>
                <a:lnTo>
                  <a:pt x="1700545" y="352502"/>
                </a:lnTo>
                <a:lnTo>
                  <a:pt x="994755" y="1162712"/>
                </a:lnTo>
                <a:lnTo>
                  <a:pt x="1896920" y="127074"/>
                </a:lnTo>
                <a:lnTo>
                  <a:pt x="2007617" y="0"/>
                </a:lnTo>
                <a:lnTo>
                  <a:pt x="0" y="2304640"/>
                </a:lnTo>
                <a:lnTo>
                  <a:pt x="1487074" y="597555"/>
                </a:lnTo>
                <a:lnTo>
                  <a:pt x="378188" y="1870499"/>
                </a:lnTo>
                <a:lnTo>
                  <a:pt x="705790" y="1494429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5"/>
          <p:cNvSpPr/>
          <p:nvPr/>
        </p:nvSpPr>
        <p:spPr>
          <a:xfrm>
            <a:off x="2214431" y="1523226"/>
            <a:ext cx="3714750" cy="1371600"/>
          </a:xfrm>
          <a:custGeom>
            <a:avLst/>
            <a:gdLst/>
            <a:ahLst/>
            <a:cxnLst/>
            <a:rect l="l" t="t" r="r" b="b"/>
            <a:pathLst>
              <a:path w="3714750" h="1371600">
                <a:moveTo>
                  <a:pt x="0" y="1371233"/>
                </a:moveTo>
                <a:lnTo>
                  <a:pt x="213471" y="1321391"/>
                </a:lnTo>
                <a:lnTo>
                  <a:pt x="409845" y="1275241"/>
                </a:lnTo>
                <a:lnTo>
                  <a:pt x="591659" y="1232160"/>
                </a:lnTo>
                <a:lnTo>
                  <a:pt x="760924" y="1191645"/>
                </a:lnTo>
                <a:lnTo>
                  <a:pt x="1466714" y="1015003"/>
                </a:lnTo>
                <a:lnTo>
                  <a:pt x="2014168" y="859715"/>
                </a:lnTo>
                <a:lnTo>
                  <a:pt x="2461470" y="706886"/>
                </a:lnTo>
                <a:lnTo>
                  <a:pt x="2839659" y="546136"/>
                </a:lnTo>
                <a:lnTo>
                  <a:pt x="3167260" y="373575"/>
                </a:lnTo>
                <a:lnTo>
                  <a:pt x="3456226" y="190253"/>
                </a:lnTo>
                <a:lnTo>
                  <a:pt x="3714714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6"/>
          <p:cNvSpPr/>
          <p:nvPr/>
        </p:nvSpPr>
        <p:spPr>
          <a:xfrm>
            <a:off x="1980602" y="1516316"/>
            <a:ext cx="3949065" cy="1693545"/>
          </a:xfrm>
          <a:custGeom>
            <a:avLst/>
            <a:gdLst/>
            <a:ahLst/>
            <a:cxnLst/>
            <a:rect l="l" t="t" r="r" b="b"/>
            <a:pathLst>
              <a:path w="3949065" h="1693545">
                <a:moveTo>
                  <a:pt x="3948545" y="0"/>
                </a:moveTo>
                <a:lnTo>
                  <a:pt x="3401091" y="574311"/>
                </a:lnTo>
                <a:lnTo>
                  <a:pt x="2695301" y="1179885"/>
                </a:lnTo>
                <a:lnTo>
                  <a:pt x="1700545" y="1595076"/>
                </a:lnTo>
                <a:lnTo>
                  <a:pt x="994755" y="1670977"/>
                </a:lnTo>
                <a:lnTo>
                  <a:pt x="0" y="1693368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/>
          <p:cNvSpPr/>
          <p:nvPr/>
        </p:nvSpPr>
        <p:spPr>
          <a:xfrm>
            <a:off x="4895826" y="160550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8"/>
          <p:cNvSpPr/>
          <p:nvPr/>
        </p:nvSpPr>
        <p:spPr>
          <a:xfrm>
            <a:off x="5857305" y="24863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89"/>
          <p:cNvSpPr/>
          <p:nvPr/>
        </p:nvSpPr>
        <p:spPr>
          <a:xfrm>
            <a:off x="5857305" y="24863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0"/>
          <p:cNvSpPr/>
          <p:nvPr/>
        </p:nvSpPr>
        <p:spPr>
          <a:xfrm>
            <a:off x="5731464" y="33996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1"/>
          <p:cNvSpPr/>
          <p:nvPr/>
        </p:nvSpPr>
        <p:spPr>
          <a:xfrm>
            <a:off x="5731464" y="33996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2"/>
          <p:cNvSpPr/>
          <p:nvPr/>
        </p:nvSpPr>
        <p:spPr>
          <a:xfrm>
            <a:off x="5598817" y="55390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3"/>
          <p:cNvSpPr/>
          <p:nvPr/>
        </p:nvSpPr>
        <p:spPr>
          <a:xfrm>
            <a:off x="5598817" y="55390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4"/>
          <p:cNvSpPr/>
          <p:nvPr/>
        </p:nvSpPr>
        <p:spPr>
          <a:xfrm>
            <a:off x="5458586" y="65952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5"/>
          <p:cNvSpPr/>
          <p:nvPr/>
        </p:nvSpPr>
        <p:spPr>
          <a:xfrm>
            <a:off x="5458586" y="65952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6"/>
          <p:cNvSpPr/>
          <p:nvPr/>
        </p:nvSpPr>
        <p:spPr>
          <a:xfrm>
            <a:off x="5309851" y="83744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7"/>
          <p:cNvSpPr/>
          <p:nvPr/>
        </p:nvSpPr>
        <p:spPr>
          <a:xfrm>
            <a:off x="5309851" y="83744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8"/>
          <p:cNvSpPr/>
          <p:nvPr/>
        </p:nvSpPr>
        <p:spPr>
          <a:xfrm>
            <a:off x="5151515" y="91825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99"/>
          <p:cNvSpPr/>
          <p:nvPr/>
        </p:nvSpPr>
        <p:spPr>
          <a:xfrm>
            <a:off x="5151515" y="91825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0"/>
          <p:cNvSpPr/>
          <p:nvPr/>
        </p:nvSpPr>
        <p:spPr>
          <a:xfrm>
            <a:off x="4982250" y="112990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1"/>
          <p:cNvSpPr/>
          <p:nvPr/>
        </p:nvSpPr>
        <p:spPr>
          <a:xfrm>
            <a:off x="4982250" y="112990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2"/>
          <p:cNvSpPr/>
          <p:nvPr/>
        </p:nvSpPr>
        <p:spPr>
          <a:xfrm>
            <a:off x="4800436" y="11741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3"/>
          <p:cNvSpPr/>
          <p:nvPr/>
        </p:nvSpPr>
        <p:spPr>
          <a:xfrm>
            <a:off x="4800436" y="11741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4"/>
          <p:cNvSpPr/>
          <p:nvPr/>
        </p:nvSpPr>
        <p:spPr>
          <a:xfrm>
            <a:off x="4604061" y="129606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5"/>
          <p:cNvSpPr/>
          <p:nvPr/>
        </p:nvSpPr>
        <p:spPr>
          <a:xfrm>
            <a:off x="4604061" y="129606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6"/>
          <p:cNvSpPr/>
          <p:nvPr/>
        </p:nvSpPr>
        <p:spPr>
          <a:xfrm>
            <a:off x="4390590" y="137972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7"/>
          <p:cNvSpPr/>
          <p:nvPr/>
        </p:nvSpPr>
        <p:spPr>
          <a:xfrm>
            <a:off x="4390590" y="137972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08"/>
          <p:cNvSpPr/>
          <p:nvPr/>
        </p:nvSpPr>
        <p:spPr>
          <a:xfrm>
            <a:off x="4156759" y="15266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09"/>
          <p:cNvSpPr/>
          <p:nvPr/>
        </p:nvSpPr>
        <p:spPr>
          <a:xfrm>
            <a:off x="4156759" y="15266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0"/>
          <p:cNvSpPr/>
          <p:nvPr/>
        </p:nvSpPr>
        <p:spPr>
          <a:xfrm>
            <a:off x="3898271" y="156675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1"/>
          <p:cNvSpPr/>
          <p:nvPr/>
        </p:nvSpPr>
        <p:spPr>
          <a:xfrm>
            <a:off x="3898271" y="156675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2"/>
          <p:cNvSpPr/>
          <p:nvPr/>
        </p:nvSpPr>
        <p:spPr>
          <a:xfrm>
            <a:off x="3609306" y="169713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3"/>
          <p:cNvSpPr/>
          <p:nvPr/>
        </p:nvSpPr>
        <p:spPr>
          <a:xfrm>
            <a:off x="3609306" y="169713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4"/>
          <p:cNvSpPr/>
          <p:nvPr/>
        </p:nvSpPr>
        <p:spPr>
          <a:xfrm>
            <a:off x="3281704" y="199530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5"/>
          <p:cNvSpPr/>
          <p:nvPr/>
        </p:nvSpPr>
        <p:spPr>
          <a:xfrm>
            <a:off x="3281704" y="199530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6"/>
          <p:cNvSpPr/>
          <p:nvPr/>
        </p:nvSpPr>
        <p:spPr>
          <a:xfrm>
            <a:off x="4156759" y="18567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7"/>
          <p:cNvSpPr/>
          <p:nvPr/>
        </p:nvSpPr>
        <p:spPr>
          <a:xfrm>
            <a:off x="4156759" y="18567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8"/>
          <p:cNvSpPr/>
          <p:nvPr/>
        </p:nvSpPr>
        <p:spPr>
          <a:xfrm>
            <a:off x="4604061" y="13873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19"/>
          <p:cNvSpPr/>
          <p:nvPr/>
        </p:nvSpPr>
        <p:spPr>
          <a:xfrm>
            <a:off x="4604061" y="13873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0"/>
          <p:cNvSpPr/>
          <p:nvPr/>
        </p:nvSpPr>
        <p:spPr>
          <a:xfrm>
            <a:off x="3898271" y="214691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1"/>
          <p:cNvSpPr/>
          <p:nvPr/>
        </p:nvSpPr>
        <p:spPr>
          <a:xfrm>
            <a:off x="3898271" y="214691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2"/>
          <p:cNvSpPr/>
          <p:nvPr/>
        </p:nvSpPr>
        <p:spPr>
          <a:xfrm>
            <a:off x="4800436" y="10513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3"/>
          <p:cNvSpPr/>
          <p:nvPr/>
        </p:nvSpPr>
        <p:spPr>
          <a:xfrm>
            <a:off x="4800436" y="10513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4"/>
          <p:cNvSpPr/>
          <p:nvPr/>
        </p:nvSpPr>
        <p:spPr>
          <a:xfrm>
            <a:off x="4911133" y="91518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5"/>
          <p:cNvSpPr/>
          <p:nvPr/>
        </p:nvSpPr>
        <p:spPr>
          <a:xfrm>
            <a:off x="4911133" y="91518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6"/>
          <p:cNvSpPr/>
          <p:nvPr/>
        </p:nvSpPr>
        <p:spPr>
          <a:xfrm>
            <a:off x="2903515" y="30860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27"/>
          <p:cNvSpPr/>
          <p:nvPr/>
        </p:nvSpPr>
        <p:spPr>
          <a:xfrm>
            <a:off x="2903515" y="30860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28"/>
          <p:cNvSpPr/>
          <p:nvPr/>
        </p:nvSpPr>
        <p:spPr>
          <a:xfrm>
            <a:off x="4390590" y="155274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29"/>
          <p:cNvSpPr/>
          <p:nvPr/>
        </p:nvSpPr>
        <p:spPr>
          <a:xfrm>
            <a:off x="4390590" y="155274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0"/>
          <p:cNvSpPr/>
          <p:nvPr/>
        </p:nvSpPr>
        <p:spPr>
          <a:xfrm>
            <a:off x="3281704" y="264290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1"/>
          <p:cNvSpPr/>
          <p:nvPr/>
        </p:nvSpPr>
        <p:spPr>
          <a:xfrm>
            <a:off x="3281704" y="264290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2"/>
          <p:cNvSpPr/>
          <p:nvPr/>
        </p:nvSpPr>
        <p:spPr>
          <a:xfrm>
            <a:off x="3609306" y="25361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3"/>
          <p:cNvSpPr/>
          <p:nvPr/>
        </p:nvSpPr>
        <p:spPr>
          <a:xfrm>
            <a:off x="3609306" y="25361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4"/>
          <p:cNvSpPr/>
          <p:nvPr/>
        </p:nvSpPr>
        <p:spPr>
          <a:xfrm>
            <a:off x="3609306" y="26199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5"/>
          <p:cNvSpPr/>
          <p:nvPr/>
        </p:nvSpPr>
        <p:spPr>
          <a:xfrm>
            <a:off x="3609306" y="26199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6"/>
          <p:cNvSpPr/>
          <p:nvPr/>
        </p:nvSpPr>
        <p:spPr>
          <a:xfrm>
            <a:off x="2552436" y="2956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37"/>
          <p:cNvSpPr/>
          <p:nvPr/>
        </p:nvSpPr>
        <p:spPr>
          <a:xfrm>
            <a:off x="2552436" y="2956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38"/>
          <p:cNvSpPr/>
          <p:nvPr/>
        </p:nvSpPr>
        <p:spPr>
          <a:xfrm>
            <a:off x="5878479" y="13354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39"/>
          <p:cNvSpPr/>
          <p:nvPr/>
        </p:nvSpPr>
        <p:spPr>
          <a:xfrm>
            <a:off x="5878479" y="13354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0"/>
          <p:cNvSpPr/>
          <p:nvPr/>
        </p:nvSpPr>
        <p:spPr>
          <a:xfrm>
            <a:off x="5331025" y="190918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1"/>
          <p:cNvSpPr/>
          <p:nvPr/>
        </p:nvSpPr>
        <p:spPr>
          <a:xfrm>
            <a:off x="5331025" y="190918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2"/>
          <p:cNvSpPr/>
          <p:nvPr/>
        </p:nvSpPr>
        <p:spPr>
          <a:xfrm>
            <a:off x="4625235" y="224200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3"/>
          <p:cNvSpPr/>
          <p:nvPr/>
        </p:nvSpPr>
        <p:spPr>
          <a:xfrm>
            <a:off x="4625235" y="224200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4"/>
          <p:cNvSpPr/>
          <p:nvPr/>
        </p:nvSpPr>
        <p:spPr>
          <a:xfrm>
            <a:off x="4177933" y="30293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5"/>
          <p:cNvSpPr/>
          <p:nvPr/>
        </p:nvSpPr>
        <p:spPr>
          <a:xfrm>
            <a:off x="4177933" y="30293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46"/>
          <p:cNvSpPr/>
          <p:nvPr/>
        </p:nvSpPr>
        <p:spPr>
          <a:xfrm>
            <a:off x="5331025" y="239969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47"/>
          <p:cNvSpPr/>
          <p:nvPr/>
        </p:nvSpPr>
        <p:spPr>
          <a:xfrm>
            <a:off x="5331025" y="239969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48"/>
          <p:cNvSpPr/>
          <p:nvPr/>
        </p:nvSpPr>
        <p:spPr>
          <a:xfrm>
            <a:off x="2163764" y="2843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49"/>
          <p:cNvSpPr/>
          <p:nvPr/>
        </p:nvSpPr>
        <p:spPr>
          <a:xfrm>
            <a:off x="2163764" y="2843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6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0"/>
          <p:cNvSpPr/>
          <p:nvPr/>
        </p:nvSpPr>
        <p:spPr>
          <a:xfrm>
            <a:off x="2377235" y="28068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1"/>
          <p:cNvSpPr/>
          <p:nvPr/>
        </p:nvSpPr>
        <p:spPr>
          <a:xfrm>
            <a:off x="2377235" y="28068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2"/>
          <p:cNvSpPr/>
          <p:nvPr/>
        </p:nvSpPr>
        <p:spPr>
          <a:xfrm>
            <a:off x="2573610" y="272531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3"/>
          <p:cNvSpPr/>
          <p:nvPr/>
        </p:nvSpPr>
        <p:spPr>
          <a:xfrm>
            <a:off x="2573610" y="272531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4"/>
          <p:cNvSpPr/>
          <p:nvPr/>
        </p:nvSpPr>
        <p:spPr>
          <a:xfrm>
            <a:off x="2755424" y="266353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5"/>
          <p:cNvSpPr/>
          <p:nvPr/>
        </p:nvSpPr>
        <p:spPr>
          <a:xfrm>
            <a:off x="2755424" y="266353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6"/>
          <p:cNvSpPr/>
          <p:nvPr/>
        </p:nvSpPr>
        <p:spPr>
          <a:xfrm>
            <a:off x="2924689" y="25669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57"/>
          <p:cNvSpPr/>
          <p:nvPr/>
        </p:nvSpPr>
        <p:spPr>
          <a:xfrm>
            <a:off x="2924689" y="25669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58"/>
          <p:cNvSpPr/>
          <p:nvPr/>
        </p:nvSpPr>
        <p:spPr>
          <a:xfrm>
            <a:off x="3630479" y="253099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59"/>
          <p:cNvSpPr/>
          <p:nvPr/>
        </p:nvSpPr>
        <p:spPr>
          <a:xfrm>
            <a:off x="3630479" y="253099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0"/>
          <p:cNvSpPr/>
          <p:nvPr/>
        </p:nvSpPr>
        <p:spPr>
          <a:xfrm>
            <a:off x="4177933" y="23848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1"/>
          <p:cNvSpPr/>
          <p:nvPr/>
        </p:nvSpPr>
        <p:spPr>
          <a:xfrm>
            <a:off x="4177933" y="23848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2"/>
          <p:cNvSpPr/>
          <p:nvPr/>
        </p:nvSpPr>
        <p:spPr>
          <a:xfrm>
            <a:off x="4625235" y="220174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3"/>
          <p:cNvSpPr/>
          <p:nvPr/>
        </p:nvSpPr>
        <p:spPr>
          <a:xfrm>
            <a:off x="4625235" y="220174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4"/>
          <p:cNvSpPr/>
          <p:nvPr/>
        </p:nvSpPr>
        <p:spPr>
          <a:xfrm>
            <a:off x="5003424" y="210038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5"/>
          <p:cNvSpPr/>
          <p:nvPr/>
        </p:nvSpPr>
        <p:spPr>
          <a:xfrm>
            <a:off x="5003424" y="210038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6"/>
          <p:cNvSpPr/>
          <p:nvPr/>
        </p:nvSpPr>
        <p:spPr>
          <a:xfrm>
            <a:off x="5331025" y="18462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67"/>
          <p:cNvSpPr/>
          <p:nvPr/>
        </p:nvSpPr>
        <p:spPr>
          <a:xfrm>
            <a:off x="5331025" y="18462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68"/>
          <p:cNvSpPr/>
          <p:nvPr/>
        </p:nvSpPr>
        <p:spPr>
          <a:xfrm>
            <a:off x="5619991" y="165712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69"/>
          <p:cNvSpPr/>
          <p:nvPr/>
        </p:nvSpPr>
        <p:spPr>
          <a:xfrm>
            <a:off x="5619991" y="165712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0"/>
          <p:cNvSpPr/>
          <p:nvPr/>
        </p:nvSpPr>
        <p:spPr>
          <a:xfrm>
            <a:off x="5878479" y="147395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1"/>
          <p:cNvSpPr/>
          <p:nvPr/>
        </p:nvSpPr>
        <p:spPr>
          <a:xfrm>
            <a:off x="5878479" y="147395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2"/>
          <p:cNvSpPr/>
          <p:nvPr/>
        </p:nvSpPr>
        <p:spPr>
          <a:xfrm>
            <a:off x="5878479" y="1506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3"/>
          <p:cNvSpPr/>
          <p:nvPr/>
        </p:nvSpPr>
        <p:spPr>
          <a:xfrm>
            <a:off x="5878479" y="1506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4"/>
          <p:cNvSpPr/>
          <p:nvPr/>
        </p:nvSpPr>
        <p:spPr>
          <a:xfrm>
            <a:off x="5331025" y="195643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5"/>
          <p:cNvSpPr/>
          <p:nvPr/>
        </p:nvSpPr>
        <p:spPr>
          <a:xfrm>
            <a:off x="5331025" y="195643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76"/>
          <p:cNvSpPr/>
          <p:nvPr/>
        </p:nvSpPr>
        <p:spPr>
          <a:xfrm>
            <a:off x="4625235" y="263889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77"/>
          <p:cNvSpPr/>
          <p:nvPr/>
        </p:nvSpPr>
        <p:spPr>
          <a:xfrm>
            <a:off x="4625235" y="263889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78"/>
          <p:cNvSpPr/>
          <p:nvPr/>
        </p:nvSpPr>
        <p:spPr>
          <a:xfrm>
            <a:off x="3630479" y="313725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79"/>
          <p:cNvSpPr/>
          <p:nvPr/>
        </p:nvSpPr>
        <p:spPr>
          <a:xfrm>
            <a:off x="3630479" y="313725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0"/>
          <p:cNvSpPr/>
          <p:nvPr/>
        </p:nvSpPr>
        <p:spPr>
          <a:xfrm>
            <a:off x="2924689" y="304609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1"/>
          <p:cNvSpPr/>
          <p:nvPr/>
        </p:nvSpPr>
        <p:spPr>
          <a:xfrm>
            <a:off x="2924689" y="304609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2"/>
          <p:cNvSpPr/>
          <p:nvPr/>
        </p:nvSpPr>
        <p:spPr>
          <a:xfrm>
            <a:off x="1929933" y="316888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3"/>
          <p:cNvSpPr/>
          <p:nvPr/>
        </p:nvSpPr>
        <p:spPr>
          <a:xfrm>
            <a:off x="1929933" y="316888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4"/>
          <p:cNvSpPr/>
          <p:nvPr/>
        </p:nvSpPr>
        <p:spPr>
          <a:xfrm>
            <a:off x="1783173" y="89726"/>
            <a:ext cx="0" cy="3872865"/>
          </a:xfrm>
          <a:custGeom>
            <a:avLst/>
            <a:gdLst/>
            <a:ahLst/>
            <a:cxnLst/>
            <a:rect l="l" t="t" r="r" b="b"/>
            <a:pathLst>
              <a:path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5"/>
          <p:cNvSpPr/>
          <p:nvPr/>
        </p:nvSpPr>
        <p:spPr>
          <a:xfrm>
            <a:off x="6126573" y="89726"/>
            <a:ext cx="0" cy="3872865"/>
          </a:xfrm>
          <a:custGeom>
            <a:avLst/>
            <a:gdLst/>
            <a:ahLst/>
            <a:cxnLst/>
            <a:rect l="l" t="t" r="r" b="b"/>
            <a:pathLst>
              <a:path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86"/>
          <p:cNvSpPr/>
          <p:nvPr/>
        </p:nvSpPr>
        <p:spPr>
          <a:xfrm>
            <a:off x="1783173" y="3962208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87"/>
          <p:cNvSpPr/>
          <p:nvPr/>
        </p:nvSpPr>
        <p:spPr>
          <a:xfrm>
            <a:off x="1783173" y="89724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88"/>
          <p:cNvSpPr/>
          <p:nvPr/>
        </p:nvSpPr>
        <p:spPr>
          <a:xfrm>
            <a:off x="6488523" y="2360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89"/>
          <p:cNvSpPr/>
          <p:nvPr/>
        </p:nvSpPr>
        <p:spPr>
          <a:xfrm>
            <a:off x="6416682" y="2594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0"/>
          <p:cNvSpPr/>
          <p:nvPr/>
        </p:nvSpPr>
        <p:spPr>
          <a:xfrm>
            <a:off x="6416682" y="2594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1"/>
          <p:cNvSpPr/>
          <p:nvPr/>
        </p:nvSpPr>
        <p:spPr>
          <a:xfrm>
            <a:off x="6488523" y="50749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2"/>
          <p:cNvSpPr/>
          <p:nvPr/>
        </p:nvSpPr>
        <p:spPr>
          <a:xfrm>
            <a:off x="6416682" y="5309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3"/>
          <p:cNvSpPr/>
          <p:nvPr/>
        </p:nvSpPr>
        <p:spPr>
          <a:xfrm>
            <a:off x="6416682" y="5309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4"/>
          <p:cNvSpPr/>
          <p:nvPr/>
        </p:nvSpPr>
        <p:spPr>
          <a:xfrm>
            <a:off x="6416682" y="8023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5"/>
          <p:cNvSpPr/>
          <p:nvPr/>
        </p:nvSpPr>
        <p:spPr>
          <a:xfrm>
            <a:off x="6416682" y="8023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6"/>
          <p:cNvSpPr/>
          <p:nvPr/>
        </p:nvSpPr>
        <p:spPr>
          <a:xfrm>
            <a:off x="6488523" y="1064703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97"/>
          <p:cNvSpPr/>
          <p:nvPr/>
        </p:nvSpPr>
        <p:spPr>
          <a:xfrm>
            <a:off x="6437856" y="110923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98"/>
          <p:cNvSpPr/>
          <p:nvPr/>
        </p:nvSpPr>
        <p:spPr>
          <a:xfrm>
            <a:off x="6437856" y="110923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199"/>
          <p:cNvSpPr/>
          <p:nvPr/>
        </p:nvSpPr>
        <p:spPr>
          <a:xfrm>
            <a:off x="6437856" y="13949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0"/>
          <p:cNvSpPr/>
          <p:nvPr/>
        </p:nvSpPr>
        <p:spPr>
          <a:xfrm>
            <a:off x="6437856" y="13949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1"/>
          <p:cNvSpPr/>
          <p:nvPr/>
        </p:nvSpPr>
        <p:spPr>
          <a:xfrm>
            <a:off x="6488523" y="1636202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2"/>
          <p:cNvSpPr/>
          <p:nvPr/>
        </p:nvSpPr>
        <p:spPr>
          <a:xfrm>
            <a:off x="6437856" y="168073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3"/>
          <p:cNvSpPr/>
          <p:nvPr/>
        </p:nvSpPr>
        <p:spPr>
          <a:xfrm>
            <a:off x="6437856" y="168073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4"/>
          <p:cNvSpPr/>
          <p:nvPr/>
        </p:nvSpPr>
        <p:spPr>
          <a:xfrm>
            <a:off x="6488523" y="1921952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5"/>
          <p:cNvSpPr/>
          <p:nvPr/>
        </p:nvSpPr>
        <p:spPr>
          <a:xfrm>
            <a:off x="6437856" y="19664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06"/>
          <p:cNvSpPr/>
          <p:nvPr/>
        </p:nvSpPr>
        <p:spPr>
          <a:xfrm>
            <a:off x="6437856" y="19664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07"/>
          <p:cNvSpPr/>
          <p:nvPr/>
        </p:nvSpPr>
        <p:spPr>
          <a:xfrm>
            <a:off x="6437723" y="22378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08"/>
          <p:cNvSpPr txBox="1"/>
          <p:nvPr/>
        </p:nvSpPr>
        <p:spPr>
          <a:xfrm>
            <a:off x="6205849" y="125451"/>
            <a:ext cx="2468880" cy="2286000"/>
          </a:xfrm>
          <a:prstGeom prst="rect">
            <a:avLst/>
          </a:prstGeom>
          <a:ln w="12700">
            <a:solidFill>
              <a:srgbClr val="CCC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2615" marR="44450">
              <a:lnSpc>
                <a:spcPct val="122300"/>
              </a:lnSpc>
            </a:pPr>
            <a:r>
              <a:rPr sz="1500" dirty="0">
                <a:latin typeface="Arial"/>
                <a:cs typeface="Arial"/>
              </a:rPr>
              <a:t>2010 device A nat. Si 2010 device B nat. Si 2011 device A nat. Si 2013 device 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i</a:t>
            </a:r>
            <a:r>
              <a:rPr sz="1575" spc="97" baseline="29100" dirty="0">
                <a:latin typeface="Cambria"/>
                <a:cs typeface="Cambria"/>
              </a:rPr>
              <a:t>28 </a:t>
            </a:r>
            <a:r>
              <a:rPr sz="1500" dirty="0">
                <a:latin typeface="Arial"/>
                <a:cs typeface="Arial"/>
              </a:rPr>
              <a:t>2013 device B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i</a:t>
            </a:r>
            <a:r>
              <a:rPr sz="1575" spc="97" baseline="29100" dirty="0">
                <a:latin typeface="Cambria"/>
                <a:cs typeface="Cambria"/>
              </a:rPr>
              <a:t>28 </a:t>
            </a:r>
            <a:r>
              <a:rPr sz="1500" dirty="0">
                <a:latin typeface="Arial"/>
                <a:cs typeface="Arial"/>
              </a:rPr>
              <a:t>2017 device 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i</a:t>
            </a:r>
            <a:r>
              <a:rPr sz="1575" spc="97" baseline="29100" dirty="0">
                <a:latin typeface="Cambria"/>
                <a:cs typeface="Cambria"/>
              </a:rPr>
              <a:t>28 </a:t>
            </a:r>
            <a:r>
              <a:rPr sz="1500" dirty="0">
                <a:latin typeface="Arial"/>
                <a:cs typeface="Arial"/>
              </a:rPr>
              <a:t>2018 device 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i</a:t>
            </a:r>
            <a:r>
              <a:rPr sz="1575" spc="97" baseline="29100" dirty="0">
                <a:latin typeface="Cambria"/>
                <a:cs typeface="Cambria"/>
              </a:rPr>
              <a:t>28 </a:t>
            </a:r>
            <a:r>
              <a:rPr sz="1500" dirty="0">
                <a:latin typeface="Arial"/>
                <a:cs typeface="Arial"/>
              </a:rPr>
              <a:t>Morton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6221885" y="2560502"/>
                <a:ext cx="2468880" cy="42997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700" dirty="0">
                    <a:solidFill>
                      <a:schemeClr val="tx1"/>
                    </a:solidFill>
                  </a:rPr>
                  <a:t>  Fit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A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endParaRPr lang="en-AU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85" y="2560502"/>
                <a:ext cx="2468880" cy="429970"/>
              </a:xfrm>
              <a:prstGeom prst="rect">
                <a:avLst/>
              </a:prstGeom>
              <a:blipFill>
                <a:blip r:embed="rId3"/>
                <a:stretch>
                  <a:fillRect b="-821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923373"/>
                  </p:ext>
                </p:extLst>
              </p:nvPr>
            </p:nvGraphicFramePr>
            <p:xfrm>
              <a:off x="224869" y="6753548"/>
              <a:ext cx="860414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51035">
                      <a:extLst>
                        <a:ext uri="{9D8B030D-6E8A-4147-A177-3AD203B41FA5}">
                          <a16:colId xmlns:a16="http://schemas.microsoft.com/office/drawing/2014/main" val="3811631891"/>
                        </a:ext>
                      </a:extLst>
                    </a:gridCol>
                    <a:gridCol w="2151035">
                      <a:extLst>
                        <a:ext uri="{9D8B030D-6E8A-4147-A177-3AD203B41FA5}">
                          <a16:colId xmlns:a16="http://schemas.microsoft.com/office/drawing/2014/main" val="3688558590"/>
                        </a:ext>
                      </a:extLst>
                    </a:gridCol>
                    <a:gridCol w="2151035">
                      <a:extLst>
                        <a:ext uri="{9D8B030D-6E8A-4147-A177-3AD203B41FA5}">
                          <a16:colId xmlns:a16="http://schemas.microsoft.com/office/drawing/2014/main" val="2270862113"/>
                        </a:ext>
                      </a:extLst>
                    </a:gridCol>
                    <a:gridCol w="2151035">
                      <a:extLst>
                        <a:ext uri="{9D8B030D-6E8A-4147-A177-3AD203B41FA5}">
                          <a16:colId xmlns:a16="http://schemas.microsoft.com/office/drawing/2014/main" val="2900890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16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2010A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Nat. Si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212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2010B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Nat. Si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646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2011A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Nat. Si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407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2013A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mtClean="0"/>
                                  <m:t>S</m:t>
                                </m:r>
                                <m:sSup>
                                  <m:sSupPr>
                                    <m:ctrlPr>
                                      <a:rPr lang="en-AU" smtClean="0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smtClean="0"/>
                                      <m:t>i</m:t>
                                    </m:r>
                                  </m:e>
                                  <m:sup>
                                    <m:r>
                                      <a:rPr lang="en-AU" smtClean="0"/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8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2013B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mtClean="0"/>
                                  <m:t>S</m:t>
                                </m:r>
                                <m:sSup>
                                  <m:sSupPr>
                                    <m:ctrlPr>
                                      <a:rPr lang="en-AU" smtClean="0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smtClean="0"/>
                                      <m:t>i</m:t>
                                    </m:r>
                                  </m:e>
                                  <m:sup>
                                    <m:r>
                                      <a:rPr lang="en-AU" smtClean="0"/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85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2017A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mtClean="0"/>
                                  <m:t>S</m:t>
                                </m:r>
                                <m:sSup>
                                  <m:sSupPr>
                                    <m:ctrlPr>
                                      <a:rPr lang="en-AU" smtClean="0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smtClean="0"/>
                                      <m:t>i</m:t>
                                    </m:r>
                                  </m:e>
                                  <m:sup>
                                    <m:r>
                                      <a:rPr lang="en-AU" smtClean="0"/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Directly</a:t>
                          </a:r>
                          <a:r>
                            <a:rPr lang="en-AU" baseline="0" dirty="0" smtClean="0"/>
                            <a:t> under RB [4]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275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2018A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mtClean="0"/>
                                  <m:t>S</m:t>
                                </m:r>
                                <m:sSup>
                                  <m:sSupPr>
                                    <m:ctrlPr>
                                      <a:rPr lang="en-AU" smtClean="0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smtClean="0"/>
                                      <m:t>i</m:t>
                                    </m:r>
                                  </m:e>
                                  <m:sup>
                                    <m:r>
                                      <a:rPr lang="en-AU" smtClean="0"/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5990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923373"/>
                  </p:ext>
                </p:extLst>
              </p:nvPr>
            </p:nvGraphicFramePr>
            <p:xfrm>
              <a:off x="224869" y="6753548"/>
              <a:ext cx="860414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51035">
                      <a:extLst>
                        <a:ext uri="{9D8B030D-6E8A-4147-A177-3AD203B41FA5}">
                          <a16:colId xmlns:a16="http://schemas.microsoft.com/office/drawing/2014/main" val="3811631891"/>
                        </a:ext>
                      </a:extLst>
                    </a:gridCol>
                    <a:gridCol w="2151035">
                      <a:extLst>
                        <a:ext uri="{9D8B030D-6E8A-4147-A177-3AD203B41FA5}">
                          <a16:colId xmlns:a16="http://schemas.microsoft.com/office/drawing/2014/main" val="3688558590"/>
                        </a:ext>
                      </a:extLst>
                    </a:gridCol>
                    <a:gridCol w="2151035">
                      <a:extLst>
                        <a:ext uri="{9D8B030D-6E8A-4147-A177-3AD203B41FA5}">
                          <a16:colId xmlns:a16="http://schemas.microsoft.com/office/drawing/2014/main" val="2270862113"/>
                        </a:ext>
                      </a:extLst>
                    </a:gridCol>
                    <a:gridCol w="2151035">
                      <a:extLst>
                        <a:ext uri="{9D8B030D-6E8A-4147-A177-3AD203B41FA5}">
                          <a16:colId xmlns:a16="http://schemas.microsoft.com/office/drawing/2014/main" val="2900890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16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2010A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Nat. Si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212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2010B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Nat. Si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646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2011A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Nat. Si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407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2013A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20056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8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2013B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1639" r="-20056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85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2017A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01639" r="-20056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Directly</a:t>
                          </a:r>
                          <a:r>
                            <a:rPr lang="en-AU" baseline="0" dirty="0" smtClean="0"/>
                            <a:t> under RB [4]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275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2018A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01639" r="-20056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1P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59902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628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113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4</cp:revision>
  <dcterms:created xsi:type="dcterms:W3CDTF">2018-09-10T04:33:36Z</dcterms:created>
  <dcterms:modified xsi:type="dcterms:W3CDTF">2018-09-11T05:51:21Z</dcterms:modified>
</cp:coreProperties>
</file>