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792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9" y="1122363"/>
            <a:ext cx="8909447" cy="2387600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9" y="3602038"/>
            <a:ext cx="8909447" cy="1655762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57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100" y="365125"/>
            <a:ext cx="256146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1" y="365125"/>
            <a:ext cx="7535907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6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56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1709743"/>
            <a:ext cx="10245864" cy="2852737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4589468"/>
            <a:ext cx="10245864" cy="150018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00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701" y="1825625"/>
            <a:ext cx="5048687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8" y="1825625"/>
            <a:ext cx="5048687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3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5129"/>
            <a:ext cx="1024586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1681163"/>
            <a:ext cx="5025485" cy="82391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2505075"/>
            <a:ext cx="502548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1681163"/>
            <a:ext cx="5050234" cy="823912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2505075"/>
            <a:ext cx="5050234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46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46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26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8" y="457200"/>
            <a:ext cx="3831371" cy="160020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5" y="987430"/>
            <a:ext cx="6013877" cy="4873625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8" y="2057400"/>
            <a:ext cx="3831371" cy="3811588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32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8" y="457200"/>
            <a:ext cx="3831371" cy="160020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5" y="987430"/>
            <a:ext cx="6013877" cy="4873625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8" y="2057400"/>
            <a:ext cx="3831371" cy="3811588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1" y="365129"/>
            <a:ext cx="102458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1" y="1825625"/>
            <a:ext cx="102458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56355"/>
            <a:ext cx="2672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8B96-52B5-412C-A888-07E8DC226C2D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7" y="6356355"/>
            <a:ext cx="4009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56355"/>
            <a:ext cx="2672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0539-6D1B-4B32-8D5F-900EE142C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6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97336" y="29010"/>
            <a:ext cx="6154308" cy="3320292"/>
            <a:chOff x="119805" y="341641"/>
            <a:chExt cx="6154308" cy="3320292"/>
          </a:xfrm>
        </p:grpSpPr>
        <p:sp>
          <p:nvSpPr>
            <p:cNvPr id="340" name="object 2"/>
            <p:cNvSpPr txBox="1"/>
            <p:nvPr/>
          </p:nvSpPr>
          <p:spPr>
            <a:xfrm>
              <a:off x="1094248" y="3227869"/>
              <a:ext cx="13843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45" name="object 3"/>
            <p:cNvSpPr/>
            <p:nvPr/>
          </p:nvSpPr>
          <p:spPr>
            <a:xfrm>
              <a:off x="1867461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4"/>
            <p:cNvSpPr/>
            <p:nvPr/>
          </p:nvSpPr>
          <p:spPr>
            <a:xfrm>
              <a:off x="1867461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5"/>
            <p:cNvSpPr txBox="1"/>
            <p:nvPr/>
          </p:nvSpPr>
          <p:spPr>
            <a:xfrm>
              <a:off x="1741782" y="3227869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48" name="object 6"/>
            <p:cNvSpPr/>
            <p:nvPr/>
          </p:nvSpPr>
          <p:spPr>
            <a:xfrm>
              <a:off x="2571484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7"/>
            <p:cNvSpPr/>
            <p:nvPr/>
          </p:nvSpPr>
          <p:spPr>
            <a:xfrm>
              <a:off x="2571484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8"/>
            <p:cNvSpPr/>
            <p:nvPr/>
          </p:nvSpPr>
          <p:spPr>
            <a:xfrm>
              <a:off x="3275507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9"/>
            <p:cNvSpPr/>
            <p:nvPr/>
          </p:nvSpPr>
          <p:spPr>
            <a:xfrm>
              <a:off x="3275507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10"/>
            <p:cNvSpPr txBox="1"/>
            <p:nvPr/>
          </p:nvSpPr>
          <p:spPr>
            <a:xfrm>
              <a:off x="2445805" y="3227869"/>
              <a:ext cx="955675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716280" algn="l"/>
                </a:tabLst>
              </a:pPr>
              <a:r>
                <a:rPr sz="1600" dirty="0">
                  <a:latin typeface="Arial"/>
                  <a:cs typeface="Arial"/>
                </a:rPr>
                <a:t>50	75</a:t>
              </a:r>
            </a:p>
          </p:txBody>
        </p:sp>
        <p:sp>
          <p:nvSpPr>
            <p:cNvPr id="353" name="object 11"/>
            <p:cNvSpPr/>
            <p:nvPr/>
          </p:nvSpPr>
          <p:spPr>
            <a:xfrm>
              <a:off x="3979531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12"/>
            <p:cNvSpPr/>
            <p:nvPr/>
          </p:nvSpPr>
          <p:spPr>
            <a:xfrm>
              <a:off x="3979531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13"/>
            <p:cNvSpPr/>
            <p:nvPr/>
          </p:nvSpPr>
          <p:spPr>
            <a:xfrm>
              <a:off x="4683554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14"/>
            <p:cNvSpPr/>
            <p:nvPr/>
          </p:nvSpPr>
          <p:spPr>
            <a:xfrm>
              <a:off x="4683554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15"/>
            <p:cNvSpPr txBox="1"/>
            <p:nvPr/>
          </p:nvSpPr>
          <p:spPr>
            <a:xfrm>
              <a:off x="3797362" y="3227869"/>
              <a:ext cx="1068705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716280" algn="l"/>
                </a:tabLst>
              </a:pPr>
              <a:r>
                <a:rPr sz="1600" dirty="0">
                  <a:latin typeface="Arial"/>
                  <a:cs typeface="Arial"/>
                </a:rPr>
                <a:t>100	125</a:t>
              </a:r>
            </a:p>
          </p:txBody>
        </p:sp>
        <p:sp>
          <p:nvSpPr>
            <p:cNvPr id="358" name="object 16"/>
            <p:cNvSpPr/>
            <p:nvPr/>
          </p:nvSpPr>
          <p:spPr>
            <a:xfrm>
              <a:off x="5387577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17"/>
            <p:cNvSpPr/>
            <p:nvPr/>
          </p:nvSpPr>
          <p:spPr>
            <a:xfrm>
              <a:off x="5387577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18"/>
            <p:cNvSpPr/>
            <p:nvPr/>
          </p:nvSpPr>
          <p:spPr>
            <a:xfrm>
              <a:off x="6091600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19"/>
            <p:cNvSpPr/>
            <p:nvPr/>
          </p:nvSpPr>
          <p:spPr>
            <a:xfrm>
              <a:off x="6091600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20"/>
            <p:cNvSpPr txBox="1"/>
            <p:nvPr/>
          </p:nvSpPr>
          <p:spPr>
            <a:xfrm>
              <a:off x="5205408" y="3227869"/>
              <a:ext cx="1068705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716280" algn="l"/>
                </a:tabLst>
              </a:pPr>
              <a:r>
                <a:rPr sz="1600" dirty="0">
                  <a:latin typeface="Arial"/>
                  <a:cs typeface="Arial"/>
                </a:rPr>
                <a:t>150	175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3" name="object 21"/>
            <p:cNvSpPr txBox="1"/>
            <p:nvPr/>
          </p:nvSpPr>
          <p:spPr>
            <a:xfrm>
              <a:off x="2571484" y="3407933"/>
              <a:ext cx="2096770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Plunge voltage (mV)</a:t>
              </a:r>
            </a:p>
          </p:txBody>
        </p:sp>
        <p:sp>
          <p:nvSpPr>
            <p:cNvPr id="364" name="object 22"/>
            <p:cNvSpPr/>
            <p:nvPr/>
          </p:nvSpPr>
          <p:spPr>
            <a:xfrm>
              <a:off x="911774" y="303503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23"/>
            <p:cNvSpPr/>
            <p:nvPr/>
          </p:nvSpPr>
          <p:spPr>
            <a:xfrm>
              <a:off x="911774" y="303503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24"/>
            <p:cNvSpPr txBox="1"/>
            <p:nvPr/>
          </p:nvSpPr>
          <p:spPr>
            <a:xfrm>
              <a:off x="448224" y="2959846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7" name="object 25"/>
            <p:cNvSpPr txBox="1"/>
            <p:nvPr/>
          </p:nvSpPr>
          <p:spPr>
            <a:xfrm>
              <a:off x="677784" y="2867625"/>
              <a:ext cx="187960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−1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68" name="object 26"/>
            <p:cNvSpPr/>
            <p:nvPr/>
          </p:nvSpPr>
          <p:spPr>
            <a:xfrm>
              <a:off x="911774" y="216095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27"/>
            <p:cNvSpPr/>
            <p:nvPr/>
          </p:nvSpPr>
          <p:spPr>
            <a:xfrm>
              <a:off x="911774" y="216095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28"/>
            <p:cNvSpPr txBox="1"/>
            <p:nvPr/>
          </p:nvSpPr>
          <p:spPr>
            <a:xfrm>
              <a:off x="524424" y="2085767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1" name="object 29"/>
            <p:cNvSpPr txBox="1"/>
            <p:nvPr/>
          </p:nvSpPr>
          <p:spPr>
            <a:xfrm>
              <a:off x="753984" y="1993546"/>
              <a:ext cx="104775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0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72" name="object 30"/>
            <p:cNvSpPr/>
            <p:nvPr/>
          </p:nvSpPr>
          <p:spPr>
            <a:xfrm>
              <a:off x="911774" y="128687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1"/>
            <p:cNvSpPr/>
            <p:nvPr/>
          </p:nvSpPr>
          <p:spPr>
            <a:xfrm>
              <a:off x="911774" y="128687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2"/>
            <p:cNvSpPr txBox="1"/>
            <p:nvPr/>
          </p:nvSpPr>
          <p:spPr>
            <a:xfrm>
              <a:off x="524424" y="1211688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5" name="object 33"/>
            <p:cNvSpPr txBox="1"/>
            <p:nvPr/>
          </p:nvSpPr>
          <p:spPr>
            <a:xfrm>
              <a:off x="753984" y="1119468"/>
              <a:ext cx="104775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1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76" name="object 34"/>
            <p:cNvSpPr/>
            <p:nvPr/>
          </p:nvSpPr>
          <p:spPr>
            <a:xfrm>
              <a:off x="911774" y="41279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5"/>
            <p:cNvSpPr/>
            <p:nvPr/>
          </p:nvSpPr>
          <p:spPr>
            <a:xfrm>
              <a:off x="911774" y="412794"/>
              <a:ext cx="5252720" cy="0"/>
            </a:xfrm>
            <a:custGeom>
              <a:avLst/>
              <a:gdLst/>
              <a:ahLst/>
              <a:cxnLst/>
              <a:rect l="l" t="t" r="r" b="b"/>
              <a:pathLst>
                <a:path w="5252720">
                  <a:moveTo>
                    <a:pt x="0" y="0"/>
                  </a:moveTo>
                  <a:lnTo>
                    <a:pt x="5252404" y="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6"/>
            <p:cNvSpPr txBox="1"/>
            <p:nvPr/>
          </p:nvSpPr>
          <p:spPr>
            <a:xfrm>
              <a:off x="524424" y="433861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9" name="object 37"/>
            <p:cNvSpPr txBox="1"/>
            <p:nvPr/>
          </p:nvSpPr>
          <p:spPr>
            <a:xfrm>
              <a:off x="753984" y="341641"/>
              <a:ext cx="104775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2</a:t>
              </a:r>
              <a:endParaRPr sz="1100" dirty="0">
                <a:latin typeface="Arial"/>
                <a:cs typeface="Arial"/>
              </a:endParaRPr>
            </a:p>
          </p:txBody>
        </p:sp>
        <p:sp>
          <p:nvSpPr>
            <p:cNvPr id="380" name="object 38"/>
            <p:cNvSpPr/>
            <p:nvPr/>
          </p:nvSpPr>
          <p:spPr>
            <a:xfrm>
              <a:off x="930824" y="317042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9"/>
            <p:cNvSpPr/>
            <p:nvPr/>
          </p:nvSpPr>
          <p:spPr>
            <a:xfrm>
              <a:off x="930824" y="3170427"/>
              <a:ext cx="5233670" cy="0"/>
            </a:xfrm>
            <a:custGeom>
              <a:avLst/>
              <a:gdLst/>
              <a:ahLst/>
              <a:cxnLst/>
              <a:rect l="l" t="t" r="r" b="b"/>
              <a:pathLst>
                <a:path w="5233670">
                  <a:moveTo>
                    <a:pt x="0" y="0"/>
                  </a:moveTo>
                  <a:lnTo>
                    <a:pt x="5233354" y="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40"/>
            <p:cNvSpPr/>
            <p:nvPr/>
          </p:nvSpPr>
          <p:spPr>
            <a:xfrm>
              <a:off x="930824" y="311973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41"/>
            <p:cNvSpPr/>
            <p:nvPr/>
          </p:nvSpPr>
          <p:spPr>
            <a:xfrm>
              <a:off x="930824" y="311973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42"/>
            <p:cNvSpPr/>
            <p:nvPr/>
          </p:nvSpPr>
          <p:spPr>
            <a:xfrm>
              <a:off x="930824" y="307502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43"/>
            <p:cNvSpPr/>
            <p:nvPr/>
          </p:nvSpPr>
          <p:spPr>
            <a:xfrm>
              <a:off x="930824" y="307502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44"/>
            <p:cNvSpPr/>
            <p:nvPr/>
          </p:nvSpPr>
          <p:spPr>
            <a:xfrm>
              <a:off x="930824" y="277190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45"/>
            <p:cNvSpPr/>
            <p:nvPr/>
          </p:nvSpPr>
          <p:spPr>
            <a:xfrm>
              <a:off x="930824" y="277190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46"/>
            <p:cNvSpPr/>
            <p:nvPr/>
          </p:nvSpPr>
          <p:spPr>
            <a:xfrm>
              <a:off x="930824" y="261798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47"/>
            <p:cNvSpPr/>
            <p:nvPr/>
          </p:nvSpPr>
          <p:spPr>
            <a:xfrm>
              <a:off x="930824" y="261798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48"/>
            <p:cNvSpPr/>
            <p:nvPr/>
          </p:nvSpPr>
          <p:spPr>
            <a:xfrm>
              <a:off x="930824" y="250878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49"/>
            <p:cNvSpPr/>
            <p:nvPr/>
          </p:nvSpPr>
          <p:spPr>
            <a:xfrm>
              <a:off x="930824" y="250878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50"/>
            <p:cNvSpPr/>
            <p:nvPr/>
          </p:nvSpPr>
          <p:spPr>
            <a:xfrm>
              <a:off x="930824" y="242407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51"/>
            <p:cNvSpPr/>
            <p:nvPr/>
          </p:nvSpPr>
          <p:spPr>
            <a:xfrm>
              <a:off x="930824" y="242407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52"/>
            <p:cNvSpPr/>
            <p:nvPr/>
          </p:nvSpPr>
          <p:spPr>
            <a:xfrm>
              <a:off x="930824" y="235486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53"/>
            <p:cNvSpPr/>
            <p:nvPr/>
          </p:nvSpPr>
          <p:spPr>
            <a:xfrm>
              <a:off x="930824" y="235486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54"/>
            <p:cNvSpPr/>
            <p:nvPr/>
          </p:nvSpPr>
          <p:spPr>
            <a:xfrm>
              <a:off x="930824" y="229634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55"/>
            <p:cNvSpPr/>
            <p:nvPr/>
          </p:nvSpPr>
          <p:spPr>
            <a:xfrm>
              <a:off x="930824" y="229634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56"/>
            <p:cNvSpPr/>
            <p:nvPr/>
          </p:nvSpPr>
          <p:spPr>
            <a:xfrm>
              <a:off x="930824" y="224565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57"/>
            <p:cNvSpPr/>
            <p:nvPr/>
          </p:nvSpPr>
          <p:spPr>
            <a:xfrm>
              <a:off x="930824" y="224565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58"/>
            <p:cNvSpPr/>
            <p:nvPr/>
          </p:nvSpPr>
          <p:spPr>
            <a:xfrm>
              <a:off x="930824" y="220094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59"/>
            <p:cNvSpPr/>
            <p:nvPr/>
          </p:nvSpPr>
          <p:spPr>
            <a:xfrm>
              <a:off x="930824" y="220094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60"/>
            <p:cNvSpPr/>
            <p:nvPr/>
          </p:nvSpPr>
          <p:spPr>
            <a:xfrm>
              <a:off x="930824" y="189782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61"/>
            <p:cNvSpPr/>
            <p:nvPr/>
          </p:nvSpPr>
          <p:spPr>
            <a:xfrm>
              <a:off x="930824" y="189782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62"/>
            <p:cNvSpPr/>
            <p:nvPr/>
          </p:nvSpPr>
          <p:spPr>
            <a:xfrm>
              <a:off x="930824" y="174391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63"/>
            <p:cNvSpPr/>
            <p:nvPr/>
          </p:nvSpPr>
          <p:spPr>
            <a:xfrm>
              <a:off x="930824" y="174391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64"/>
            <p:cNvSpPr/>
            <p:nvPr/>
          </p:nvSpPr>
          <p:spPr>
            <a:xfrm>
              <a:off x="930824" y="163470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65"/>
            <p:cNvSpPr/>
            <p:nvPr/>
          </p:nvSpPr>
          <p:spPr>
            <a:xfrm>
              <a:off x="930824" y="163470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66"/>
            <p:cNvSpPr/>
            <p:nvPr/>
          </p:nvSpPr>
          <p:spPr>
            <a:xfrm>
              <a:off x="930824" y="154999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67"/>
            <p:cNvSpPr/>
            <p:nvPr/>
          </p:nvSpPr>
          <p:spPr>
            <a:xfrm>
              <a:off x="930824" y="154999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68"/>
            <p:cNvSpPr/>
            <p:nvPr/>
          </p:nvSpPr>
          <p:spPr>
            <a:xfrm>
              <a:off x="930824" y="148078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69"/>
            <p:cNvSpPr/>
            <p:nvPr/>
          </p:nvSpPr>
          <p:spPr>
            <a:xfrm>
              <a:off x="930824" y="148078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70"/>
            <p:cNvSpPr/>
            <p:nvPr/>
          </p:nvSpPr>
          <p:spPr>
            <a:xfrm>
              <a:off x="930824" y="142226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71"/>
            <p:cNvSpPr/>
            <p:nvPr/>
          </p:nvSpPr>
          <p:spPr>
            <a:xfrm>
              <a:off x="930824" y="142226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72"/>
            <p:cNvSpPr/>
            <p:nvPr/>
          </p:nvSpPr>
          <p:spPr>
            <a:xfrm>
              <a:off x="930824" y="137158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73"/>
            <p:cNvSpPr/>
            <p:nvPr/>
          </p:nvSpPr>
          <p:spPr>
            <a:xfrm>
              <a:off x="930824" y="137158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74"/>
            <p:cNvSpPr/>
            <p:nvPr/>
          </p:nvSpPr>
          <p:spPr>
            <a:xfrm>
              <a:off x="930824" y="132686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75"/>
            <p:cNvSpPr/>
            <p:nvPr/>
          </p:nvSpPr>
          <p:spPr>
            <a:xfrm>
              <a:off x="930824" y="132686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76"/>
            <p:cNvSpPr/>
            <p:nvPr/>
          </p:nvSpPr>
          <p:spPr>
            <a:xfrm>
              <a:off x="930824" y="102374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77"/>
            <p:cNvSpPr/>
            <p:nvPr/>
          </p:nvSpPr>
          <p:spPr>
            <a:xfrm>
              <a:off x="930824" y="102374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78"/>
            <p:cNvSpPr/>
            <p:nvPr/>
          </p:nvSpPr>
          <p:spPr>
            <a:xfrm>
              <a:off x="930824" y="86983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79"/>
            <p:cNvSpPr/>
            <p:nvPr/>
          </p:nvSpPr>
          <p:spPr>
            <a:xfrm>
              <a:off x="930824" y="86983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80"/>
            <p:cNvSpPr/>
            <p:nvPr/>
          </p:nvSpPr>
          <p:spPr>
            <a:xfrm>
              <a:off x="930824" y="76062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81"/>
            <p:cNvSpPr/>
            <p:nvPr/>
          </p:nvSpPr>
          <p:spPr>
            <a:xfrm>
              <a:off x="930824" y="76062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82"/>
            <p:cNvSpPr/>
            <p:nvPr/>
          </p:nvSpPr>
          <p:spPr>
            <a:xfrm>
              <a:off x="930824" y="67591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83"/>
            <p:cNvSpPr/>
            <p:nvPr/>
          </p:nvSpPr>
          <p:spPr>
            <a:xfrm>
              <a:off x="930824" y="67591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84"/>
            <p:cNvSpPr/>
            <p:nvPr/>
          </p:nvSpPr>
          <p:spPr>
            <a:xfrm>
              <a:off x="930824" y="60670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85"/>
            <p:cNvSpPr/>
            <p:nvPr/>
          </p:nvSpPr>
          <p:spPr>
            <a:xfrm>
              <a:off x="930824" y="60670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86"/>
            <p:cNvSpPr/>
            <p:nvPr/>
          </p:nvSpPr>
          <p:spPr>
            <a:xfrm>
              <a:off x="930824" y="54819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87"/>
            <p:cNvSpPr/>
            <p:nvPr/>
          </p:nvSpPr>
          <p:spPr>
            <a:xfrm>
              <a:off x="930824" y="54819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88"/>
            <p:cNvSpPr/>
            <p:nvPr/>
          </p:nvSpPr>
          <p:spPr>
            <a:xfrm>
              <a:off x="930824" y="49750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89"/>
            <p:cNvSpPr/>
            <p:nvPr/>
          </p:nvSpPr>
          <p:spPr>
            <a:xfrm>
              <a:off x="930824" y="49750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90"/>
            <p:cNvSpPr/>
            <p:nvPr/>
          </p:nvSpPr>
          <p:spPr>
            <a:xfrm>
              <a:off x="930824" y="45279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91"/>
            <p:cNvSpPr/>
            <p:nvPr/>
          </p:nvSpPr>
          <p:spPr>
            <a:xfrm>
              <a:off x="930824" y="45279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92"/>
            <p:cNvSpPr txBox="1"/>
            <p:nvPr/>
          </p:nvSpPr>
          <p:spPr>
            <a:xfrm>
              <a:off x="119805" y="720503"/>
              <a:ext cx="287020" cy="21507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Relaxa</a:t>
              </a:r>
              <a:r>
                <a:rPr sz="1800" spc="-5" dirty="0">
                  <a:latin typeface="Arial"/>
                  <a:cs typeface="Arial"/>
                </a:rPr>
                <a:t>t</a:t>
              </a:r>
              <a:r>
                <a:rPr sz="1800" dirty="0">
                  <a:latin typeface="Arial"/>
                  <a:cs typeface="Arial"/>
                </a:rPr>
                <a:t>ion ra</a:t>
              </a:r>
              <a:r>
                <a:rPr sz="1800" spc="-5" dirty="0">
                  <a:latin typeface="Arial"/>
                  <a:cs typeface="Arial"/>
                </a:rPr>
                <a:t>t</a:t>
              </a:r>
              <a:r>
                <a:rPr sz="1800" dirty="0">
                  <a:latin typeface="Arial"/>
                  <a:cs typeface="Arial"/>
                </a:rPr>
                <a:t>e (</a:t>
              </a:r>
              <a:r>
                <a:rPr sz="1800" i="1" spc="80" dirty="0">
                  <a:latin typeface="Verdana"/>
                  <a:cs typeface="Verdana"/>
                </a:rPr>
                <a:t>s</a:t>
              </a:r>
              <a:r>
                <a:rPr sz="1875" i="1" spc="-7" baseline="31111" dirty="0">
                  <a:latin typeface="Verdana"/>
                  <a:cs typeface="Verdana"/>
                </a:rPr>
                <a:t>−</a:t>
              </a:r>
              <a:r>
                <a:rPr sz="1875" i="1" spc="67" baseline="31111" dirty="0">
                  <a:latin typeface="Verdana"/>
                  <a:cs typeface="Verdana"/>
                </a:rPr>
                <a:t>1</a:t>
              </a:r>
              <a:r>
                <a:rPr sz="1800" dirty="0">
                  <a:latin typeface="Arial"/>
                  <a:cs typeface="Arial"/>
                </a:rPr>
                <a:t>)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35" name="object 93"/>
            <p:cNvSpPr/>
            <p:nvPr/>
          </p:nvSpPr>
          <p:spPr>
            <a:xfrm>
              <a:off x="1192949" y="955388"/>
              <a:ext cx="0" cy="134620"/>
            </a:xfrm>
            <a:custGeom>
              <a:avLst/>
              <a:gdLst/>
              <a:ahLst/>
              <a:cxnLst/>
              <a:rect l="l" t="t" r="r" b="b"/>
              <a:pathLst>
                <a:path h="134619">
                  <a:moveTo>
                    <a:pt x="0" y="13452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94"/>
            <p:cNvSpPr/>
            <p:nvPr/>
          </p:nvSpPr>
          <p:spPr>
            <a:xfrm>
              <a:off x="1207704" y="1540061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70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95"/>
            <p:cNvSpPr/>
            <p:nvPr/>
          </p:nvSpPr>
          <p:spPr>
            <a:xfrm>
              <a:off x="1165444" y="1787572"/>
              <a:ext cx="409254" cy="6955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96"/>
            <p:cNvSpPr/>
            <p:nvPr/>
          </p:nvSpPr>
          <p:spPr>
            <a:xfrm>
              <a:off x="1758940" y="2481733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h="104775">
                  <a:moveTo>
                    <a:pt x="0" y="10434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97"/>
            <p:cNvSpPr/>
            <p:nvPr/>
          </p:nvSpPr>
          <p:spPr>
            <a:xfrm>
              <a:off x="2354441" y="276716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8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98"/>
            <p:cNvSpPr/>
            <p:nvPr/>
          </p:nvSpPr>
          <p:spPr>
            <a:xfrm>
              <a:off x="2949943" y="2716649"/>
              <a:ext cx="0" cy="161290"/>
            </a:xfrm>
            <a:custGeom>
              <a:avLst/>
              <a:gdLst/>
              <a:ahLst/>
              <a:cxnLst/>
              <a:rect l="l" t="t" r="r" b="b"/>
              <a:pathLst>
                <a:path h="161289">
                  <a:moveTo>
                    <a:pt x="0" y="16071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99"/>
            <p:cNvSpPr/>
            <p:nvPr/>
          </p:nvSpPr>
          <p:spPr>
            <a:xfrm>
              <a:off x="3545445" y="2729781"/>
              <a:ext cx="0" cy="99695"/>
            </a:xfrm>
            <a:custGeom>
              <a:avLst/>
              <a:gdLst/>
              <a:ahLst/>
              <a:cxnLst/>
              <a:rect l="l" t="t" r="r" b="b"/>
              <a:pathLst>
                <a:path h="99694">
                  <a:moveTo>
                    <a:pt x="0" y="9917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100"/>
            <p:cNvSpPr/>
            <p:nvPr/>
          </p:nvSpPr>
          <p:spPr>
            <a:xfrm>
              <a:off x="4140947" y="2700483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14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101"/>
            <p:cNvSpPr/>
            <p:nvPr/>
          </p:nvSpPr>
          <p:spPr>
            <a:xfrm>
              <a:off x="4736449" y="2620307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92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102"/>
            <p:cNvSpPr/>
            <p:nvPr/>
          </p:nvSpPr>
          <p:spPr>
            <a:xfrm>
              <a:off x="5331951" y="2778681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70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103"/>
            <p:cNvSpPr/>
            <p:nvPr/>
          </p:nvSpPr>
          <p:spPr>
            <a:xfrm>
              <a:off x="5927453" y="286167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1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104"/>
            <p:cNvSpPr/>
            <p:nvPr/>
          </p:nvSpPr>
          <p:spPr>
            <a:xfrm>
              <a:off x="1576595" y="264829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577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105"/>
            <p:cNvSpPr/>
            <p:nvPr/>
          </p:nvSpPr>
          <p:spPr>
            <a:xfrm>
              <a:off x="1635617" y="267625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607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106"/>
            <p:cNvSpPr/>
            <p:nvPr/>
          </p:nvSpPr>
          <p:spPr>
            <a:xfrm>
              <a:off x="1694639" y="2783864"/>
              <a:ext cx="0" cy="106045"/>
            </a:xfrm>
            <a:custGeom>
              <a:avLst/>
              <a:gdLst/>
              <a:ahLst/>
              <a:cxnLst/>
              <a:rect l="l" t="t" r="r" b="b"/>
              <a:pathLst>
                <a:path h="106044">
                  <a:moveTo>
                    <a:pt x="0" y="10586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107"/>
            <p:cNvSpPr/>
            <p:nvPr/>
          </p:nvSpPr>
          <p:spPr>
            <a:xfrm>
              <a:off x="1753662" y="269205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38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108"/>
            <p:cNvSpPr/>
            <p:nvPr/>
          </p:nvSpPr>
          <p:spPr>
            <a:xfrm>
              <a:off x="1812684" y="2764278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18967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109"/>
            <p:cNvSpPr/>
            <p:nvPr/>
          </p:nvSpPr>
          <p:spPr>
            <a:xfrm>
              <a:off x="1871707" y="272317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32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110"/>
            <p:cNvSpPr/>
            <p:nvPr/>
          </p:nvSpPr>
          <p:spPr>
            <a:xfrm>
              <a:off x="1142282" y="96599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111"/>
            <p:cNvSpPr/>
            <p:nvPr/>
          </p:nvSpPr>
          <p:spPr>
            <a:xfrm>
              <a:off x="1142282" y="96599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112"/>
            <p:cNvSpPr/>
            <p:nvPr/>
          </p:nvSpPr>
          <p:spPr>
            <a:xfrm>
              <a:off x="1157038" y="152530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113"/>
            <p:cNvSpPr/>
            <p:nvPr/>
          </p:nvSpPr>
          <p:spPr>
            <a:xfrm>
              <a:off x="1157038" y="152530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114"/>
            <p:cNvSpPr/>
            <p:nvPr/>
          </p:nvSpPr>
          <p:spPr>
            <a:xfrm>
              <a:off x="1708273" y="247961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1D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115"/>
            <p:cNvSpPr/>
            <p:nvPr/>
          </p:nvSpPr>
          <p:spPr>
            <a:xfrm>
              <a:off x="1708273" y="247961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116"/>
            <p:cNvSpPr/>
            <p:nvPr/>
          </p:nvSpPr>
          <p:spPr>
            <a:xfrm>
              <a:off x="2303775" y="275939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1D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117"/>
            <p:cNvSpPr/>
            <p:nvPr/>
          </p:nvSpPr>
          <p:spPr>
            <a:xfrm>
              <a:off x="2303775" y="275939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118"/>
            <p:cNvSpPr/>
            <p:nvPr/>
          </p:nvSpPr>
          <p:spPr>
            <a:xfrm>
              <a:off x="2899277" y="273784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1D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119"/>
            <p:cNvSpPr/>
            <p:nvPr/>
          </p:nvSpPr>
          <p:spPr>
            <a:xfrm>
              <a:off x="2899277" y="273784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120"/>
            <p:cNvSpPr/>
            <p:nvPr/>
          </p:nvSpPr>
          <p:spPr>
            <a:xfrm>
              <a:off x="3494779" y="272541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1D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121"/>
            <p:cNvSpPr/>
            <p:nvPr/>
          </p:nvSpPr>
          <p:spPr>
            <a:xfrm>
              <a:off x="3494779" y="272541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122"/>
            <p:cNvSpPr/>
            <p:nvPr/>
          </p:nvSpPr>
          <p:spPr>
            <a:xfrm>
              <a:off x="4090281" y="270383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1D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123"/>
            <p:cNvSpPr/>
            <p:nvPr/>
          </p:nvSpPr>
          <p:spPr>
            <a:xfrm>
              <a:off x="4090281" y="270383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124"/>
            <p:cNvSpPr/>
            <p:nvPr/>
          </p:nvSpPr>
          <p:spPr>
            <a:xfrm>
              <a:off x="4685783" y="262567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1D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125"/>
            <p:cNvSpPr/>
            <p:nvPr/>
          </p:nvSpPr>
          <p:spPr>
            <a:xfrm>
              <a:off x="4685783" y="262567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126"/>
            <p:cNvSpPr/>
            <p:nvPr/>
          </p:nvSpPr>
          <p:spPr>
            <a:xfrm>
              <a:off x="5281285" y="280650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1D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127"/>
            <p:cNvSpPr/>
            <p:nvPr/>
          </p:nvSpPr>
          <p:spPr>
            <a:xfrm>
              <a:off x="5281285" y="280650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128"/>
            <p:cNvSpPr/>
            <p:nvPr/>
          </p:nvSpPr>
          <p:spPr>
            <a:xfrm>
              <a:off x="5876787" y="288826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1D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129"/>
            <p:cNvSpPr/>
            <p:nvPr/>
          </p:nvSpPr>
          <p:spPr>
            <a:xfrm>
              <a:off x="5876787" y="288826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130"/>
            <p:cNvSpPr/>
            <p:nvPr/>
          </p:nvSpPr>
          <p:spPr>
            <a:xfrm>
              <a:off x="1525928" y="263357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131"/>
            <p:cNvSpPr/>
            <p:nvPr/>
          </p:nvSpPr>
          <p:spPr>
            <a:xfrm>
              <a:off x="1525928" y="263357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132"/>
            <p:cNvSpPr/>
            <p:nvPr/>
          </p:nvSpPr>
          <p:spPr>
            <a:xfrm>
              <a:off x="1584951" y="266167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133"/>
            <p:cNvSpPr/>
            <p:nvPr/>
          </p:nvSpPr>
          <p:spPr>
            <a:xfrm>
              <a:off x="1584951" y="266167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134"/>
            <p:cNvSpPr/>
            <p:nvPr/>
          </p:nvSpPr>
          <p:spPr>
            <a:xfrm>
              <a:off x="1643973" y="278239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135"/>
            <p:cNvSpPr/>
            <p:nvPr/>
          </p:nvSpPr>
          <p:spPr>
            <a:xfrm>
              <a:off x="1643973" y="278239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136"/>
            <p:cNvSpPr/>
            <p:nvPr/>
          </p:nvSpPr>
          <p:spPr>
            <a:xfrm>
              <a:off x="1702995" y="269719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137"/>
            <p:cNvSpPr/>
            <p:nvPr/>
          </p:nvSpPr>
          <p:spPr>
            <a:xfrm>
              <a:off x="1702995" y="269719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138"/>
            <p:cNvSpPr/>
            <p:nvPr/>
          </p:nvSpPr>
          <p:spPr>
            <a:xfrm>
              <a:off x="1762018" y="279666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139"/>
            <p:cNvSpPr/>
            <p:nvPr/>
          </p:nvSpPr>
          <p:spPr>
            <a:xfrm>
              <a:off x="1762018" y="279666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140"/>
            <p:cNvSpPr/>
            <p:nvPr/>
          </p:nvSpPr>
          <p:spPr>
            <a:xfrm>
              <a:off x="1821040" y="274928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141"/>
            <p:cNvSpPr/>
            <p:nvPr/>
          </p:nvSpPr>
          <p:spPr>
            <a:xfrm>
              <a:off x="1821040" y="274928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142"/>
            <p:cNvSpPr/>
            <p:nvPr/>
          </p:nvSpPr>
          <p:spPr>
            <a:xfrm>
              <a:off x="956224" y="412794"/>
              <a:ext cx="0" cy="2757805"/>
            </a:xfrm>
            <a:custGeom>
              <a:avLst/>
              <a:gdLst/>
              <a:ahLst/>
              <a:cxnLst/>
              <a:rect l="l" t="t" r="r" b="b"/>
              <a:pathLst>
                <a:path h="2757805">
                  <a:moveTo>
                    <a:pt x="0" y="2757633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143"/>
            <p:cNvSpPr/>
            <p:nvPr/>
          </p:nvSpPr>
          <p:spPr>
            <a:xfrm>
              <a:off x="6164178" y="412794"/>
              <a:ext cx="0" cy="2757805"/>
            </a:xfrm>
            <a:custGeom>
              <a:avLst/>
              <a:gdLst/>
              <a:ahLst/>
              <a:cxnLst/>
              <a:rect l="l" t="t" r="r" b="b"/>
              <a:pathLst>
                <a:path h="2757805">
                  <a:moveTo>
                    <a:pt x="0" y="2757633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144"/>
            <p:cNvSpPr/>
            <p:nvPr/>
          </p:nvSpPr>
          <p:spPr>
            <a:xfrm>
              <a:off x="4389556" y="54934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8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145"/>
            <p:cNvSpPr/>
            <p:nvPr/>
          </p:nvSpPr>
          <p:spPr>
            <a:xfrm>
              <a:off x="4338890" y="58752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146"/>
            <p:cNvSpPr/>
            <p:nvPr/>
          </p:nvSpPr>
          <p:spPr>
            <a:xfrm>
              <a:off x="4338890" y="58752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147"/>
            <p:cNvSpPr/>
            <p:nvPr/>
          </p:nvSpPr>
          <p:spPr>
            <a:xfrm>
              <a:off x="4389556" y="802709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8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148"/>
            <p:cNvSpPr/>
            <p:nvPr/>
          </p:nvSpPr>
          <p:spPr>
            <a:xfrm>
              <a:off x="4338890" y="84088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1D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149"/>
            <p:cNvSpPr/>
            <p:nvPr/>
          </p:nvSpPr>
          <p:spPr>
            <a:xfrm>
              <a:off x="4338890" y="84088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150"/>
            <p:cNvSpPr txBox="1"/>
            <p:nvPr/>
          </p:nvSpPr>
          <p:spPr>
            <a:xfrm>
              <a:off x="4141681" y="502738"/>
              <a:ext cx="1932939" cy="559435"/>
            </a:xfrm>
            <a:prstGeom prst="rect">
              <a:avLst/>
            </a:prstGeom>
            <a:ln w="12699">
              <a:solidFill>
                <a:srgbClr val="CCCCC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561340" marR="55880">
                <a:lnSpc>
                  <a:spcPct val="118800"/>
                </a:lnSpc>
              </a:pPr>
              <a:r>
                <a:rPr sz="1400" dirty="0">
                  <a:latin typeface="Arial"/>
                  <a:cs typeface="Arial"/>
                </a:rPr>
                <a:t>Compensated </a:t>
              </a:r>
              <a:r>
                <a:rPr sz="1400" dirty="0" smtClean="0">
                  <a:latin typeface="Arial"/>
                  <a:cs typeface="Arial"/>
                </a:rPr>
                <a:t>Uncompensated</a:t>
              </a:r>
              <a:endParaRPr sz="1400" dirty="0">
                <a:latin typeface="Arial"/>
                <a:cs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586460" y="512907"/>
            <a:ext cx="787550" cy="219603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4068164" y="3166342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27001" y="467321"/>
            <a:ext cx="50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d)</a:t>
            </a:r>
          </a:p>
        </p:txBody>
      </p:sp>
      <p:pic>
        <p:nvPicPr>
          <p:cNvPr id="342" name="Picture 3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8" y="3229815"/>
            <a:ext cx="5486411" cy="365760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21" y="-124666"/>
            <a:ext cx="5486411" cy="36576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39" y="3292859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39" y="19395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6478" y="-26164"/>
            <a:ext cx="48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79311" y="4650506"/>
            <a:ext cx="18719" cy="16250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61418" y="4034624"/>
                <a:ext cx="1224136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AU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418" y="4034624"/>
                <a:ext cx="1224136" cy="551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668844" y="3443133"/>
            <a:ext cx="6157601" cy="3395941"/>
            <a:chOff x="119805" y="322783"/>
            <a:chExt cx="6157601" cy="3395941"/>
          </a:xfrm>
        </p:grpSpPr>
        <p:sp>
          <p:nvSpPr>
            <p:cNvPr id="493" name="object 2"/>
            <p:cNvSpPr txBox="1"/>
            <p:nvPr/>
          </p:nvSpPr>
          <p:spPr>
            <a:xfrm>
              <a:off x="887034" y="3227869"/>
              <a:ext cx="13843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94" name="object 3"/>
            <p:cNvSpPr/>
            <p:nvPr/>
          </p:nvSpPr>
          <p:spPr>
            <a:xfrm>
              <a:off x="1995304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"/>
            <p:cNvSpPr/>
            <p:nvPr/>
          </p:nvSpPr>
          <p:spPr>
            <a:xfrm>
              <a:off x="1995304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5"/>
            <p:cNvSpPr txBox="1"/>
            <p:nvPr/>
          </p:nvSpPr>
          <p:spPr>
            <a:xfrm>
              <a:off x="1926114" y="3227869"/>
              <a:ext cx="13843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5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97" name="object 6"/>
            <p:cNvSpPr/>
            <p:nvPr/>
          </p:nvSpPr>
          <p:spPr>
            <a:xfrm>
              <a:off x="3034384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7"/>
            <p:cNvSpPr/>
            <p:nvPr/>
          </p:nvSpPr>
          <p:spPr>
            <a:xfrm>
              <a:off x="3034384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8"/>
            <p:cNvSpPr/>
            <p:nvPr/>
          </p:nvSpPr>
          <p:spPr>
            <a:xfrm>
              <a:off x="4073465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9"/>
            <p:cNvSpPr/>
            <p:nvPr/>
          </p:nvSpPr>
          <p:spPr>
            <a:xfrm>
              <a:off x="4073465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10"/>
            <p:cNvSpPr/>
            <p:nvPr/>
          </p:nvSpPr>
          <p:spPr>
            <a:xfrm>
              <a:off x="5112545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11"/>
            <p:cNvSpPr/>
            <p:nvPr/>
          </p:nvSpPr>
          <p:spPr>
            <a:xfrm>
              <a:off x="5112545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12"/>
            <p:cNvSpPr/>
            <p:nvPr/>
          </p:nvSpPr>
          <p:spPr>
            <a:xfrm>
              <a:off x="6151626" y="317042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13"/>
            <p:cNvSpPr/>
            <p:nvPr/>
          </p:nvSpPr>
          <p:spPr>
            <a:xfrm>
              <a:off x="6151626" y="322783"/>
              <a:ext cx="0" cy="2892425"/>
            </a:xfrm>
            <a:custGeom>
              <a:avLst/>
              <a:gdLst/>
              <a:ahLst/>
              <a:cxnLst/>
              <a:rect l="l" t="t" r="r" b="b"/>
              <a:pathLst>
                <a:path h="2892425">
                  <a:moveTo>
                    <a:pt x="0" y="0"/>
                  </a:moveTo>
                  <a:lnTo>
                    <a:pt x="0" y="2892094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14"/>
            <p:cNvSpPr txBox="1"/>
            <p:nvPr/>
          </p:nvSpPr>
          <p:spPr>
            <a:xfrm>
              <a:off x="2508638" y="3227869"/>
              <a:ext cx="2096770" cy="4908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870"/>
                </a:lnSpc>
                <a:tabLst>
                  <a:tab pos="1038860" algn="l"/>
                </a:tabLst>
              </a:pPr>
              <a:r>
                <a:rPr sz="1600" dirty="0">
                  <a:latin typeface="Arial"/>
                  <a:cs typeface="Arial"/>
                </a:rPr>
                <a:t>10	15</a:t>
              </a:r>
              <a:endParaRPr sz="1600">
                <a:latin typeface="Arial"/>
                <a:cs typeface="Arial"/>
              </a:endParaRPr>
            </a:p>
            <a:p>
              <a:pPr algn="ctr">
                <a:lnSpc>
                  <a:spcPts val="2110"/>
                </a:lnSpc>
              </a:pPr>
              <a:r>
                <a:rPr sz="1800" dirty="0">
                  <a:latin typeface="Arial"/>
                  <a:cs typeface="Arial"/>
                </a:rPr>
                <a:t>Plunge voltage (mV)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06" name="object 15"/>
            <p:cNvSpPr txBox="1"/>
            <p:nvPr/>
          </p:nvSpPr>
          <p:spPr>
            <a:xfrm>
              <a:off x="4986866" y="3227869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20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07" name="object 16"/>
            <p:cNvSpPr txBox="1"/>
            <p:nvPr/>
          </p:nvSpPr>
          <p:spPr>
            <a:xfrm>
              <a:off x="6025946" y="3227869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25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08" name="object 17"/>
            <p:cNvSpPr/>
            <p:nvPr/>
          </p:nvSpPr>
          <p:spPr>
            <a:xfrm>
              <a:off x="911774" y="30395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18"/>
            <p:cNvSpPr/>
            <p:nvPr/>
          </p:nvSpPr>
          <p:spPr>
            <a:xfrm>
              <a:off x="911774" y="30395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19"/>
            <p:cNvSpPr txBox="1"/>
            <p:nvPr/>
          </p:nvSpPr>
          <p:spPr>
            <a:xfrm>
              <a:off x="448224" y="2964366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11" name="object 20"/>
            <p:cNvSpPr txBox="1"/>
            <p:nvPr/>
          </p:nvSpPr>
          <p:spPr>
            <a:xfrm>
              <a:off x="677784" y="2872145"/>
              <a:ext cx="187960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−1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512" name="object 21"/>
            <p:cNvSpPr/>
            <p:nvPr/>
          </p:nvSpPr>
          <p:spPr>
            <a:xfrm>
              <a:off x="911774" y="195209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22"/>
            <p:cNvSpPr/>
            <p:nvPr/>
          </p:nvSpPr>
          <p:spPr>
            <a:xfrm>
              <a:off x="911774" y="195209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23"/>
            <p:cNvSpPr txBox="1"/>
            <p:nvPr/>
          </p:nvSpPr>
          <p:spPr>
            <a:xfrm>
              <a:off x="524424" y="1876905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15" name="object 24"/>
            <p:cNvSpPr txBox="1"/>
            <p:nvPr/>
          </p:nvSpPr>
          <p:spPr>
            <a:xfrm>
              <a:off x="753984" y="1784684"/>
              <a:ext cx="104775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0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516" name="object 25"/>
            <p:cNvSpPr/>
            <p:nvPr/>
          </p:nvSpPr>
          <p:spPr>
            <a:xfrm>
              <a:off x="911774" y="86462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26"/>
            <p:cNvSpPr/>
            <p:nvPr/>
          </p:nvSpPr>
          <p:spPr>
            <a:xfrm>
              <a:off x="911774" y="86462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27"/>
            <p:cNvSpPr txBox="1"/>
            <p:nvPr/>
          </p:nvSpPr>
          <p:spPr>
            <a:xfrm>
              <a:off x="524424" y="789445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19" name="object 28"/>
            <p:cNvSpPr txBox="1"/>
            <p:nvPr/>
          </p:nvSpPr>
          <p:spPr>
            <a:xfrm>
              <a:off x="753984" y="697224"/>
              <a:ext cx="104775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1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520" name="object 29"/>
            <p:cNvSpPr/>
            <p:nvPr/>
          </p:nvSpPr>
          <p:spPr>
            <a:xfrm>
              <a:off x="930824" y="314493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30"/>
            <p:cNvSpPr/>
            <p:nvPr/>
          </p:nvSpPr>
          <p:spPr>
            <a:xfrm>
              <a:off x="930824" y="314493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31"/>
            <p:cNvSpPr/>
            <p:nvPr/>
          </p:nvSpPr>
          <p:spPr>
            <a:xfrm>
              <a:off x="930824" y="308931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32"/>
            <p:cNvSpPr/>
            <p:nvPr/>
          </p:nvSpPr>
          <p:spPr>
            <a:xfrm>
              <a:off x="930824" y="308931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33"/>
            <p:cNvSpPr/>
            <p:nvPr/>
          </p:nvSpPr>
          <p:spPr>
            <a:xfrm>
              <a:off x="930824" y="271219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34"/>
            <p:cNvSpPr/>
            <p:nvPr/>
          </p:nvSpPr>
          <p:spPr>
            <a:xfrm>
              <a:off x="930824" y="271219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35"/>
            <p:cNvSpPr/>
            <p:nvPr/>
          </p:nvSpPr>
          <p:spPr>
            <a:xfrm>
              <a:off x="930824" y="252070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36"/>
            <p:cNvSpPr/>
            <p:nvPr/>
          </p:nvSpPr>
          <p:spPr>
            <a:xfrm>
              <a:off x="930824" y="252070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37"/>
            <p:cNvSpPr/>
            <p:nvPr/>
          </p:nvSpPr>
          <p:spPr>
            <a:xfrm>
              <a:off x="930824" y="238483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38"/>
            <p:cNvSpPr/>
            <p:nvPr/>
          </p:nvSpPr>
          <p:spPr>
            <a:xfrm>
              <a:off x="930824" y="238483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39"/>
            <p:cNvSpPr/>
            <p:nvPr/>
          </p:nvSpPr>
          <p:spPr>
            <a:xfrm>
              <a:off x="930824" y="227944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40"/>
            <p:cNvSpPr/>
            <p:nvPr/>
          </p:nvSpPr>
          <p:spPr>
            <a:xfrm>
              <a:off x="930824" y="227944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41"/>
            <p:cNvSpPr/>
            <p:nvPr/>
          </p:nvSpPr>
          <p:spPr>
            <a:xfrm>
              <a:off x="930824" y="219334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42"/>
            <p:cNvSpPr/>
            <p:nvPr/>
          </p:nvSpPr>
          <p:spPr>
            <a:xfrm>
              <a:off x="930824" y="219334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43"/>
            <p:cNvSpPr/>
            <p:nvPr/>
          </p:nvSpPr>
          <p:spPr>
            <a:xfrm>
              <a:off x="930824" y="212053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44"/>
            <p:cNvSpPr/>
            <p:nvPr/>
          </p:nvSpPr>
          <p:spPr>
            <a:xfrm>
              <a:off x="930824" y="212053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45"/>
            <p:cNvSpPr/>
            <p:nvPr/>
          </p:nvSpPr>
          <p:spPr>
            <a:xfrm>
              <a:off x="930824" y="205747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46"/>
            <p:cNvSpPr/>
            <p:nvPr/>
          </p:nvSpPr>
          <p:spPr>
            <a:xfrm>
              <a:off x="930824" y="205747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47"/>
            <p:cNvSpPr/>
            <p:nvPr/>
          </p:nvSpPr>
          <p:spPr>
            <a:xfrm>
              <a:off x="930824" y="200184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48"/>
            <p:cNvSpPr/>
            <p:nvPr/>
          </p:nvSpPr>
          <p:spPr>
            <a:xfrm>
              <a:off x="930824" y="200184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49"/>
            <p:cNvSpPr/>
            <p:nvPr/>
          </p:nvSpPr>
          <p:spPr>
            <a:xfrm>
              <a:off x="930824" y="162473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0"/>
            <p:cNvSpPr/>
            <p:nvPr/>
          </p:nvSpPr>
          <p:spPr>
            <a:xfrm>
              <a:off x="930824" y="162473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1"/>
            <p:cNvSpPr/>
            <p:nvPr/>
          </p:nvSpPr>
          <p:spPr>
            <a:xfrm>
              <a:off x="930824" y="143323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2"/>
            <p:cNvSpPr/>
            <p:nvPr/>
          </p:nvSpPr>
          <p:spPr>
            <a:xfrm>
              <a:off x="930824" y="143323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3"/>
            <p:cNvSpPr/>
            <p:nvPr/>
          </p:nvSpPr>
          <p:spPr>
            <a:xfrm>
              <a:off x="930824" y="129737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"/>
            <p:cNvSpPr/>
            <p:nvPr/>
          </p:nvSpPr>
          <p:spPr>
            <a:xfrm>
              <a:off x="930824" y="129737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5"/>
            <p:cNvSpPr/>
            <p:nvPr/>
          </p:nvSpPr>
          <p:spPr>
            <a:xfrm>
              <a:off x="930824" y="119198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6"/>
            <p:cNvSpPr/>
            <p:nvPr/>
          </p:nvSpPr>
          <p:spPr>
            <a:xfrm>
              <a:off x="930824" y="119198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7"/>
            <p:cNvSpPr/>
            <p:nvPr/>
          </p:nvSpPr>
          <p:spPr>
            <a:xfrm>
              <a:off x="930824" y="11058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8"/>
            <p:cNvSpPr/>
            <p:nvPr/>
          </p:nvSpPr>
          <p:spPr>
            <a:xfrm>
              <a:off x="930824" y="110588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9"/>
            <p:cNvSpPr/>
            <p:nvPr/>
          </p:nvSpPr>
          <p:spPr>
            <a:xfrm>
              <a:off x="930824" y="103307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60"/>
            <p:cNvSpPr/>
            <p:nvPr/>
          </p:nvSpPr>
          <p:spPr>
            <a:xfrm>
              <a:off x="930824" y="103307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61"/>
            <p:cNvSpPr/>
            <p:nvPr/>
          </p:nvSpPr>
          <p:spPr>
            <a:xfrm>
              <a:off x="930824" y="97001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62"/>
            <p:cNvSpPr/>
            <p:nvPr/>
          </p:nvSpPr>
          <p:spPr>
            <a:xfrm>
              <a:off x="930824" y="97001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63"/>
            <p:cNvSpPr/>
            <p:nvPr/>
          </p:nvSpPr>
          <p:spPr>
            <a:xfrm>
              <a:off x="930824" y="914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64"/>
            <p:cNvSpPr/>
            <p:nvPr/>
          </p:nvSpPr>
          <p:spPr>
            <a:xfrm>
              <a:off x="930824" y="914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65"/>
            <p:cNvSpPr/>
            <p:nvPr/>
          </p:nvSpPr>
          <p:spPr>
            <a:xfrm>
              <a:off x="930824" y="53727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66"/>
            <p:cNvSpPr/>
            <p:nvPr/>
          </p:nvSpPr>
          <p:spPr>
            <a:xfrm>
              <a:off x="930824" y="53727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67"/>
            <p:cNvSpPr/>
            <p:nvPr/>
          </p:nvSpPr>
          <p:spPr>
            <a:xfrm>
              <a:off x="930824" y="34577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68"/>
            <p:cNvSpPr/>
            <p:nvPr/>
          </p:nvSpPr>
          <p:spPr>
            <a:xfrm>
              <a:off x="930824" y="34577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69"/>
            <p:cNvSpPr txBox="1"/>
            <p:nvPr/>
          </p:nvSpPr>
          <p:spPr>
            <a:xfrm>
              <a:off x="119805" y="675497"/>
              <a:ext cx="287020" cy="21507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Relaxa</a:t>
              </a:r>
              <a:r>
                <a:rPr sz="1800" spc="-5" dirty="0">
                  <a:latin typeface="Arial"/>
                  <a:cs typeface="Arial"/>
                </a:rPr>
                <a:t>t</a:t>
              </a:r>
              <a:r>
                <a:rPr sz="1800" dirty="0">
                  <a:latin typeface="Arial"/>
                  <a:cs typeface="Arial"/>
                </a:rPr>
                <a:t>ion ra</a:t>
              </a:r>
              <a:r>
                <a:rPr sz="1800" spc="-5" dirty="0">
                  <a:latin typeface="Arial"/>
                  <a:cs typeface="Arial"/>
                </a:rPr>
                <a:t>t</a:t>
              </a:r>
              <a:r>
                <a:rPr sz="1800" dirty="0">
                  <a:latin typeface="Arial"/>
                  <a:cs typeface="Arial"/>
                </a:rPr>
                <a:t>e (</a:t>
              </a:r>
              <a:r>
                <a:rPr sz="1800" i="1" spc="80" dirty="0">
                  <a:latin typeface="Verdana"/>
                  <a:cs typeface="Verdana"/>
                </a:rPr>
                <a:t>s</a:t>
              </a:r>
              <a:r>
                <a:rPr sz="1875" i="1" spc="-7" baseline="31111" dirty="0">
                  <a:latin typeface="Verdana"/>
                  <a:cs typeface="Verdana"/>
                </a:rPr>
                <a:t>−</a:t>
              </a:r>
              <a:r>
                <a:rPr sz="1875" i="1" spc="67" baseline="31111" dirty="0">
                  <a:latin typeface="Verdana"/>
                  <a:cs typeface="Verdana"/>
                </a:rPr>
                <a:t>1</a:t>
              </a:r>
              <a:r>
                <a:rPr sz="1800" dirty="0">
                  <a:latin typeface="Arial"/>
                  <a:cs typeface="Arial"/>
                </a:rPr>
                <a:t>)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61" name="object 70"/>
            <p:cNvSpPr/>
            <p:nvPr/>
          </p:nvSpPr>
          <p:spPr>
            <a:xfrm>
              <a:off x="1174004" y="452221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40">
                  <a:moveTo>
                    <a:pt x="0" y="16736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71"/>
            <p:cNvSpPr/>
            <p:nvPr/>
          </p:nvSpPr>
          <p:spPr>
            <a:xfrm>
              <a:off x="1282895" y="1179625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18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72"/>
            <p:cNvSpPr/>
            <p:nvPr/>
          </p:nvSpPr>
          <p:spPr>
            <a:xfrm>
              <a:off x="1391785" y="149941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41165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73"/>
            <p:cNvSpPr/>
            <p:nvPr/>
          </p:nvSpPr>
          <p:spPr>
            <a:xfrm>
              <a:off x="1500675" y="1511220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15896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74"/>
            <p:cNvSpPr/>
            <p:nvPr/>
          </p:nvSpPr>
          <p:spPr>
            <a:xfrm>
              <a:off x="1609565" y="1709542"/>
              <a:ext cx="0" cy="256540"/>
            </a:xfrm>
            <a:custGeom>
              <a:avLst/>
              <a:gdLst/>
              <a:ahLst/>
              <a:cxnLst/>
              <a:rect l="l" t="t" r="r" b="b"/>
              <a:pathLst>
                <a:path h="256539">
                  <a:moveTo>
                    <a:pt x="0" y="25621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75"/>
            <p:cNvSpPr/>
            <p:nvPr/>
          </p:nvSpPr>
          <p:spPr>
            <a:xfrm>
              <a:off x="1718456" y="2012545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51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76"/>
            <p:cNvSpPr/>
            <p:nvPr/>
          </p:nvSpPr>
          <p:spPr>
            <a:xfrm>
              <a:off x="1827346" y="2005320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912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77"/>
            <p:cNvSpPr/>
            <p:nvPr/>
          </p:nvSpPr>
          <p:spPr>
            <a:xfrm>
              <a:off x="5350783" y="2351180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12982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78"/>
            <p:cNvSpPr/>
            <p:nvPr/>
          </p:nvSpPr>
          <p:spPr>
            <a:xfrm>
              <a:off x="1827346" y="2191110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13049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79"/>
            <p:cNvSpPr/>
            <p:nvPr/>
          </p:nvSpPr>
          <p:spPr>
            <a:xfrm>
              <a:off x="2262907" y="2162336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h="60325">
                  <a:moveTo>
                    <a:pt x="0" y="5971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80"/>
            <p:cNvSpPr/>
            <p:nvPr/>
          </p:nvSpPr>
          <p:spPr>
            <a:xfrm>
              <a:off x="2698469" y="2177884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11068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81"/>
            <p:cNvSpPr/>
            <p:nvPr/>
          </p:nvSpPr>
          <p:spPr>
            <a:xfrm>
              <a:off x="3134030" y="2164611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38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82"/>
            <p:cNvSpPr/>
            <p:nvPr/>
          </p:nvSpPr>
          <p:spPr>
            <a:xfrm>
              <a:off x="3569591" y="224000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779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83"/>
            <p:cNvSpPr/>
            <p:nvPr/>
          </p:nvSpPr>
          <p:spPr>
            <a:xfrm>
              <a:off x="4005152" y="255840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9427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84"/>
            <p:cNvSpPr/>
            <p:nvPr/>
          </p:nvSpPr>
          <p:spPr>
            <a:xfrm>
              <a:off x="4440714" y="2593194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9465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85"/>
            <p:cNvSpPr/>
            <p:nvPr/>
          </p:nvSpPr>
          <p:spPr>
            <a:xfrm>
              <a:off x="4876275" y="2727068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80">
                  <a:moveTo>
                    <a:pt x="0" y="13170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86"/>
            <p:cNvSpPr/>
            <p:nvPr/>
          </p:nvSpPr>
          <p:spPr>
            <a:xfrm>
              <a:off x="5311836" y="2612842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h="151130">
                  <a:moveTo>
                    <a:pt x="0" y="15101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87"/>
            <p:cNvSpPr/>
            <p:nvPr/>
          </p:nvSpPr>
          <p:spPr>
            <a:xfrm>
              <a:off x="5747397" y="2702701"/>
              <a:ext cx="0" cy="236220"/>
            </a:xfrm>
            <a:custGeom>
              <a:avLst/>
              <a:gdLst/>
              <a:ahLst/>
              <a:cxnLst/>
              <a:rect l="l" t="t" r="r" b="b"/>
              <a:pathLst>
                <a:path h="236219">
                  <a:moveTo>
                    <a:pt x="0" y="23597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88"/>
            <p:cNvSpPr/>
            <p:nvPr/>
          </p:nvSpPr>
          <p:spPr>
            <a:xfrm>
              <a:off x="1282895" y="1268176"/>
              <a:ext cx="544830" cy="1106170"/>
            </a:xfrm>
            <a:custGeom>
              <a:avLst/>
              <a:gdLst/>
              <a:ahLst/>
              <a:cxnLst/>
              <a:rect l="l" t="t" r="r" b="b"/>
              <a:pathLst>
                <a:path w="544830" h="1106170">
                  <a:moveTo>
                    <a:pt x="0" y="0"/>
                  </a:moveTo>
                  <a:lnTo>
                    <a:pt x="108890" y="203328"/>
                  </a:lnTo>
                  <a:lnTo>
                    <a:pt x="217780" y="419206"/>
                  </a:lnTo>
                  <a:lnTo>
                    <a:pt x="326670" y="643452"/>
                  </a:lnTo>
                  <a:lnTo>
                    <a:pt x="435561" y="873079"/>
                  </a:lnTo>
                  <a:lnTo>
                    <a:pt x="544451" y="1106083"/>
                  </a:lnTo>
                </a:path>
              </a:pathLst>
            </a:custGeom>
            <a:ln w="19050">
              <a:solidFill>
                <a:srgbClr val="7F04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89"/>
            <p:cNvSpPr/>
            <p:nvPr/>
          </p:nvSpPr>
          <p:spPr>
            <a:xfrm>
              <a:off x="1123338" y="47780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90"/>
            <p:cNvSpPr/>
            <p:nvPr/>
          </p:nvSpPr>
          <p:spPr>
            <a:xfrm>
              <a:off x="1123338" y="47780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91"/>
            <p:cNvSpPr/>
            <p:nvPr/>
          </p:nvSpPr>
          <p:spPr>
            <a:xfrm>
              <a:off x="1232228" y="117365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92"/>
            <p:cNvSpPr/>
            <p:nvPr/>
          </p:nvSpPr>
          <p:spPr>
            <a:xfrm>
              <a:off x="1232228" y="117365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93"/>
            <p:cNvSpPr/>
            <p:nvPr/>
          </p:nvSpPr>
          <p:spPr>
            <a:xfrm>
              <a:off x="1341118" y="155404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94"/>
            <p:cNvSpPr/>
            <p:nvPr/>
          </p:nvSpPr>
          <p:spPr>
            <a:xfrm>
              <a:off x="1341118" y="155404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95"/>
            <p:cNvSpPr/>
            <p:nvPr/>
          </p:nvSpPr>
          <p:spPr>
            <a:xfrm>
              <a:off x="1450009" y="153332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96"/>
            <p:cNvSpPr/>
            <p:nvPr/>
          </p:nvSpPr>
          <p:spPr>
            <a:xfrm>
              <a:off x="1450009" y="153332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97"/>
            <p:cNvSpPr/>
            <p:nvPr/>
          </p:nvSpPr>
          <p:spPr>
            <a:xfrm>
              <a:off x="1558899" y="176975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98"/>
            <p:cNvSpPr/>
            <p:nvPr/>
          </p:nvSpPr>
          <p:spPr>
            <a:xfrm>
              <a:off x="1558899" y="176975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99"/>
            <p:cNvSpPr/>
            <p:nvPr/>
          </p:nvSpPr>
          <p:spPr>
            <a:xfrm>
              <a:off x="1667789" y="205505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100"/>
            <p:cNvSpPr/>
            <p:nvPr/>
          </p:nvSpPr>
          <p:spPr>
            <a:xfrm>
              <a:off x="1667789" y="205505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101"/>
            <p:cNvSpPr/>
            <p:nvPr/>
          </p:nvSpPr>
          <p:spPr>
            <a:xfrm>
              <a:off x="1776680" y="202329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102"/>
            <p:cNvSpPr/>
            <p:nvPr/>
          </p:nvSpPr>
          <p:spPr>
            <a:xfrm>
              <a:off x="1776680" y="202329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103"/>
            <p:cNvSpPr/>
            <p:nvPr/>
          </p:nvSpPr>
          <p:spPr>
            <a:xfrm>
              <a:off x="5300116" y="236092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1D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104"/>
            <p:cNvSpPr/>
            <p:nvPr/>
          </p:nvSpPr>
          <p:spPr>
            <a:xfrm>
              <a:off x="5300116" y="236092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105"/>
            <p:cNvSpPr/>
            <p:nvPr/>
          </p:nvSpPr>
          <p:spPr>
            <a:xfrm>
              <a:off x="1341118" y="151493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106"/>
            <p:cNvSpPr/>
            <p:nvPr/>
          </p:nvSpPr>
          <p:spPr>
            <a:xfrm>
              <a:off x="1341118" y="151493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107"/>
            <p:cNvSpPr/>
            <p:nvPr/>
          </p:nvSpPr>
          <p:spPr>
            <a:xfrm>
              <a:off x="1776680" y="220114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108"/>
            <p:cNvSpPr/>
            <p:nvPr/>
          </p:nvSpPr>
          <p:spPr>
            <a:xfrm>
              <a:off x="1776680" y="220114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109"/>
            <p:cNvSpPr/>
            <p:nvPr/>
          </p:nvSpPr>
          <p:spPr>
            <a:xfrm>
              <a:off x="2212241" y="214052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110"/>
            <p:cNvSpPr/>
            <p:nvPr/>
          </p:nvSpPr>
          <p:spPr>
            <a:xfrm>
              <a:off x="2212241" y="214052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111"/>
            <p:cNvSpPr/>
            <p:nvPr/>
          </p:nvSpPr>
          <p:spPr>
            <a:xfrm>
              <a:off x="2647802" y="217926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112"/>
            <p:cNvSpPr/>
            <p:nvPr/>
          </p:nvSpPr>
          <p:spPr>
            <a:xfrm>
              <a:off x="2647802" y="217926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113"/>
            <p:cNvSpPr/>
            <p:nvPr/>
          </p:nvSpPr>
          <p:spPr>
            <a:xfrm>
              <a:off x="3083363" y="214777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114"/>
            <p:cNvSpPr/>
            <p:nvPr/>
          </p:nvSpPr>
          <p:spPr>
            <a:xfrm>
              <a:off x="3083363" y="214777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115"/>
            <p:cNvSpPr/>
            <p:nvPr/>
          </p:nvSpPr>
          <p:spPr>
            <a:xfrm>
              <a:off x="3518925" y="223113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116"/>
            <p:cNvSpPr/>
            <p:nvPr/>
          </p:nvSpPr>
          <p:spPr>
            <a:xfrm>
              <a:off x="3518925" y="223113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117"/>
            <p:cNvSpPr/>
            <p:nvPr/>
          </p:nvSpPr>
          <p:spPr>
            <a:xfrm>
              <a:off x="3954486" y="255247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118"/>
            <p:cNvSpPr/>
            <p:nvPr/>
          </p:nvSpPr>
          <p:spPr>
            <a:xfrm>
              <a:off x="3954486" y="255247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119"/>
            <p:cNvSpPr/>
            <p:nvPr/>
          </p:nvSpPr>
          <p:spPr>
            <a:xfrm>
              <a:off x="4390047" y="258743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120"/>
            <p:cNvSpPr/>
            <p:nvPr/>
          </p:nvSpPr>
          <p:spPr>
            <a:xfrm>
              <a:off x="4390047" y="258743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121"/>
            <p:cNvSpPr/>
            <p:nvPr/>
          </p:nvSpPr>
          <p:spPr>
            <a:xfrm>
              <a:off x="4825608" y="273762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122"/>
            <p:cNvSpPr/>
            <p:nvPr/>
          </p:nvSpPr>
          <p:spPr>
            <a:xfrm>
              <a:off x="4825608" y="273762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123"/>
            <p:cNvSpPr/>
            <p:nvPr/>
          </p:nvSpPr>
          <p:spPr>
            <a:xfrm>
              <a:off x="5261169" y="263161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124"/>
            <p:cNvSpPr/>
            <p:nvPr/>
          </p:nvSpPr>
          <p:spPr>
            <a:xfrm>
              <a:off x="5261169" y="263161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125"/>
            <p:cNvSpPr/>
            <p:nvPr/>
          </p:nvSpPr>
          <p:spPr>
            <a:xfrm>
              <a:off x="5696731" y="275537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126"/>
            <p:cNvSpPr/>
            <p:nvPr/>
          </p:nvSpPr>
          <p:spPr>
            <a:xfrm>
              <a:off x="5696731" y="275537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127"/>
            <p:cNvSpPr/>
            <p:nvPr/>
          </p:nvSpPr>
          <p:spPr>
            <a:xfrm>
              <a:off x="6132292" y="2707508"/>
              <a:ext cx="19685" cy="78740"/>
            </a:xfrm>
            <a:custGeom>
              <a:avLst/>
              <a:gdLst/>
              <a:ahLst/>
              <a:cxnLst/>
              <a:rect l="l" t="t" r="r" b="b"/>
              <a:pathLst>
                <a:path w="19685" h="78739">
                  <a:moveTo>
                    <a:pt x="19333" y="0"/>
                  </a:moveTo>
                  <a:lnTo>
                    <a:pt x="17154" y="1467"/>
                  </a:lnTo>
                  <a:lnTo>
                    <a:pt x="8083" y="12476"/>
                  </a:lnTo>
                  <a:lnTo>
                    <a:pt x="2433" y="24015"/>
                  </a:lnTo>
                  <a:lnTo>
                    <a:pt x="0" y="35985"/>
                  </a:lnTo>
                  <a:lnTo>
                    <a:pt x="1325" y="50289"/>
                  </a:lnTo>
                  <a:lnTo>
                    <a:pt x="5401" y="62452"/>
                  </a:lnTo>
                  <a:lnTo>
                    <a:pt x="12014" y="72605"/>
                  </a:lnTo>
                  <a:lnTo>
                    <a:pt x="19333" y="78724"/>
                  </a:lnTo>
                  <a:lnTo>
                    <a:pt x="19333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128"/>
            <p:cNvSpPr/>
            <p:nvPr/>
          </p:nvSpPr>
          <p:spPr>
            <a:xfrm>
              <a:off x="6132292" y="2707508"/>
              <a:ext cx="19685" cy="78740"/>
            </a:xfrm>
            <a:custGeom>
              <a:avLst/>
              <a:gdLst/>
              <a:ahLst/>
              <a:cxnLst/>
              <a:rect l="l" t="t" r="r" b="b"/>
              <a:pathLst>
                <a:path w="19685" h="78739">
                  <a:moveTo>
                    <a:pt x="19333" y="0"/>
                  </a:moveTo>
                  <a:lnTo>
                    <a:pt x="17154" y="1467"/>
                  </a:lnTo>
                  <a:lnTo>
                    <a:pt x="8083" y="12476"/>
                  </a:lnTo>
                  <a:lnTo>
                    <a:pt x="2433" y="24015"/>
                  </a:lnTo>
                  <a:lnTo>
                    <a:pt x="0" y="35985"/>
                  </a:lnTo>
                  <a:lnTo>
                    <a:pt x="1325" y="50289"/>
                  </a:lnTo>
                  <a:lnTo>
                    <a:pt x="5401" y="62452"/>
                  </a:lnTo>
                  <a:lnTo>
                    <a:pt x="12014" y="72605"/>
                  </a:lnTo>
                  <a:lnTo>
                    <a:pt x="19333" y="78724"/>
                  </a:lnTo>
                  <a:lnTo>
                    <a:pt x="19333" y="0"/>
                  </a:lnTo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129"/>
            <p:cNvSpPr/>
            <p:nvPr/>
          </p:nvSpPr>
          <p:spPr>
            <a:xfrm>
              <a:off x="956224" y="3170427"/>
              <a:ext cx="5195570" cy="0"/>
            </a:xfrm>
            <a:custGeom>
              <a:avLst/>
              <a:gdLst/>
              <a:ahLst/>
              <a:cxnLst/>
              <a:rect l="l" t="t" r="r" b="b"/>
              <a:pathLst>
                <a:path w="5195570">
                  <a:moveTo>
                    <a:pt x="0" y="0"/>
                  </a:moveTo>
                  <a:lnTo>
                    <a:pt x="5195401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130"/>
            <p:cNvSpPr/>
            <p:nvPr/>
          </p:nvSpPr>
          <p:spPr>
            <a:xfrm>
              <a:off x="956224" y="322783"/>
              <a:ext cx="5195570" cy="0"/>
            </a:xfrm>
            <a:custGeom>
              <a:avLst/>
              <a:gdLst/>
              <a:ahLst/>
              <a:cxnLst/>
              <a:rect l="l" t="t" r="r" b="b"/>
              <a:pathLst>
                <a:path w="5195570">
                  <a:moveTo>
                    <a:pt x="0" y="0"/>
                  </a:moveTo>
                  <a:lnTo>
                    <a:pt x="5195401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131"/>
            <p:cNvSpPr/>
            <p:nvPr/>
          </p:nvSpPr>
          <p:spPr>
            <a:xfrm>
              <a:off x="4199204" y="548233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600" y="0"/>
                  </a:lnTo>
                </a:path>
              </a:pathLst>
            </a:custGeom>
            <a:ln w="19050">
              <a:solidFill>
                <a:srgbClr val="7F04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132"/>
            <p:cNvSpPr/>
            <p:nvPr/>
          </p:nvSpPr>
          <p:spPr>
            <a:xfrm>
              <a:off x="4377004" y="715009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8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133"/>
            <p:cNvSpPr/>
            <p:nvPr/>
          </p:nvSpPr>
          <p:spPr>
            <a:xfrm>
              <a:off x="4326337" y="75318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18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134"/>
            <p:cNvSpPr/>
            <p:nvPr/>
          </p:nvSpPr>
          <p:spPr>
            <a:xfrm>
              <a:off x="4326337" y="75318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18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135"/>
            <p:cNvSpPr/>
            <p:nvPr/>
          </p:nvSpPr>
          <p:spPr>
            <a:xfrm>
              <a:off x="4377004" y="96837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8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136"/>
            <p:cNvSpPr/>
            <p:nvPr/>
          </p:nvSpPr>
          <p:spPr>
            <a:xfrm>
              <a:off x="4326337" y="100655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1D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137"/>
            <p:cNvSpPr/>
            <p:nvPr/>
          </p:nvSpPr>
          <p:spPr>
            <a:xfrm>
              <a:off x="4326337" y="100655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138"/>
            <p:cNvSpPr txBox="1"/>
            <p:nvPr/>
          </p:nvSpPr>
          <p:spPr>
            <a:xfrm>
              <a:off x="4129128" y="412727"/>
              <a:ext cx="1932939" cy="814705"/>
            </a:xfrm>
            <a:prstGeom prst="rect">
              <a:avLst/>
            </a:prstGeom>
            <a:ln w="12700">
              <a:solidFill>
                <a:srgbClr val="CCCCC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561340" marR="55880">
                <a:lnSpc>
                  <a:spcPct val="119300"/>
                </a:lnSpc>
              </a:pPr>
              <a:r>
                <a:rPr sz="1400" dirty="0">
                  <a:latin typeface="Arial"/>
                  <a:cs typeface="Arial"/>
                </a:rPr>
                <a:t>direct tunnelling Compensated Uncompensated</a:t>
              </a:r>
              <a:endParaRPr sz="1400">
                <a:latin typeface="Arial"/>
                <a:cs typeface="Arial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6505263" y="3443133"/>
            <a:ext cx="0" cy="2832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9407131" y="4462253"/>
            <a:ext cx="21723" cy="18219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TextBox 301"/>
              <p:cNvSpPr txBox="1"/>
              <p:nvPr/>
            </p:nvSpPr>
            <p:spPr>
              <a:xfrm>
                <a:off x="8792242" y="4043230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242" y="4043230"/>
                <a:ext cx="122413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01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61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6</cp:revision>
  <dcterms:created xsi:type="dcterms:W3CDTF">2018-09-10T04:52:31Z</dcterms:created>
  <dcterms:modified xsi:type="dcterms:W3CDTF">2018-09-13T07:48:49Z</dcterms:modified>
</cp:coreProperties>
</file>