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30078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21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559" y="1122363"/>
            <a:ext cx="5355670" cy="2387600"/>
          </a:xfrm>
        </p:spPr>
        <p:txBody>
          <a:bodyPr anchor="b"/>
          <a:lstStyle>
            <a:lvl1pPr algn="ctr">
              <a:defRPr sz="41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599" y="3602038"/>
            <a:ext cx="4725591" cy="1655762"/>
          </a:xfrm>
        </p:spPr>
        <p:txBody>
          <a:bodyPr/>
          <a:lstStyle>
            <a:lvl1pPr marL="0" indent="0" algn="ctr">
              <a:buNone/>
              <a:defRPr sz="1654"/>
            </a:lvl1pPr>
            <a:lvl2pPr marL="315057" indent="0" algn="ctr">
              <a:buNone/>
              <a:defRPr sz="1378"/>
            </a:lvl2pPr>
            <a:lvl3pPr marL="630113" indent="0" algn="ctr">
              <a:buNone/>
              <a:defRPr sz="1240"/>
            </a:lvl3pPr>
            <a:lvl4pPr marL="945170" indent="0" algn="ctr">
              <a:buNone/>
              <a:defRPr sz="1103"/>
            </a:lvl4pPr>
            <a:lvl5pPr marL="1260226" indent="0" algn="ctr">
              <a:buNone/>
              <a:defRPr sz="1103"/>
            </a:lvl5pPr>
            <a:lvl6pPr marL="1575283" indent="0" algn="ctr">
              <a:buNone/>
              <a:defRPr sz="1103"/>
            </a:lvl6pPr>
            <a:lvl7pPr marL="1890339" indent="0" algn="ctr">
              <a:buNone/>
              <a:defRPr sz="1103"/>
            </a:lvl7pPr>
            <a:lvl8pPr marL="2205396" indent="0" algn="ctr">
              <a:buNone/>
              <a:defRPr sz="1103"/>
            </a:lvl8pPr>
            <a:lvl9pPr marL="2520452" indent="0" algn="ctr">
              <a:buNone/>
              <a:defRPr sz="110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66-2E4C-4242-B94E-8FEE1ED6ED86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2875-7AB5-414F-822B-187C06670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13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66-2E4C-4242-B94E-8FEE1ED6ED86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2875-7AB5-414F-822B-187C06670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165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09002" y="365125"/>
            <a:ext cx="1358607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3180" y="365125"/>
            <a:ext cx="3997062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66-2E4C-4242-B94E-8FEE1ED6ED86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2875-7AB5-414F-822B-187C06670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056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66-2E4C-4242-B94E-8FEE1ED6ED86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2875-7AB5-414F-822B-187C06670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014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898" y="1709740"/>
            <a:ext cx="5434430" cy="2852737"/>
          </a:xfrm>
        </p:spPr>
        <p:txBody>
          <a:bodyPr anchor="b"/>
          <a:lstStyle>
            <a:lvl1pPr>
              <a:defRPr sz="413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898" y="4589465"/>
            <a:ext cx="5434430" cy="1500187"/>
          </a:xfrm>
        </p:spPr>
        <p:txBody>
          <a:bodyPr/>
          <a:lstStyle>
            <a:lvl1pPr marL="0" indent="0">
              <a:buNone/>
              <a:defRPr sz="1654">
                <a:solidFill>
                  <a:schemeClr val="tx1"/>
                </a:solidFill>
              </a:defRPr>
            </a:lvl1pPr>
            <a:lvl2pPr marL="315057" indent="0">
              <a:buNone/>
              <a:defRPr sz="1378">
                <a:solidFill>
                  <a:schemeClr val="tx1">
                    <a:tint val="75000"/>
                  </a:schemeClr>
                </a:solidFill>
              </a:defRPr>
            </a:lvl2pPr>
            <a:lvl3pPr marL="630113" indent="0">
              <a:buNone/>
              <a:defRPr sz="1240">
                <a:solidFill>
                  <a:schemeClr val="tx1">
                    <a:tint val="75000"/>
                  </a:schemeClr>
                </a:solidFill>
              </a:defRPr>
            </a:lvl3pPr>
            <a:lvl4pPr marL="9451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260226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575283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1890339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205396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520452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66-2E4C-4242-B94E-8FEE1ED6ED86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2875-7AB5-414F-822B-187C06670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51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3179" y="1825625"/>
            <a:ext cx="2677835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9774" y="1825625"/>
            <a:ext cx="2677835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66-2E4C-4242-B94E-8FEE1ED6ED86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2875-7AB5-414F-822B-187C06670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673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365127"/>
            <a:ext cx="543443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4001" y="1681163"/>
            <a:ext cx="2665528" cy="823912"/>
          </a:xfrm>
        </p:spPr>
        <p:txBody>
          <a:bodyPr anchor="b"/>
          <a:lstStyle>
            <a:lvl1pPr marL="0" indent="0">
              <a:buNone/>
              <a:defRPr sz="1654" b="1"/>
            </a:lvl1pPr>
            <a:lvl2pPr marL="315057" indent="0">
              <a:buNone/>
              <a:defRPr sz="1378" b="1"/>
            </a:lvl2pPr>
            <a:lvl3pPr marL="630113" indent="0">
              <a:buNone/>
              <a:defRPr sz="1240" b="1"/>
            </a:lvl3pPr>
            <a:lvl4pPr marL="945170" indent="0">
              <a:buNone/>
              <a:defRPr sz="1103" b="1"/>
            </a:lvl4pPr>
            <a:lvl5pPr marL="1260226" indent="0">
              <a:buNone/>
              <a:defRPr sz="1103" b="1"/>
            </a:lvl5pPr>
            <a:lvl6pPr marL="1575283" indent="0">
              <a:buNone/>
              <a:defRPr sz="1103" b="1"/>
            </a:lvl6pPr>
            <a:lvl7pPr marL="1890339" indent="0">
              <a:buNone/>
              <a:defRPr sz="1103" b="1"/>
            </a:lvl7pPr>
            <a:lvl8pPr marL="2205396" indent="0">
              <a:buNone/>
              <a:defRPr sz="1103" b="1"/>
            </a:lvl8pPr>
            <a:lvl9pPr marL="2520452" indent="0">
              <a:buNone/>
              <a:defRPr sz="110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001" y="2505075"/>
            <a:ext cx="266552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9774" y="1681163"/>
            <a:ext cx="2678656" cy="823912"/>
          </a:xfrm>
        </p:spPr>
        <p:txBody>
          <a:bodyPr anchor="b"/>
          <a:lstStyle>
            <a:lvl1pPr marL="0" indent="0">
              <a:buNone/>
              <a:defRPr sz="1654" b="1"/>
            </a:lvl1pPr>
            <a:lvl2pPr marL="315057" indent="0">
              <a:buNone/>
              <a:defRPr sz="1378" b="1"/>
            </a:lvl2pPr>
            <a:lvl3pPr marL="630113" indent="0">
              <a:buNone/>
              <a:defRPr sz="1240" b="1"/>
            </a:lvl3pPr>
            <a:lvl4pPr marL="945170" indent="0">
              <a:buNone/>
              <a:defRPr sz="1103" b="1"/>
            </a:lvl4pPr>
            <a:lvl5pPr marL="1260226" indent="0">
              <a:buNone/>
              <a:defRPr sz="1103" b="1"/>
            </a:lvl5pPr>
            <a:lvl6pPr marL="1575283" indent="0">
              <a:buNone/>
              <a:defRPr sz="1103" b="1"/>
            </a:lvl6pPr>
            <a:lvl7pPr marL="1890339" indent="0">
              <a:buNone/>
              <a:defRPr sz="1103" b="1"/>
            </a:lvl7pPr>
            <a:lvl8pPr marL="2205396" indent="0">
              <a:buNone/>
              <a:defRPr sz="1103" b="1"/>
            </a:lvl8pPr>
            <a:lvl9pPr marL="2520452" indent="0">
              <a:buNone/>
              <a:defRPr sz="110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9774" y="2505075"/>
            <a:ext cx="267865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66-2E4C-4242-B94E-8FEE1ED6ED86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2875-7AB5-414F-822B-187C06670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569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66-2E4C-4242-B94E-8FEE1ED6ED86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2875-7AB5-414F-822B-187C06670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350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66-2E4C-4242-B94E-8FEE1ED6ED86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2875-7AB5-414F-822B-187C06670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062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457200"/>
            <a:ext cx="2032168" cy="1600200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656" y="987427"/>
            <a:ext cx="3189774" cy="4873625"/>
          </a:xfrm>
        </p:spPr>
        <p:txBody>
          <a:bodyPr/>
          <a:lstStyle>
            <a:lvl1pPr>
              <a:defRPr sz="2205"/>
            </a:lvl1pPr>
            <a:lvl2pPr>
              <a:defRPr sz="1929"/>
            </a:lvl2pPr>
            <a:lvl3pPr>
              <a:defRPr sz="1654"/>
            </a:lvl3pPr>
            <a:lvl4pPr>
              <a:defRPr sz="1378"/>
            </a:lvl4pPr>
            <a:lvl5pPr>
              <a:defRPr sz="1378"/>
            </a:lvl5pPr>
            <a:lvl6pPr>
              <a:defRPr sz="1378"/>
            </a:lvl6pPr>
            <a:lvl7pPr>
              <a:defRPr sz="1378"/>
            </a:lvl7pPr>
            <a:lvl8pPr>
              <a:defRPr sz="1378"/>
            </a:lvl8pPr>
            <a:lvl9pPr>
              <a:defRPr sz="1378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2057400"/>
            <a:ext cx="2032168" cy="3811588"/>
          </a:xfrm>
        </p:spPr>
        <p:txBody>
          <a:bodyPr/>
          <a:lstStyle>
            <a:lvl1pPr marL="0" indent="0">
              <a:buNone/>
              <a:defRPr sz="1103"/>
            </a:lvl1pPr>
            <a:lvl2pPr marL="315057" indent="0">
              <a:buNone/>
              <a:defRPr sz="965"/>
            </a:lvl2pPr>
            <a:lvl3pPr marL="630113" indent="0">
              <a:buNone/>
              <a:defRPr sz="827"/>
            </a:lvl3pPr>
            <a:lvl4pPr marL="945170" indent="0">
              <a:buNone/>
              <a:defRPr sz="689"/>
            </a:lvl4pPr>
            <a:lvl5pPr marL="1260226" indent="0">
              <a:buNone/>
              <a:defRPr sz="689"/>
            </a:lvl5pPr>
            <a:lvl6pPr marL="1575283" indent="0">
              <a:buNone/>
              <a:defRPr sz="689"/>
            </a:lvl6pPr>
            <a:lvl7pPr marL="1890339" indent="0">
              <a:buNone/>
              <a:defRPr sz="689"/>
            </a:lvl7pPr>
            <a:lvl8pPr marL="2205396" indent="0">
              <a:buNone/>
              <a:defRPr sz="689"/>
            </a:lvl8pPr>
            <a:lvl9pPr marL="2520452" indent="0">
              <a:buNone/>
              <a:defRPr sz="68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66-2E4C-4242-B94E-8FEE1ED6ED86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2875-7AB5-414F-822B-187C06670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680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0" y="457200"/>
            <a:ext cx="2032168" cy="1600200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8656" y="987427"/>
            <a:ext cx="3189774" cy="4873625"/>
          </a:xfrm>
        </p:spPr>
        <p:txBody>
          <a:bodyPr anchor="t"/>
          <a:lstStyle>
            <a:lvl1pPr marL="0" indent="0">
              <a:buNone/>
              <a:defRPr sz="2205"/>
            </a:lvl1pPr>
            <a:lvl2pPr marL="315057" indent="0">
              <a:buNone/>
              <a:defRPr sz="1929"/>
            </a:lvl2pPr>
            <a:lvl3pPr marL="630113" indent="0">
              <a:buNone/>
              <a:defRPr sz="1654"/>
            </a:lvl3pPr>
            <a:lvl4pPr marL="945170" indent="0">
              <a:buNone/>
              <a:defRPr sz="1378"/>
            </a:lvl4pPr>
            <a:lvl5pPr marL="1260226" indent="0">
              <a:buNone/>
              <a:defRPr sz="1378"/>
            </a:lvl5pPr>
            <a:lvl6pPr marL="1575283" indent="0">
              <a:buNone/>
              <a:defRPr sz="1378"/>
            </a:lvl6pPr>
            <a:lvl7pPr marL="1890339" indent="0">
              <a:buNone/>
              <a:defRPr sz="1378"/>
            </a:lvl7pPr>
            <a:lvl8pPr marL="2205396" indent="0">
              <a:buNone/>
              <a:defRPr sz="1378"/>
            </a:lvl8pPr>
            <a:lvl9pPr marL="2520452" indent="0">
              <a:buNone/>
              <a:defRPr sz="1378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4000" y="2057400"/>
            <a:ext cx="2032168" cy="3811588"/>
          </a:xfrm>
        </p:spPr>
        <p:txBody>
          <a:bodyPr/>
          <a:lstStyle>
            <a:lvl1pPr marL="0" indent="0">
              <a:buNone/>
              <a:defRPr sz="1103"/>
            </a:lvl1pPr>
            <a:lvl2pPr marL="315057" indent="0">
              <a:buNone/>
              <a:defRPr sz="965"/>
            </a:lvl2pPr>
            <a:lvl3pPr marL="630113" indent="0">
              <a:buNone/>
              <a:defRPr sz="827"/>
            </a:lvl3pPr>
            <a:lvl4pPr marL="945170" indent="0">
              <a:buNone/>
              <a:defRPr sz="689"/>
            </a:lvl4pPr>
            <a:lvl5pPr marL="1260226" indent="0">
              <a:buNone/>
              <a:defRPr sz="689"/>
            </a:lvl5pPr>
            <a:lvl6pPr marL="1575283" indent="0">
              <a:buNone/>
              <a:defRPr sz="689"/>
            </a:lvl6pPr>
            <a:lvl7pPr marL="1890339" indent="0">
              <a:buNone/>
              <a:defRPr sz="689"/>
            </a:lvl7pPr>
            <a:lvl8pPr marL="2205396" indent="0">
              <a:buNone/>
              <a:defRPr sz="689"/>
            </a:lvl8pPr>
            <a:lvl9pPr marL="2520452" indent="0">
              <a:buNone/>
              <a:defRPr sz="68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66-2E4C-4242-B94E-8FEE1ED6ED86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02875-7AB5-414F-822B-187C06670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806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3179" y="365127"/>
            <a:ext cx="5434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3179" y="1825625"/>
            <a:ext cx="54344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3179" y="6356352"/>
            <a:ext cx="1417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C9466-2E4C-4242-B94E-8FEE1ED6ED86}" type="datetimeFigureOut">
              <a:rPr lang="en-AU" smtClean="0"/>
              <a:t>13/09/2018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7136" y="6356352"/>
            <a:ext cx="2126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49932" y="6356352"/>
            <a:ext cx="1417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02875-7AB5-414F-822B-187C0667014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79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30113" rtl="0" eaLnBrk="1" latinLnBrk="0" hangingPunct="1">
        <a:lnSpc>
          <a:spcPct val="90000"/>
        </a:lnSpc>
        <a:spcBef>
          <a:spcPct val="0"/>
        </a:spcBef>
        <a:buNone/>
        <a:defRPr sz="30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528" indent="-157528" algn="l" defTabSz="63011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1929" kern="1200">
          <a:solidFill>
            <a:schemeClr val="tx1"/>
          </a:solidFill>
          <a:latin typeface="+mn-lt"/>
          <a:ea typeface="+mn-ea"/>
          <a:cs typeface="+mn-cs"/>
        </a:defRPr>
      </a:lvl1pPr>
      <a:lvl2pPr marL="472585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2pPr>
      <a:lvl3pPr marL="787641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378" kern="1200">
          <a:solidFill>
            <a:schemeClr val="tx1"/>
          </a:solidFill>
          <a:latin typeface="+mn-lt"/>
          <a:ea typeface="+mn-ea"/>
          <a:cs typeface="+mn-cs"/>
        </a:defRPr>
      </a:lvl3pPr>
      <a:lvl4pPr marL="1102698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4pPr>
      <a:lvl5pPr marL="1417754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5pPr>
      <a:lvl6pPr marL="1732811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6pPr>
      <a:lvl7pPr marL="2047867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7pPr>
      <a:lvl8pPr marL="2362924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8pPr>
      <a:lvl9pPr marL="2677980" indent="-157528" algn="l" defTabSz="630113" rtl="0" eaLnBrk="1" latinLnBrk="0" hangingPunct="1">
        <a:lnSpc>
          <a:spcPct val="90000"/>
        </a:lnSpc>
        <a:spcBef>
          <a:spcPts val="345"/>
        </a:spcBef>
        <a:buFont typeface="Arial" panose="020B0604020202020204" pitchFamily="34" charset="0"/>
        <a:buChar char="•"/>
        <a:defRPr sz="1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1pPr>
      <a:lvl2pPr marL="315057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2pPr>
      <a:lvl3pPr marL="630113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3pPr>
      <a:lvl4pPr marL="945170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4pPr>
      <a:lvl5pPr marL="1260226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5pPr>
      <a:lvl6pPr marL="1575283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6pPr>
      <a:lvl7pPr marL="1890339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7pPr>
      <a:lvl8pPr marL="2205396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8pPr>
      <a:lvl9pPr marL="2520452" algn="l" defTabSz="630113" rtl="0" eaLnBrk="1" latinLnBrk="0" hangingPunct="1">
        <a:defRPr sz="1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7" y="-18604"/>
            <a:ext cx="6144588" cy="35111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66458" y="-18604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66456" y="3237934"/>
            <a:ext cx="769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b)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61699" y="4513441"/>
            <a:ext cx="3298" cy="1765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49630" y="3895932"/>
                <a:ext cx="1224136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AU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AU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AU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630" y="3895932"/>
                <a:ext cx="1224136" cy="551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00494" y="3461057"/>
            <a:ext cx="5197739" cy="3388787"/>
            <a:chOff x="124142" y="169163"/>
            <a:chExt cx="5197739" cy="3388787"/>
          </a:xfrm>
        </p:grpSpPr>
        <p:sp>
          <p:nvSpPr>
            <p:cNvPr id="258" name="object 2"/>
            <p:cNvSpPr txBox="1"/>
            <p:nvPr/>
          </p:nvSpPr>
          <p:spPr>
            <a:xfrm>
              <a:off x="1108096" y="3044989"/>
              <a:ext cx="13843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4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59" name="object 3"/>
            <p:cNvSpPr/>
            <p:nvPr/>
          </p:nvSpPr>
          <p:spPr>
            <a:xfrm>
              <a:off x="1981048" y="298754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4"/>
            <p:cNvSpPr/>
            <p:nvPr/>
          </p:nvSpPr>
          <p:spPr>
            <a:xfrm>
              <a:off x="1981048" y="298754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5"/>
            <p:cNvSpPr txBox="1"/>
            <p:nvPr/>
          </p:nvSpPr>
          <p:spPr>
            <a:xfrm>
              <a:off x="1911859" y="3044989"/>
              <a:ext cx="13843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6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62" name="object 6"/>
            <p:cNvSpPr/>
            <p:nvPr/>
          </p:nvSpPr>
          <p:spPr>
            <a:xfrm>
              <a:off x="2784811" y="298754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7"/>
            <p:cNvSpPr/>
            <p:nvPr/>
          </p:nvSpPr>
          <p:spPr>
            <a:xfrm>
              <a:off x="2784811" y="298754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8"/>
            <p:cNvSpPr/>
            <p:nvPr/>
          </p:nvSpPr>
          <p:spPr>
            <a:xfrm>
              <a:off x="3588574" y="298754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9"/>
            <p:cNvSpPr/>
            <p:nvPr/>
          </p:nvSpPr>
          <p:spPr>
            <a:xfrm>
              <a:off x="3588574" y="298754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10"/>
            <p:cNvSpPr/>
            <p:nvPr/>
          </p:nvSpPr>
          <p:spPr>
            <a:xfrm>
              <a:off x="4392337" y="298754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11"/>
            <p:cNvSpPr/>
            <p:nvPr/>
          </p:nvSpPr>
          <p:spPr>
            <a:xfrm>
              <a:off x="4392337" y="298754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12"/>
            <p:cNvSpPr/>
            <p:nvPr/>
          </p:nvSpPr>
          <p:spPr>
            <a:xfrm>
              <a:off x="5196101" y="298754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22224"/>
                  </a:moveTo>
                  <a:lnTo>
                    <a:pt x="0" y="22224"/>
                  </a:lnTo>
                </a:path>
              </a:pathLst>
            </a:custGeom>
            <a:ln w="457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13"/>
            <p:cNvSpPr/>
            <p:nvPr/>
          </p:nvSpPr>
          <p:spPr>
            <a:xfrm>
              <a:off x="5196101" y="298754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49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14"/>
            <p:cNvSpPr txBox="1"/>
            <p:nvPr/>
          </p:nvSpPr>
          <p:spPr>
            <a:xfrm>
              <a:off x="2187084" y="3044989"/>
              <a:ext cx="2254156" cy="5129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41020">
                <a:lnSpc>
                  <a:spcPts val="1870"/>
                </a:lnSpc>
                <a:tabLst>
                  <a:tab pos="1288415" algn="l"/>
                </a:tabLst>
              </a:pPr>
              <a:r>
                <a:rPr sz="1600" dirty="0">
                  <a:latin typeface="Arial"/>
                  <a:cs typeface="Arial"/>
                </a:rPr>
                <a:t>8	10</a:t>
              </a:r>
            </a:p>
            <a:p>
              <a:pPr marL="12700">
                <a:lnSpc>
                  <a:spcPts val="2110"/>
                </a:lnSpc>
              </a:pPr>
              <a:r>
                <a:rPr sz="1800" dirty="0">
                  <a:latin typeface="Arial"/>
                  <a:cs typeface="Arial"/>
                </a:rPr>
                <a:t>Plunge voltage </a:t>
              </a:r>
              <a:r>
                <a:rPr sz="1800" dirty="0" smtClean="0">
                  <a:latin typeface="Arial"/>
                  <a:cs typeface="Arial"/>
                </a:rPr>
                <a:t>(</a:t>
              </a:r>
              <a:r>
                <a:rPr lang="en-AU" sz="1800" dirty="0" smtClean="0">
                  <a:latin typeface="Arial"/>
                  <a:cs typeface="Arial"/>
                </a:rPr>
                <a:t>m</a:t>
              </a:r>
              <a:r>
                <a:rPr sz="1800" dirty="0" smtClean="0">
                  <a:latin typeface="Arial"/>
                  <a:cs typeface="Arial"/>
                </a:rPr>
                <a:t>V</a:t>
              </a:r>
              <a:r>
                <a:rPr sz="18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271" name="object 15"/>
            <p:cNvSpPr txBox="1"/>
            <p:nvPr/>
          </p:nvSpPr>
          <p:spPr>
            <a:xfrm>
              <a:off x="4266658" y="3044989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12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72" name="object 16"/>
            <p:cNvSpPr txBox="1"/>
            <p:nvPr/>
          </p:nvSpPr>
          <p:spPr>
            <a:xfrm>
              <a:off x="5070421" y="3044989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14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73" name="object 17"/>
            <p:cNvSpPr/>
            <p:nvPr/>
          </p:nvSpPr>
          <p:spPr>
            <a:xfrm>
              <a:off x="912631" y="255340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18"/>
            <p:cNvSpPr/>
            <p:nvPr/>
          </p:nvSpPr>
          <p:spPr>
            <a:xfrm>
              <a:off x="912631" y="255340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19"/>
            <p:cNvSpPr txBox="1"/>
            <p:nvPr/>
          </p:nvSpPr>
          <p:spPr>
            <a:xfrm>
              <a:off x="449081" y="2477799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76" name="object 20"/>
            <p:cNvSpPr txBox="1"/>
            <p:nvPr/>
          </p:nvSpPr>
          <p:spPr>
            <a:xfrm>
              <a:off x="678642" y="2385578"/>
              <a:ext cx="187960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5" dirty="0">
                  <a:latin typeface="Arial"/>
                  <a:cs typeface="Arial"/>
                </a:rPr>
                <a:t>−4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77" name="object 21"/>
            <p:cNvSpPr/>
            <p:nvPr/>
          </p:nvSpPr>
          <p:spPr>
            <a:xfrm>
              <a:off x="912631" y="186319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22"/>
            <p:cNvSpPr/>
            <p:nvPr/>
          </p:nvSpPr>
          <p:spPr>
            <a:xfrm>
              <a:off x="912631" y="186319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23"/>
            <p:cNvSpPr txBox="1"/>
            <p:nvPr/>
          </p:nvSpPr>
          <p:spPr>
            <a:xfrm>
              <a:off x="449081" y="1788014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80" name="object 24"/>
            <p:cNvSpPr txBox="1"/>
            <p:nvPr/>
          </p:nvSpPr>
          <p:spPr>
            <a:xfrm>
              <a:off x="678642" y="1695793"/>
              <a:ext cx="187960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5" dirty="0">
                  <a:latin typeface="Arial"/>
                  <a:cs typeface="Arial"/>
                </a:rPr>
                <a:t>−3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81" name="object 25"/>
            <p:cNvSpPr/>
            <p:nvPr/>
          </p:nvSpPr>
          <p:spPr>
            <a:xfrm>
              <a:off x="912631" y="117299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26"/>
            <p:cNvSpPr/>
            <p:nvPr/>
          </p:nvSpPr>
          <p:spPr>
            <a:xfrm>
              <a:off x="912631" y="1172996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27"/>
            <p:cNvSpPr txBox="1"/>
            <p:nvPr/>
          </p:nvSpPr>
          <p:spPr>
            <a:xfrm>
              <a:off x="449081" y="1097812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84" name="object 28"/>
            <p:cNvSpPr txBox="1"/>
            <p:nvPr/>
          </p:nvSpPr>
          <p:spPr>
            <a:xfrm>
              <a:off x="678642" y="1005591"/>
              <a:ext cx="187960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5" dirty="0">
                  <a:latin typeface="Arial"/>
                  <a:cs typeface="Arial"/>
                </a:rPr>
                <a:t>−2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85" name="object 29"/>
            <p:cNvSpPr/>
            <p:nvPr/>
          </p:nvSpPr>
          <p:spPr>
            <a:xfrm>
              <a:off x="912631" y="48279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30"/>
            <p:cNvSpPr/>
            <p:nvPr/>
          </p:nvSpPr>
          <p:spPr>
            <a:xfrm>
              <a:off x="912631" y="48279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31"/>
            <p:cNvSpPr txBox="1"/>
            <p:nvPr/>
          </p:nvSpPr>
          <p:spPr>
            <a:xfrm>
              <a:off x="449081" y="407610"/>
              <a:ext cx="251460" cy="2286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Arial"/>
                  <a:cs typeface="Arial"/>
                </a:rPr>
                <a:t>10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88" name="object 32"/>
            <p:cNvSpPr txBox="1"/>
            <p:nvPr/>
          </p:nvSpPr>
          <p:spPr>
            <a:xfrm>
              <a:off x="678642" y="315389"/>
              <a:ext cx="187960" cy="16764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100" spc="5" dirty="0">
                  <a:latin typeface="Arial"/>
                  <a:cs typeface="Arial"/>
                </a:rPr>
                <a:t>−1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89" name="object 33"/>
            <p:cNvSpPr/>
            <p:nvPr/>
          </p:nvSpPr>
          <p:spPr>
            <a:xfrm>
              <a:off x="931681" y="291429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34"/>
            <p:cNvSpPr/>
            <p:nvPr/>
          </p:nvSpPr>
          <p:spPr>
            <a:xfrm>
              <a:off x="931681" y="291429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35"/>
            <p:cNvSpPr/>
            <p:nvPr/>
          </p:nvSpPr>
          <p:spPr>
            <a:xfrm>
              <a:off x="931681" y="282805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36"/>
            <p:cNvSpPr/>
            <p:nvPr/>
          </p:nvSpPr>
          <p:spPr>
            <a:xfrm>
              <a:off x="931681" y="282805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37"/>
            <p:cNvSpPr/>
            <p:nvPr/>
          </p:nvSpPr>
          <p:spPr>
            <a:xfrm>
              <a:off x="931681" y="276117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38"/>
            <p:cNvSpPr/>
            <p:nvPr/>
          </p:nvSpPr>
          <p:spPr>
            <a:xfrm>
              <a:off x="931681" y="276117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39"/>
            <p:cNvSpPr/>
            <p:nvPr/>
          </p:nvSpPr>
          <p:spPr>
            <a:xfrm>
              <a:off x="931681" y="270652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40"/>
            <p:cNvSpPr/>
            <p:nvPr/>
          </p:nvSpPr>
          <p:spPr>
            <a:xfrm>
              <a:off x="931681" y="270652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41"/>
            <p:cNvSpPr/>
            <p:nvPr/>
          </p:nvSpPr>
          <p:spPr>
            <a:xfrm>
              <a:off x="931681" y="266031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42"/>
            <p:cNvSpPr/>
            <p:nvPr/>
          </p:nvSpPr>
          <p:spPr>
            <a:xfrm>
              <a:off x="931681" y="266031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43"/>
            <p:cNvSpPr/>
            <p:nvPr/>
          </p:nvSpPr>
          <p:spPr>
            <a:xfrm>
              <a:off x="931681" y="262028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44"/>
            <p:cNvSpPr/>
            <p:nvPr/>
          </p:nvSpPr>
          <p:spPr>
            <a:xfrm>
              <a:off x="931681" y="262028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45"/>
            <p:cNvSpPr/>
            <p:nvPr/>
          </p:nvSpPr>
          <p:spPr>
            <a:xfrm>
              <a:off x="931681" y="258498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46"/>
            <p:cNvSpPr/>
            <p:nvPr/>
          </p:nvSpPr>
          <p:spPr>
            <a:xfrm>
              <a:off x="931681" y="258498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47"/>
            <p:cNvSpPr/>
            <p:nvPr/>
          </p:nvSpPr>
          <p:spPr>
            <a:xfrm>
              <a:off x="931681" y="234562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48"/>
            <p:cNvSpPr/>
            <p:nvPr/>
          </p:nvSpPr>
          <p:spPr>
            <a:xfrm>
              <a:off x="931681" y="234562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49"/>
            <p:cNvSpPr/>
            <p:nvPr/>
          </p:nvSpPr>
          <p:spPr>
            <a:xfrm>
              <a:off x="931681" y="222409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50"/>
            <p:cNvSpPr/>
            <p:nvPr/>
          </p:nvSpPr>
          <p:spPr>
            <a:xfrm>
              <a:off x="931681" y="222409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51"/>
            <p:cNvSpPr/>
            <p:nvPr/>
          </p:nvSpPr>
          <p:spPr>
            <a:xfrm>
              <a:off x="931681" y="213785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52"/>
            <p:cNvSpPr/>
            <p:nvPr/>
          </p:nvSpPr>
          <p:spPr>
            <a:xfrm>
              <a:off x="931681" y="213785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53"/>
            <p:cNvSpPr/>
            <p:nvPr/>
          </p:nvSpPr>
          <p:spPr>
            <a:xfrm>
              <a:off x="931681" y="207097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54"/>
            <p:cNvSpPr/>
            <p:nvPr/>
          </p:nvSpPr>
          <p:spPr>
            <a:xfrm>
              <a:off x="931681" y="207097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55"/>
            <p:cNvSpPr/>
            <p:nvPr/>
          </p:nvSpPr>
          <p:spPr>
            <a:xfrm>
              <a:off x="931681" y="201631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56"/>
            <p:cNvSpPr/>
            <p:nvPr/>
          </p:nvSpPr>
          <p:spPr>
            <a:xfrm>
              <a:off x="931681" y="2016319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57"/>
            <p:cNvSpPr/>
            <p:nvPr/>
          </p:nvSpPr>
          <p:spPr>
            <a:xfrm>
              <a:off x="931681" y="197011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58"/>
            <p:cNvSpPr/>
            <p:nvPr/>
          </p:nvSpPr>
          <p:spPr>
            <a:xfrm>
              <a:off x="931681" y="197011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59"/>
            <p:cNvSpPr/>
            <p:nvPr/>
          </p:nvSpPr>
          <p:spPr>
            <a:xfrm>
              <a:off x="931681" y="193008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60"/>
            <p:cNvSpPr/>
            <p:nvPr/>
          </p:nvSpPr>
          <p:spPr>
            <a:xfrm>
              <a:off x="931681" y="193008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61"/>
            <p:cNvSpPr/>
            <p:nvPr/>
          </p:nvSpPr>
          <p:spPr>
            <a:xfrm>
              <a:off x="931681" y="189478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62"/>
            <p:cNvSpPr/>
            <p:nvPr/>
          </p:nvSpPr>
          <p:spPr>
            <a:xfrm>
              <a:off x="931681" y="189478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63"/>
            <p:cNvSpPr/>
            <p:nvPr/>
          </p:nvSpPr>
          <p:spPr>
            <a:xfrm>
              <a:off x="931681" y="165542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64"/>
            <p:cNvSpPr/>
            <p:nvPr/>
          </p:nvSpPr>
          <p:spPr>
            <a:xfrm>
              <a:off x="931681" y="165542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65"/>
            <p:cNvSpPr/>
            <p:nvPr/>
          </p:nvSpPr>
          <p:spPr>
            <a:xfrm>
              <a:off x="931681" y="15338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66"/>
            <p:cNvSpPr/>
            <p:nvPr/>
          </p:nvSpPr>
          <p:spPr>
            <a:xfrm>
              <a:off x="931681" y="153388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67"/>
            <p:cNvSpPr/>
            <p:nvPr/>
          </p:nvSpPr>
          <p:spPr>
            <a:xfrm>
              <a:off x="931681" y="144765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68"/>
            <p:cNvSpPr/>
            <p:nvPr/>
          </p:nvSpPr>
          <p:spPr>
            <a:xfrm>
              <a:off x="931681" y="144765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69"/>
            <p:cNvSpPr/>
            <p:nvPr/>
          </p:nvSpPr>
          <p:spPr>
            <a:xfrm>
              <a:off x="931681" y="138076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70"/>
            <p:cNvSpPr/>
            <p:nvPr/>
          </p:nvSpPr>
          <p:spPr>
            <a:xfrm>
              <a:off x="931681" y="138076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71"/>
            <p:cNvSpPr/>
            <p:nvPr/>
          </p:nvSpPr>
          <p:spPr>
            <a:xfrm>
              <a:off x="931681" y="132611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72"/>
            <p:cNvSpPr/>
            <p:nvPr/>
          </p:nvSpPr>
          <p:spPr>
            <a:xfrm>
              <a:off x="931681" y="132611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73"/>
            <p:cNvSpPr/>
            <p:nvPr/>
          </p:nvSpPr>
          <p:spPr>
            <a:xfrm>
              <a:off x="931681" y="127991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74"/>
            <p:cNvSpPr/>
            <p:nvPr/>
          </p:nvSpPr>
          <p:spPr>
            <a:xfrm>
              <a:off x="931681" y="1279910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75"/>
            <p:cNvSpPr/>
            <p:nvPr/>
          </p:nvSpPr>
          <p:spPr>
            <a:xfrm>
              <a:off x="931681" y="123988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76"/>
            <p:cNvSpPr/>
            <p:nvPr/>
          </p:nvSpPr>
          <p:spPr>
            <a:xfrm>
              <a:off x="931681" y="123988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77"/>
            <p:cNvSpPr/>
            <p:nvPr/>
          </p:nvSpPr>
          <p:spPr>
            <a:xfrm>
              <a:off x="931681" y="120457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78"/>
            <p:cNvSpPr/>
            <p:nvPr/>
          </p:nvSpPr>
          <p:spPr>
            <a:xfrm>
              <a:off x="931681" y="120457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79"/>
            <p:cNvSpPr/>
            <p:nvPr/>
          </p:nvSpPr>
          <p:spPr>
            <a:xfrm>
              <a:off x="931681" y="96522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80"/>
            <p:cNvSpPr/>
            <p:nvPr/>
          </p:nvSpPr>
          <p:spPr>
            <a:xfrm>
              <a:off x="931681" y="96522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81"/>
            <p:cNvSpPr/>
            <p:nvPr/>
          </p:nvSpPr>
          <p:spPr>
            <a:xfrm>
              <a:off x="931681" y="84368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82"/>
            <p:cNvSpPr/>
            <p:nvPr/>
          </p:nvSpPr>
          <p:spPr>
            <a:xfrm>
              <a:off x="931681" y="84368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83"/>
            <p:cNvSpPr/>
            <p:nvPr/>
          </p:nvSpPr>
          <p:spPr>
            <a:xfrm>
              <a:off x="931681" y="75745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84"/>
            <p:cNvSpPr/>
            <p:nvPr/>
          </p:nvSpPr>
          <p:spPr>
            <a:xfrm>
              <a:off x="931681" y="757454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85"/>
            <p:cNvSpPr/>
            <p:nvPr/>
          </p:nvSpPr>
          <p:spPr>
            <a:xfrm>
              <a:off x="931681" y="69056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86"/>
            <p:cNvSpPr/>
            <p:nvPr/>
          </p:nvSpPr>
          <p:spPr>
            <a:xfrm>
              <a:off x="931681" y="690566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87"/>
            <p:cNvSpPr/>
            <p:nvPr/>
          </p:nvSpPr>
          <p:spPr>
            <a:xfrm>
              <a:off x="931681" y="63591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88"/>
            <p:cNvSpPr/>
            <p:nvPr/>
          </p:nvSpPr>
          <p:spPr>
            <a:xfrm>
              <a:off x="931681" y="635915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89"/>
            <p:cNvSpPr/>
            <p:nvPr/>
          </p:nvSpPr>
          <p:spPr>
            <a:xfrm>
              <a:off x="931681" y="58970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90"/>
            <p:cNvSpPr/>
            <p:nvPr/>
          </p:nvSpPr>
          <p:spPr>
            <a:xfrm>
              <a:off x="931681" y="589708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91"/>
            <p:cNvSpPr/>
            <p:nvPr/>
          </p:nvSpPr>
          <p:spPr>
            <a:xfrm>
              <a:off x="931681" y="54968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92"/>
            <p:cNvSpPr/>
            <p:nvPr/>
          </p:nvSpPr>
          <p:spPr>
            <a:xfrm>
              <a:off x="931681" y="549682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93"/>
            <p:cNvSpPr/>
            <p:nvPr/>
          </p:nvSpPr>
          <p:spPr>
            <a:xfrm>
              <a:off x="931681" y="51437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94"/>
            <p:cNvSpPr/>
            <p:nvPr/>
          </p:nvSpPr>
          <p:spPr>
            <a:xfrm>
              <a:off x="931681" y="514377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95"/>
            <p:cNvSpPr/>
            <p:nvPr/>
          </p:nvSpPr>
          <p:spPr>
            <a:xfrm>
              <a:off x="931681" y="27502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4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96"/>
            <p:cNvSpPr/>
            <p:nvPr/>
          </p:nvSpPr>
          <p:spPr>
            <a:xfrm>
              <a:off x="931681" y="275023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25400" y="0"/>
                  </a:moveTo>
                  <a:lnTo>
                    <a:pt x="0" y="0"/>
                  </a:lnTo>
                </a:path>
              </a:pathLst>
            </a:custGeom>
            <a:ln w="76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97"/>
            <p:cNvSpPr txBox="1"/>
            <p:nvPr/>
          </p:nvSpPr>
          <p:spPr>
            <a:xfrm>
              <a:off x="124142" y="493858"/>
              <a:ext cx="287020" cy="2176780"/>
            </a:xfrm>
            <a:prstGeom prst="rect">
              <a:avLst/>
            </a:prstGeom>
          </p:spPr>
          <p:txBody>
            <a:bodyPr vert="vert270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800" dirty="0">
                  <a:latin typeface="Arial"/>
                  <a:cs typeface="Arial"/>
                </a:rPr>
                <a:t>Relaxa</a:t>
              </a:r>
              <a:r>
                <a:rPr sz="1800" spc="-5" dirty="0">
                  <a:latin typeface="Arial"/>
                  <a:cs typeface="Arial"/>
                </a:rPr>
                <a:t>t</a:t>
              </a:r>
              <a:r>
                <a:rPr sz="1800" dirty="0">
                  <a:latin typeface="Arial"/>
                  <a:cs typeface="Arial"/>
                </a:rPr>
                <a:t>ion ra</a:t>
              </a:r>
              <a:r>
                <a:rPr sz="1800" spc="-5" dirty="0">
                  <a:latin typeface="Arial"/>
                  <a:cs typeface="Arial"/>
                </a:rPr>
                <a:t>t</a:t>
              </a:r>
              <a:r>
                <a:rPr sz="1800" dirty="0">
                  <a:latin typeface="Arial"/>
                  <a:cs typeface="Arial"/>
                </a:rPr>
                <a:t>e </a:t>
              </a:r>
              <a:r>
                <a:rPr sz="1800" dirty="0">
                  <a:latin typeface="Cambria"/>
                  <a:cs typeface="Cambria"/>
                </a:rPr>
                <a:t>(</a:t>
              </a:r>
              <a:r>
                <a:rPr sz="1800" i="1" spc="80" dirty="0">
                  <a:latin typeface="Verdana"/>
                  <a:cs typeface="Verdana"/>
                </a:rPr>
                <a:t>s</a:t>
              </a:r>
              <a:r>
                <a:rPr sz="1875" spc="-7" baseline="31111" dirty="0">
                  <a:latin typeface="Cambria"/>
                  <a:cs typeface="Cambria"/>
                </a:rPr>
                <a:t>−</a:t>
              </a:r>
              <a:r>
                <a:rPr sz="1875" spc="67" baseline="31111" dirty="0">
                  <a:latin typeface="Cambria"/>
                  <a:cs typeface="Cambria"/>
                </a:rPr>
                <a:t>1</a:t>
              </a:r>
              <a:r>
                <a:rPr sz="1800" dirty="0">
                  <a:latin typeface="Cambria"/>
                  <a:cs typeface="Cambria"/>
                </a:rPr>
                <a:t>)</a:t>
              </a:r>
              <a:endParaRPr sz="1800">
                <a:latin typeface="Cambria"/>
                <a:cs typeface="Cambria"/>
              </a:endParaRPr>
            </a:p>
          </p:txBody>
        </p:sp>
        <p:sp>
          <p:nvSpPr>
            <p:cNvPr id="354" name="object 98"/>
            <p:cNvSpPr/>
            <p:nvPr/>
          </p:nvSpPr>
          <p:spPr>
            <a:xfrm>
              <a:off x="1155270" y="1955357"/>
              <a:ext cx="0" cy="47625"/>
            </a:xfrm>
            <a:custGeom>
              <a:avLst/>
              <a:gdLst/>
              <a:ahLst/>
              <a:cxnLst/>
              <a:rect l="l" t="t" r="r" b="b"/>
              <a:pathLst>
                <a:path h="47625">
                  <a:moveTo>
                    <a:pt x="0" y="471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99"/>
            <p:cNvSpPr/>
            <p:nvPr/>
          </p:nvSpPr>
          <p:spPr>
            <a:xfrm>
              <a:off x="1551647" y="1590974"/>
              <a:ext cx="0" cy="69215"/>
            </a:xfrm>
            <a:custGeom>
              <a:avLst/>
              <a:gdLst/>
              <a:ahLst/>
              <a:cxnLst/>
              <a:rect l="l" t="t" r="r" b="b"/>
              <a:pathLst>
                <a:path h="69214">
                  <a:moveTo>
                    <a:pt x="0" y="6921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100"/>
            <p:cNvSpPr/>
            <p:nvPr/>
          </p:nvSpPr>
          <p:spPr>
            <a:xfrm>
              <a:off x="1938500" y="1480798"/>
              <a:ext cx="19050" cy="0"/>
            </a:xfrm>
            <a:custGeom>
              <a:avLst/>
              <a:gdLst/>
              <a:ahLst/>
              <a:cxnLst/>
              <a:rect l="l" t="t" r="r" b="b"/>
              <a:pathLst>
                <a:path w="19050">
                  <a:moveTo>
                    <a:pt x="0" y="0"/>
                  </a:moveTo>
                  <a:lnTo>
                    <a:pt x="19050" y="0"/>
                  </a:lnTo>
                </a:path>
              </a:pathLst>
            </a:custGeom>
            <a:ln w="35042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101"/>
            <p:cNvSpPr/>
            <p:nvPr/>
          </p:nvSpPr>
          <p:spPr>
            <a:xfrm>
              <a:off x="2344403" y="1805922"/>
              <a:ext cx="0" cy="51435"/>
            </a:xfrm>
            <a:custGeom>
              <a:avLst/>
              <a:gdLst/>
              <a:ahLst/>
              <a:cxnLst/>
              <a:rect l="l" t="t" r="r" b="b"/>
              <a:pathLst>
                <a:path h="51435">
                  <a:moveTo>
                    <a:pt x="0" y="5094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102"/>
            <p:cNvSpPr/>
            <p:nvPr/>
          </p:nvSpPr>
          <p:spPr>
            <a:xfrm>
              <a:off x="2740780" y="1988739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0" y="3941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103"/>
            <p:cNvSpPr/>
            <p:nvPr/>
          </p:nvSpPr>
          <p:spPr>
            <a:xfrm>
              <a:off x="3137158" y="2101418"/>
              <a:ext cx="0" cy="45720"/>
            </a:xfrm>
            <a:custGeom>
              <a:avLst/>
              <a:gdLst/>
              <a:ahLst/>
              <a:cxnLst/>
              <a:rect l="l" t="t" r="r" b="b"/>
              <a:pathLst>
                <a:path h="45719">
                  <a:moveTo>
                    <a:pt x="0" y="4546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104"/>
            <p:cNvSpPr/>
            <p:nvPr/>
          </p:nvSpPr>
          <p:spPr>
            <a:xfrm>
              <a:off x="3533536" y="2210759"/>
              <a:ext cx="0" cy="92075"/>
            </a:xfrm>
            <a:custGeom>
              <a:avLst/>
              <a:gdLst/>
              <a:ahLst/>
              <a:cxnLst/>
              <a:rect l="l" t="t" r="r" b="b"/>
              <a:pathLst>
                <a:path h="92075">
                  <a:moveTo>
                    <a:pt x="0" y="9145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105"/>
            <p:cNvSpPr/>
            <p:nvPr/>
          </p:nvSpPr>
          <p:spPr>
            <a:xfrm>
              <a:off x="3929913" y="2189223"/>
              <a:ext cx="0" cy="74295"/>
            </a:xfrm>
            <a:custGeom>
              <a:avLst/>
              <a:gdLst/>
              <a:ahLst/>
              <a:cxnLst/>
              <a:rect l="l" t="t" r="r" b="b"/>
              <a:pathLst>
                <a:path h="74294">
                  <a:moveTo>
                    <a:pt x="0" y="7409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106"/>
            <p:cNvSpPr/>
            <p:nvPr/>
          </p:nvSpPr>
          <p:spPr>
            <a:xfrm>
              <a:off x="4326291" y="2341744"/>
              <a:ext cx="0" cy="64769"/>
            </a:xfrm>
            <a:custGeom>
              <a:avLst/>
              <a:gdLst/>
              <a:ahLst/>
              <a:cxnLst/>
              <a:rect l="l" t="t" r="r" b="b"/>
              <a:pathLst>
                <a:path h="64769">
                  <a:moveTo>
                    <a:pt x="0" y="6454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107"/>
            <p:cNvSpPr/>
            <p:nvPr/>
          </p:nvSpPr>
          <p:spPr>
            <a:xfrm>
              <a:off x="4722669" y="2265988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7937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108"/>
            <p:cNvSpPr/>
            <p:nvPr/>
          </p:nvSpPr>
          <p:spPr>
            <a:xfrm>
              <a:off x="5119047" y="2135596"/>
              <a:ext cx="0" cy="73660"/>
            </a:xfrm>
            <a:custGeom>
              <a:avLst/>
              <a:gdLst/>
              <a:ahLst/>
              <a:cxnLst/>
              <a:rect l="l" t="t" r="r" b="b"/>
              <a:pathLst>
                <a:path h="73660">
                  <a:moveTo>
                    <a:pt x="0" y="7365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109"/>
            <p:cNvSpPr/>
            <p:nvPr/>
          </p:nvSpPr>
          <p:spPr>
            <a:xfrm>
              <a:off x="1155270" y="297272"/>
              <a:ext cx="0" cy="113030"/>
            </a:xfrm>
            <a:custGeom>
              <a:avLst/>
              <a:gdLst/>
              <a:ahLst/>
              <a:cxnLst/>
              <a:rect l="l" t="t" r="r" b="b"/>
              <a:pathLst>
                <a:path h="113029">
                  <a:moveTo>
                    <a:pt x="0" y="11293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110"/>
            <p:cNvSpPr/>
            <p:nvPr/>
          </p:nvSpPr>
          <p:spPr>
            <a:xfrm>
              <a:off x="1551647" y="1492963"/>
              <a:ext cx="0" cy="53340"/>
            </a:xfrm>
            <a:custGeom>
              <a:avLst/>
              <a:gdLst/>
              <a:ahLst/>
              <a:cxnLst/>
              <a:rect l="l" t="t" r="r" b="b"/>
              <a:pathLst>
                <a:path h="53340">
                  <a:moveTo>
                    <a:pt x="0" y="5305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111"/>
            <p:cNvSpPr/>
            <p:nvPr/>
          </p:nvSpPr>
          <p:spPr>
            <a:xfrm>
              <a:off x="1948025" y="1466905"/>
              <a:ext cx="0" cy="59690"/>
            </a:xfrm>
            <a:custGeom>
              <a:avLst/>
              <a:gdLst/>
              <a:ahLst/>
              <a:cxnLst/>
              <a:rect l="l" t="t" r="r" b="b"/>
              <a:pathLst>
                <a:path h="59690">
                  <a:moveTo>
                    <a:pt x="0" y="5908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112"/>
            <p:cNvSpPr/>
            <p:nvPr/>
          </p:nvSpPr>
          <p:spPr>
            <a:xfrm>
              <a:off x="2344403" y="1497202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4">
                  <a:moveTo>
                    <a:pt x="0" y="5478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113"/>
            <p:cNvSpPr/>
            <p:nvPr/>
          </p:nvSpPr>
          <p:spPr>
            <a:xfrm>
              <a:off x="2740780" y="1732427"/>
              <a:ext cx="0" cy="40005"/>
            </a:xfrm>
            <a:custGeom>
              <a:avLst/>
              <a:gdLst/>
              <a:ahLst/>
              <a:cxnLst/>
              <a:rect l="l" t="t" r="r" b="b"/>
              <a:pathLst>
                <a:path h="40005">
                  <a:moveTo>
                    <a:pt x="0" y="3997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114"/>
            <p:cNvSpPr/>
            <p:nvPr/>
          </p:nvSpPr>
          <p:spPr>
            <a:xfrm>
              <a:off x="3137158" y="1992111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6413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115"/>
            <p:cNvSpPr/>
            <p:nvPr/>
          </p:nvSpPr>
          <p:spPr>
            <a:xfrm>
              <a:off x="3533536" y="2198364"/>
              <a:ext cx="0" cy="55244"/>
            </a:xfrm>
            <a:custGeom>
              <a:avLst/>
              <a:gdLst/>
              <a:ahLst/>
              <a:cxnLst/>
              <a:rect l="l" t="t" r="r" b="b"/>
              <a:pathLst>
                <a:path h="55244">
                  <a:moveTo>
                    <a:pt x="0" y="5502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116"/>
            <p:cNvSpPr/>
            <p:nvPr/>
          </p:nvSpPr>
          <p:spPr>
            <a:xfrm>
              <a:off x="3929913" y="2157719"/>
              <a:ext cx="0" cy="109855"/>
            </a:xfrm>
            <a:custGeom>
              <a:avLst/>
              <a:gdLst/>
              <a:ahLst/>
              <a:cxnLst/>
              <a:rect l="l" t="t" r="r" b="b"/>
              <a:pathLst>
                <a:path h="109855">
                  <a:moveTo>
                    <a:pt x="0" y="10976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117"/>
            <p:cNvSpPr/>
            <p:nvPr/>
          </p:nvSpPr>
          <p:spPr>
            <a:xfrm>
              <a:off x="4326291" y="2123940"/>
              <a:ext cx="0" cy="74930"/>
            </a:xfrm>
            <a:custGeom>
              <a:avLst/>
              <a:gdLst/>
              <a:ahLst/>
              <a:cxnLst/>
              <a:rect l="l" t="t" r="r" b="b"/>
              <a:pathLst>
                <a:path h="74930">
                  <a:moveTo>
                    <a:pt x="0" y="7463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118"/>
            <p:cNvSpPr/>
            <p:nvPr/>
          </p:nvSpPr>
          <p:spPr>
            <a:xfrm>
              <a:off x="4722669" y="2257983"/>
              <a:ext cx="0" cy="132715"/>
            </a:xfrm>
            <a:custGeom>
              <a:avLst/>
              <a:gdLst/>
              <a:ahLst/>
              <a:cxnLst/>
              <a:rect l="l" t="t" r="r" b="b"/>
              <a:pathLst>
                <a:path h="132714">
                  <a:moveTo>
                    <a:pt x="0" y="13238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119"/>
            <p:cNvSpPr/>
            <p:nvPr/>
          </p:nvSpPr>
          <p:spPr>
            <a:xfrm>
              <a:off x="5119047" y="2267680"/>
              <a:ext cx="0" cy="71120"/>
            </a:xfrm>
            <a:custGeom>
              <a:avLst/>
              <a:gdLst/>
              <a:ahLst/>
              <a:cxnLst/>
              <a:rect l="l" t="t" r="r" b="b"/>
              <a:pathLst>
                <a:path h="71119">
                  <a:moveTo>
                    <a:pt x="0" y="705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120"/>
            <p:cNvSpPr/>
            <p:nvPr/>
          </p:nvSpPr>
          <p:spPr>
            <a:xfrm>
              <a:off x="1155270" y="2109300"/>
              <a:ext cx="0" cy="88900"/>
            </a:xfrm>
            <a:custGeom>
              <a:avLst/>
              <a:gdLst/>
              <a:ahLst/>
              <a:cxnLst/>
              <a:rect l="l" t="t" r="r" b="b"/>
              <a:pathLst>
                <a:path h="88900">
                  <a:moveTo>
                    <a:pt x="0" y="8831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121"/>
            <p:cNvSpPr/>
            <p:nvPr/>
          </p:nvSpPr>
          <p:spPr>
            <a:xfrm>
              <a:off x="1551647" y="2187073"/>
              <a:ext cx="0" cy="162560"/>
            </a:xfrm>
            <a:custGeom>
              <a:avLst/>
              <a:gdLst/>
              <a:ahLst/>
              <a:cxnLst/>
              <a:rect l="l" t="t" r="r" b="b"/>
              <a:pathLst>
                <a:path h="162560">
                  <a:moveTo>
                    <a:pt x="0" y="162522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122"/>
            <p:cNvSpPr/>
            <p:nvPr/>
          </p:nvSpPr>
          <p:spPr>
            <a:xfrm>
              <a:off x="1948025" y="1939490"/>
              <a:ext cx="0" cy="64135"/>
            </a:xfrm>
            <a:custGeom>
              <a:avLst/>
              <a:gdLst/>
              <a:ahLst/>
              <a:cxnLst/>
              <a:rect l="l" t="t" r="r" b="b"/>
              <a:pathLst>
                <a:path h="64135">
                  <a:moveTo>
                    <a:pt x="0" y="6372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123"/>
            <p:cNvSpPr/>
            <p:nvPr/>
          </p:nvSpPr>
          <p:spPr>
            <a:xfrm>
              <a:off x="2344403" y="2049696"/>
              <a:ext cx="0" cy="127635"/>
            </a:xfrm>
            <a:custGeom>
              <a:avLst/>
              <a:gdLst/>
              <a:ahLst/>
              <a:cxnLst/>
              <a:rect l="l" t="t" r="r" b="b"/>
              <a:pathLst>
                <a:path h="127635">
                  <a:moveTo>
                    <a:pt x="0" y="12747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124"/>
            <p:cNvSpPr/>
            <p:nvPr/>
          </p:nvSpPr>
          <p:spPr>
            <a:xfrm>
              <a:off x="2740780" y="226231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h="58419">
                  <a:moveTo>
                    <a:pt x="0" y="5783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125"/>
            <p:cNvSpPr/>
            <p:nvPr/>
          </p:nvSpPr>
          <p:spPr>
            <a:xfrm>
              <a:off x="3137158" y="2293011"/>
              <a:ext cx="0" cy="45085"/>
            </a:xfrm>
            <a:custGeom>
              <a:avLst/>
              <a:gdLst/>
              <a:ahLst/>
              <a:cxnLst/>
              <a:rect l="l" t="t" r="r" b="b"/>
              <a:pathLst>
                <a:path h="45085">
                  <a:moveTo>
                    <a:pt x="0" y="4492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126"/>
            <p:cNvSpPr/>
            <p:nvPr/>
          </p:nvSpPr>
          <p:spPr>
            <a:xfrm>
              <a:off x="3533536" y="2059433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h="151764">
                  <a:moveTo>
                    <a:pt x="0" y="15149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127"/>
            <p:cNvSpPr/>
            <p:nvPr/>
          </p:nvSpPr>
          <p:spPr>
            <a:xfrm>
              <a:off x="3929913" y="2122476"/>
              <a:ext cx="0" cy="172085"/>
            </a:xfrm>
            <a:custGeom>
              <a:avLst/>
              <a:gdLst/>
              <a:ahLst/>
              <a:cxnLst/>
              <a:rect l="l" t="t" r="r" b="b"/>
              <a:pathLst>
                <a:path h="172085">
                  <a:moveTo>
                    <a:pt x="0" y="17167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128"/>
            <p:cNvSpPr/>
            <p:nvPr/>
          </p:nvSpPr>
          <p:spPr>
            <a:xfrm>
              <a:off x="4326291" y="2207875"/>
              <a:ext cx="0" cy="156210"/>
            </a:xfrm>
            <a:custGeom>
              <a:avLst/>
              <a:gdLst/>
              <a:ahLst/>
              <a:cxnLst/>
              <a:rect l="l" t="t" r="r" b="b"/>
              <a:pathLst>
                <a:path h="156210">
                  <a:moveTo>
                    <a:pt x="0" y="15580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129"/>
            <p:cNvSpPr/>
            <p:nvPr/>
          </p:nvSpPr>
          <p:spPr>
            <a:xfrm>
              <a:off x="4722669" y="2121295"/>
              <a:ext cx="0" cy="129539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12922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130"/>
            <p:cNvSpPr/>
            <p:nvPr/>
          </p:nvSpPr>
          <p:spPr>
            <a:xfrm>
              <a:off x="5119047" y="2194543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224545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131"/>
            <p:cNvSpPr/>
            <p:nvPr/>
          </p:nvSpPr>
          <p:spPr>
            <a:xfrm>
              <a:off x="1155270" y="2380697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14892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132"/>
            <p:cNvSpPr/>
            <p:nvPr/>
          </p:nvSpPr>
          <p:spPr>
            <a:xfrm>
              <a:off x="1551647" y="2228752"/>
              <a:ext cx="0" cy="186690"/>
            </a:xfrm>
            <a:custGeom>
              <a:avLst/>
              <a:gdLst/>
              <a:ahLst/>
              <a:cxnLst/>
              <a:rect l="l" t="t" r="r" b="b"/>
              <a:pathLst>
                <a:path h="186689">
                  <a:moveTo>
                    <a:pt x="0" y="18624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133"/>
            <p:cNvSpPr/>
            <p:nvPr/>
          </p:nvSpPr>
          <p:spPr>
            <a:xfrm>
              <a:off x="1948025" y="2365095"/>
              <a:ext cx="0" cy="284480"/>
            </a:xfrm>
            <a:custGeom>
              <a:avLst/>
              <a:gdLst/>
              <a:ahLst/>
              <a:cxnLst/>
              <a:rect l="l" t="t" r="r" b="b"/>
              <a:pathLst>
                <a:path h="284480">
                  <a:moveTo>
                    <a:pt x="0" y="28437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134"/>
            <p:cNvSpPr/>
            <p:nvPr/>
          </p:nvSpPr>
          <p:spPr>
            <a:xfrm>
              <a:off x="2344403" y="2371758"/>
              <a:ext cx="0" cy="261620"/>
            </a:xfrm>
            <a:custGeom>
              <a:avLst/>
              <a:gdLst/>
              <a:ahLst/>
              <a:cxnLst/>
              <a:rect l="l" t="t" r="r" b="b"/>
              <a:pathLst>
                <a:path h="261619">
                  <a:moveTo>
                    <a:pt x="0" y="261593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135"/>
            <p:cNvSpPr/>
            <p:nvPr/>
          </p:nvSpPr>
          <p:spPr>
            <a:xfrm>
              <a:off x="2740780" y="2241699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h="209550">
                  <a:moveTo>
                    <a:pt x="0" y="20948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136"/>
            <p:cNvSpPr/>
            <p:nvPr/>
          </p:nvSpPr>
          <p:spPr>
            <a:xfrm>
              <a:off x="3137158" y="2316524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4">
                  <a:moveTo>
                    <a:pt x="0" y="16313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137"/>
            <p:cNvSpPr/>
            <p:nvPr/>
          </p:nvSpPr>
          <p:spPr>
            <a:xfrm>
              <a:off x="3533536" y="2337280"/>
              <a:ext cx="0" cy="205104"/>
            </a:xfrm>
            <a:custGeom>
              <a:avLst/>
              <a:gdLst/>
              <a:ahLst/>
              <a:cxnLst/>
              <a:rect l="l" t="t" r="r" b="b"/>
              <a:pathLst>
                <a:path h="205105">
                  <a:moveTo>
                    <a:pt x="0" y="20465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138"/>
            <p:cNvSpPr/>
            <p:nvPr/>
          </p:nvSpPr>
          <p:spPr>
            <a:xfrm>
              <a:off x="3929913" y="2371954"/>
              <a:ext cx="0" cy="380365"/>
            </a:xfrm>
            <a:custGeom>
              <a:avLst/>
              <a:gdLst/>
              <a:ahLst/>
              <a:cxnLst/>
              <a:rect l="l" t="t" r="r" b="b"/>
              <a:pathLst>
                <a:path h="380364">
                  <a:moveTo>
                    <a:pt x="0" y="379828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139"/>
            <p:cNvSpPr/>
            <p:nvPr/>
          </p:nvSpPr>
          <p:spPr>
            <a:xfrm>
              <a:off x="4326291" y="2381161"/>
              <a:ext cx="0" cy="478790"/>
            </a:xfrm>
            <a:custGeom>
              <a:avLst/>
              <a:gdLst/>
              <a:ahLst/>
              <a:cxnLst/>
              <a:rect l="l" t="t" r="r" b="b"/>
              <a:pathLst>
                <a:path h="478789">
                  <a:moveTo>
                    <a:pt x="0" y="478277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140"/>
            <p:cNvSpPr/>
            <p:nvPr/>
          </p:nvSpPr>
          <p:spPr>
            <a:xfrm>
              <a:off x="4722669" y="2418826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800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141"/>
            <p:cNvSpPr/>
            <p:nvPr/>
          </p:nvSpPr>
          <p:spPr>
            <a:xfrm>
              <a:off x="5119047" y="2232358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157501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142"/>
            <p:cNvSpPr/>
            <p:nvPr/>
          </p:nvSpPr>
          <p:spPr>
            <a:xfrm>
              <a:off x="1104603" y="192728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404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143"/>
            <p:cNvSpPr/>
            <p:nvPr/>
          </p:nvSpPr>
          <p:spPr>
            <a:xfrm>
              <a:off x="1104603" y="192728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144"/>
            <p:cNvSpPr/>
            <p:nvPr/>
          </p:nvSpPr>
          <p:spPr>
            <a:xfrm>
              <a:off x="1500981" y="157286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404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145"/>
            <p:cNvSpPr/>
            <p:nvPr/>
          </p:nvSpPr>
          <p:spPr>
            <a:xfrm>
              <a:off x="1500981" y="157286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146"/>
            <p:cNvSpPr/>
            <p:nvPr/>
          </p:nvSpPr>
          <p:spPr>
            <a:xfrm>
              <a:off x="1897359" y="142956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404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147"/>
            <p:cNvSpPr/>
            <p:nvPr/>
          </p:nvSpPr>
          <p:spPr>
            <a:xfrm>
              <a:off x="1897359" y="142956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148"/>
            <p:cNvSpPr/>
            <p:nvPr/>
          </p:nvSpPr>
          <p:spPr>
            <a:xfrm>
              <a:off x="2293736" y="177959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404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149"/>
            <p:cNvSpPr/>
            <p:nvPr/>
          </p:nvSpPr>
          <p:spPr>
            <a:xfrm>
              <a:off x="2293736" y="177959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150"/>
            <p:cNvSpPr/>
            <p:nvPr/>
          </p:nvSpPr>
          <p:spPr>
            <a:xfrm>
              <a:off x="2690114" y="1957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404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151"/>
            <p:cNvSpPr/>
            <p:nvPr/>
          </p:nvSpPr>
          <p:spPr>
            <a:xfrm>
              <a:off x="2690114" y="19570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152"/>
            <p:cNvSpPr/>
            <p:nvPr/>
          </p:nvSpPr>
          <p:spPr>
            <a:xfrm>
              <a:off x="3086492" y="207256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404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153"/>
            <p:cNvSpPr/>
            <p:nvPr/>
          </p:nvSpPr>
          <p:spPr>
            <a:xfrm>
              <a:off x="3086492" y="207256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154"/>
            <p:cNvSpPr/>
            <p:nvPr/>
          </p:nvSpPr>
          <p:spPr>
            <a:xfrm>
              <a:off x="3482869" y="220228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404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155"/>
            <p:cNvSpPr/>
            <p:nvPr/>
          </p:nvSpPr>
          <p:spPr>
            <a:xfrm>
              <a:off x="3482869" y="220228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156"/>
            <p:cNvSpPr/>
            <p:nvPr/>
          </p:nvSpPr>
          <p:spPr>
            <a:xfrm>
              <a:off x="3879247" y="2173266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404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157"/>
            <p:cNvSpPr/>
            <p:nvPr/>
          </p:nvSpPr>
          <p:spPr>
            <a:xfrm>
              <a:off x="3879247" y="2173266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158"/>
            <p:cNvSpPr/>
            <p:nvPr/>
          </p:nvSpPr>
          <p:spPr>
            <a:xfrm>
              <a:off x="4275625" y="232155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404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159"/>
            <p:cNvSpPr/>
            <p:nvPr/>
          </p:nvSpPr>
          <p:spPr>
            <a:xfrm>
              <a:off x="4275625" y="232155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160"/>
            <p:cNvSpPr/>
            <p:nvPr/>
          </p:nvSpPr>
          <p:spPr>
            <a:xfrm>
              <a:off x="4672003" y="225233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404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161"/>
            <p:cNvSpPr/>
            <p:nvPr/>
          </p:nvSpPr>
          <p:spPr>
            <a:xfrm>
              <a:off x="4672003" y="225233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162"/>
            <p:cNvSpPr/>
            <p:nvPr/>
          </p:nvSpPr>
          <p:spPr>
            <a:xfrm>
              <a:off x="5068380" y="211944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404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163"/>
            <p:cNvSpPr/>
            <p:nvPr/>
          </p:nvSpPr>
          <p:spPr>
            <a:xfrm>
              <a:off x="5068380" y="211944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164"/>
            <p:cNvSpPr/>
            <p:nvPr/>
          </p:nvSpPr>
          <p:spPr>
            <a:xfrm>
              <a:off x="1104603" y="29772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97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165"/>
            <p:cNvSpPr/>
            <p:nvPr/>
          </p:nvSpPr>
          <p:spPr>
            <a:xfrm>
              <a:off x="1104603" y="29772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166"/>
            <p:cNvSpPr/>
            <p:nvPr/>
          </p:nvSpPr>
          <p:spPr>
            <a:xfrm>
              <a:off x="1500981" y="146759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97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167"/>
            <p:cNvSpPr/>
            <p:nvPr/>
          </p:nvSpPr>
          <p:spPr>
            <a:xfrm>
              <a:off x="1500981" y="146759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168"/>
            <p:cNvSpPr/>
            <p:nvPr/>
          </p:nvSpPr>
          <p:spPr>
            <a:xfrm>
              <a:off x="1897359" y="144427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97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169"/>
            <p:cNvSpPr/>
            <p:nvPr/>
          </p:nvSpPr>
          <p:spPr>
            <a:xfrm>
              <a:off x="1897359" y="144427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170"/>
            <p:cNvSpPr/>
            <p:nvPr/>
          </p:nvSpPr>
          <p:spPr>
            <a:xfrm>
              <a:off x="2293736" y="147262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97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171"/>
            <p:cNvSpPr/>
            <p:nvPr/>
          </p:nvSpPr>
          <p:spPr>
            <a:xfrm>
              <a:off x="2293736" y="147262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172"/>
            <p:cNvSpPr/>
            <p:nvPr/>
          </p:nvSpPr>
          <p:spPr>
            <a:xfrm>
              <a:off x="2690114" y="170102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97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173"/>
            <p:cNvSpPr/>
            <p:nvPr/>
          </p:nvSpPr>
          <p:spPr>
            <a:xfrm>
              <a:off x="2690114" y="170102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174"/>
            <p:cNvSpPr/>
            <p:nvPr/>
          </p:nvSpPr>
          <p:spPr>
            <a:xfrm>
              <a:off x="3086492" y="197174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97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175"/>
            <p:cNvSpPr/>
            <p:nvPr/>
          </p:nvSpPr>
          <p:spPr>
            <a:xfrm>
              <a:off x="3086492" y="197174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176"/>
            <p:cNvSpPr/>
            <p:nvPr/>
          </p:nvSpPr>
          <p:spPr>
            <a:xfrm>
              <a:off x="3482869" y="217389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97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177"/>
            <p:cNvSpPr/>
            <p:nvPr/>
          </p:nvSpPr>
          <p:spPr>
            <a:xfrm>
              <a:off x="3482869" y="217389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178"/>
            <p:cNvSpPr/>
            <p:nvPr/>
          </p:nvSpPr>
          <p:spPr>
            <a:xfrm>
              <a:off x="3879247" y="215688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97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179"/>
            <p:cNvSpPr/>
            <p:nvPr/>
          </p:nvSpPr>
          <p:spPr>
            <a:xfrm>
              <a:off x="3879247" y="215688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180"/>
            <p:cNvSpPr/>
            <p:nvPr/>
          </p:nvSpPr>
          <p:spPr>
            <a:xfrm>
              <a:off x="4275625" y="210821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97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181"/>
            <p:cNvSpPr/>
            <p:nvPr/>
          </p:nvSpPr>
          <p:spPr>
            <a:xfrm>
              <a:off x="4275625" y="210821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182"/>
            <p:cNvSpPr/>
            <p:nvPr/>
          </p:nvSpPr>
          <p:spPr>
            <a:xfrm>
              <a:off x="4672003" y="226620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97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183"/>
            <p:cNvSpPr/>
            <p:nvPr/>
          </p:nvSpPr>
          <p:spPr>
            <a:xfrm>
              <a:off x="4672003" y="226620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184"/>
            <p:cNvSpPr/>
            <p:nvPr/>
          </p:nvSpPr>
          <p:spPr>
            <a:xfrm>
              <a:off x="5068380" y="225013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97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185"/>
            <p:cNvSpPr/>
            <p:nvPr/>
          </p:nvSpPr>
          <p:spPr>
            <a:xfrm>
              <a:off x="5068380" y="225013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186"/>
            <p:cNvSpPr/>
            <p:nvPr/>
          </p:nvSpPr>
          <p:spPr>
            <a:xfrm>
              <a:off x="1104603" y="209949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2A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187"/>
            <p:cNvSpPr/>
            <p:nvPr/>
          </p:nvSpPr>
          <p:spPr>
            <a:xfrm>
              <a:off x="1104603" y="209949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188"/>
            <p:cNvSpPr/>
            <p:nvPr/>
          </p:nvSpPr>
          <p:spPr>
            <a:xfrm>
              <a:off x="1500981" y="220672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2A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189"/>
            <p:cNvSpPr/>
            <p:nvPr/>
          </p:nvSpPr>
          <p:spPr>
            <a:xfrm>
              <a:off x="1500981" y="220672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190"/>
            <p:cNvSpPr/>
            <p:nvPr/>
          </p:nvSpPr>
          <p:spPr>
            <a:xfrm>
              <a:off x="1897359" y="191894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2A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191"/>
            <p:cNvSpPr/>
            <p:nvPr/>
          </p:nvSpPr>
          <p:spPr>
            <a:xfrm>
              <a:off x="1897359" y="191894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192"/>
            <p:cNvSpPr/>
            <p:nvPr/>
          </p:nvSpPr>
          <p:spPr>
            <a:xfrm>
              <a:off x="2293736" y="205598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2A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193"/>
            <p:cNvSpPr/>
            <p:nvPr/>
          </p:nvSpPr>
          <p:spPr>
            <a:xfrm>
              <a:off x="2293736" y="205598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194"/>
            <p:cNvSpPr/>
            <p:nvPr/>
          </p:nvSpPr>
          <p:spPr>
            <a:xfrm>
              <a:off x="2690114" y="223912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2A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195"/>
            <p:cNvSpPr/>
            <p:nvPr/>
          </p:nvSpPr>
          <p:spPr>
            <a:xfrm>
              <a:off x="2690114" y="2239122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196"/>
            <p:cNvSpPr/>
            <p:nvPr/>
          </p:nvSpPr>
          <p:spPr>
            <a:xfrm>
              <a:off x="3086492" y="226390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2A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197"/>
            <p:cNvSpPr/>
            <p:nvPr/>
          </p:nvSpPr>
          <p:spPr>
            <a:xfrm>
              <a:off x="3086492" y="226390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198"/>
            <p:cNvSpPr/>
            <p:nvPr/>
          </p:nvSpPr>
          <p:spPr>
            <a:xfrm>
              <a:off x="3482869" y="207498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2A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199"/>
            <p:cNvSpPr/>
            <p:nvPr/>
          </p:nvSpPr>
          <p:spPr>
            <a:xfrm>
              <a:off x="3482869" y="207498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200"/>
            <p:cNvSpPr/>
            <p:nvPr/>
          </p:nvSpPr>
          <p:spPr>
            <a:xfrm>
              <a:off x="3879247" y="214546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2A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201"/>
            <p:cNvSpPr/>
            <p:nvPr/>
          </p:nvSpPr>
          <p:spPr>
            <a:xfrm>
              <a:off x="3879247" y="214546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202"/>
            <p:cNvSpPr/>
            <p:nvPr/>
          </p:nvSpPr>
          <p:spPr>
            <a:xfrm>
              <a:off x="4275625" y="222504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2A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203"/>
            <p:cNvSpPr/>
            <p:nvPr/>
          </p:nvSpPr>
          <p:spPr>
            <a:xfrm>
              <a:off x="4275625" y="222504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204"/>
            <p:cNvSpPr/>
            <p:nvPr/>
          </p:nvSpPr>
          <p:spPr>
            <a:xfrm>
              <a:off x="4672003" y="21282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2A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205"/>
            <p:cNvSpPr/>
            <p:nvPr/>
          </p:nvSpPr>
          <p:spPr>
            <a:xfrm>
              <a:off x="4672003" y="212827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206"/>
            <p:cNvSpPr/>
            <p:nvPr/>
          </p:nvSpPr>
          <p:spPr>
            <a:xfrm>
              <a:off x="5068380" y="223554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2A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207"/>
            <p:cNvSpPr/>
            <p:nvPr/>
          </p:nvSpPr>
          <p:spPr>
            <a:xfrm>
              <a:off x="5068380" y="223554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208"/>
            <p:cNvSpPr/>
            <p:nvPr/>
          </p:nvSpPr>
          <p:spPr>
            <a:xfrm>
              <a:off x="1104603" y="239528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79D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209"/>
            <p:cNvSpPr/>
            <p:nvPr/>
          </p:nvSpPr>
          <p:spPr>
            <a:xfrm>
              <a:off x="1104603" y="2395281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210"/>
            <p:cNvSpPr/>
            <p:nvPr/>
          </p:nvSpPr>
          <p:spPr>
            <a:xfrm>
              <a:off x="1500981" y="225691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79D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211"/>
            <p:cNvSpPr/>
            <p:nvPr/>
          </p:nvSpPr>
          <p:spPr>
            <a:xfrm>
              <a:off x="1500981" y="2256914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212"/>
            <p:cNvSpPr/>
            <p:nvPr/>
          </p:nvSpPr>
          <p:spPr>
            <a:xfrm>
              <a:off x="1897359" y="242402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79D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213"/>
            <p:cNvSpPr/>
            <p:nvPr/>
          </p:nvSpPr>
          <p:spPr>
            <a:xfrm>
              <a:off x="1897359" y="2424029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214"/>
            <p:cNvSpPr/>
            <p:nvPr/>
          </p:nvSpPr>
          <p:spPr>
            <a:xfrm>
              <a:off x="2293736" y="242415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79D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215"/>
            <p:cNvSpPr/>
            <p:nvPr/>
          </p:nvSpPr>
          <p:spPr>
            <a:xfrm>
              <a:off x="2293736" y="242415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216"/>
            <p:cNvSpPr/>
            <p:nvPr/>
          </p:nvSpPr>
          <p:spPr>
            <a:xfrm>
              <a:off x="2690114" y="227778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79D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217"/>
            <p:cNvSpPr/>
            <p:nvPr/>
          </p:nvSpPr>
          <p:spPr>
            <a:xfrm>
              <a:off x="2690114" y="2277780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218"/>
            <p:cNvSpPr/>
            <p:nvPr/>
          </p:nvSpPr>
          <p:spPr>
            <a:xfrm>
              <a:off x="3086492" y="2336406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79D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219"/>
            <p:cNvSpPr/>
            <p:nvPr/>
          </p:nvSpPr>
          <p:spPr>
            <a:xfrm>
              <a:off x="3086492" y="2336406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220"/>
            <p:cNvSpPr/>
            <p:nvPr/>
          </p:nvSpPr>
          <p:spPr>
            <a:xfrm>
              <a:off x="3482869" y="237174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79D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221"/>
            <p:cNvSpPr/>
            <p:nvPr/>
          </p:nvSpPr>
          <p:spPr>
            <a:xfrm>
              <a:off x="3482869" y="237174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222"/>
            <p:cNvSpPr/>
            <p:nvPr/>
          </p:nvSpPr>
          <p:spPr>
            <a:xfrm>
              <a:off x="3879247" y="245462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79D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223"/>
            <p:cNvSpPr/>
            <p:nvPr/>
          </p:nvSpPr>
          <p:spPr>
            <a:xfrm>
              <a:off x="3879247" y="245462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224"/>
            <p:cNvSpPr/>
            <p:nvPr/>
          </p:nvSpPr>
          <p:spPr>
            <a:xfrm>
              <a:off x="4275625" y="248286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79D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225"/>
            <p:cNvSpPr/>
            <p:nvPr/>
          </p:nvSpPr>
          <p:spPr>
            <a:xfrm>
              <a:off x="4275625" y="2482863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226"/>
            <p:cNvSpPr/>
            <p:nvPr/>
          </p:nvSpPr>
          <p:spPr>
            <a:xfrm>
              <a:off x="4672003" y="245770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79D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227"/>
            <p:cNvSpPr/>
            <p:nvPr/>
          </p:nvSpPr>
          <p:spPr>
            <a:xfrm>
              <a:off x="4672003" y="2457707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228"/>
            <p:cNvSpPr/>
            <p:nvPr/>
          </p:nvSpPr>
          <p:spPr>
            <a:xfrm>
              <a:off x="5068380" y="225015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79D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229"/>
            <p:cNvSpPr/>
            <p:nvPr/>
          </p:nvSpPr>
          <p:spPr>
            <a:xfrm>
              <a:off x="5068380" y="225015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230"/>
            <p:cNvSpPr/>
            <p:nvPr/>
          </p:nvSpPr>
          <p:spPr>
            <a:xfrm>
              <a:off x="957081" y="169163"/>
              <a:ext cx="0" cy="2818765"/>
            </a:xfrm>
            <a:custGeom>
              <a:avLst/>
              <a:gdLst/>
              <a:ahLst/>
              <a:cxnLst/>
              <a:rect l="l" t="t" r="r" b="b"/>
              <a:pathLst>
                <a:path h="2818765">
                  <a:moveTo>
                    <a:pt x="0" y="2818384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231"/>
            <p:cNvSpPr/>
            <p:nvPr/>
          </p:nvSpPr>
          <p:spPr>
            <a:xfrm>
              <a:off x="5317235" y="169163"/>
              <a:ext cx="0" cy="2818765"/>
            </a:xfrm>
            <a:custGeom>
              <a:avLst/>
              <a:gdLst/>
              <a:ahLst/>
              <a:cxnLst/>
              <a:rect l="l" t="t" r="r" b="b"/>
              <a:pathLst>
                <a:path h="2818765">
                  <a:moveTo>
                    <a:pt x="0" y="2818384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232"/>
            <p:cNvSpPr/>
            <p:nvPr/>
          </p:nvSpPr>
          <p:spPr>
            <a:xfrm>
              <a:off x="957081" y="2987548"/>
              <a:ext cx="4360545" cy="0"/>
            </a:xfrm>
            <a:custGeom>
              <a:avLst/>
              <a:gdLst/>
              <a:ahLst/>
              <a:cxnLst/>
              <a:rect l="l" t="t" r="r" b="b"/>
              <a:pathLst>
                <a:path w="4360545">
                  <a:moveTo>
                    <a:pt x="0" y="0"/>
                  </a:moveTo>
                  <a:lnTo>
                    <a:pt x="4360154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233"/>
            <p:cNvSpPr/>
            <p:nvPr/>
          </p:nvSpPr>
          <p:spPr>
            <a:xfrm>
              <a:off x="957081" y="169163"/>
              <a:ext cx="4360545" cy="0"/>
            </a:xfrm>
            <a:custGeom>
              <a:avLst/>
              <a:gdLst/>
              <a:ahLst/>
              <a:cxnLst/>
              <a:rect l="l" t="t" r="r" b="b"/>
              <a:pathLst>
                <a:path w="4360545">
                  <a:moveTo>
                    <a:pt x="0" y="0"/>
                  </a:moveTo>
                  <a:lnTo>
                    <a:pt x="4360154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234"/>
            <p:cNvSpPr/>
            <p:nvPr/>
          </p:nvSpPr>
          <p:spPr>
            <a:xfrm>
              <a:off x="4441240" y="325221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235"/>
            <p:cNvSpPr/>
            <p:nvPr/>
          </p:nvSpPr>
          <p:spPr>
            <a:xfrm>
              <a:off x="4390574" y="37609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404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236"/>
            <p:cNvSpPr/>
            <p:nvPr/>
          </p:nvSpPr>
          <p:spPr>
            <a:xfrm>
              <a:off x="4390574" y="37609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4043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237"/>
            <p:cNvSpPr/>
            <p:nvPr/>
          </p:nvSpPr>
          <p:spPr>
            <a:xfrm>
              <a:off x="4441240" y="614781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238"/>
            <p:cNvSpPr/>
            <p:nvPr/>
          </p:nvSpPr>
          <p:spPr>
            <a:xfrm>
              <a:off x="4390574" y="66565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9788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239"/>
            <p:cNvSpPr/>
            <p:nvPr/>
          </p:nvSpPr>
          <p:spPr>
            <a:xfrm>
              <a:off x="4390574" y="66565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978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240"/>
            <p:cNvSpPr/>
            <p:nvPr/>
          </p:nvSpPr>
          <p:spPr>
            <a:xfrm>
              <a:off x="4441240" y="904341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241"/>
            <p:cNvSpPr/>
            <p:nvPr/>
          </p:nvSpPr>
          <p:spPr>
            <a:xfrm>
              <a:off x="4390574" y="95521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22A7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242"/>
            <p:cNvSpPr/>
            <p:nvPr/>
          </p:nvSpPr>
          <p:spPr>
            <a:xfrm>
              <a:off x="4390574" y="95521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22A7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243"/>
            <p:cNvSpPr/>
            <p:nvPr/>
          </p:nvSpPr>
          <p:spPr>
            <a:xfrm>
              <a:off x="4441240" y="1193901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2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244"/>
            <p:cNvSpPr/>
            <p:nvPr/>
          </p:nvSpPr>
          <p:spPr>
            <a:xfrm>
              <a:off x="4390574" y="124477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3455" y="0"/>
                  </a:moveTo>
                  <a:lnTo>
                    <a:pt x="17154" y="12546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lnTo>
                    <a:pt x="63593" y="99850"/>
                  </a:lnTo>
                  <a:lnTo>
                    <a:pt x="94240" y="76710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close/>
                </a:path>
              </a:pathLst>
            </a:custGeom>
            <a:solidFill>
              <a:srgbClr val="79D1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245"/>
            <p:cNvSpPr/>
            <p:nvPr/>
          </p:nvSpPr>
          <p:spPr>
            <a:xfrm>
              <a:off x="4390574" y="1244778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50666" y="101522"/>
                  </a:moveTo>
                  <a:lnTo>
                    <a:pt x="86009" y="87212"/>
                  </a:lnTo>
                  <a:lnTo>
                    <a:pt x="101442" y="52279"/>
                  </a:lnTo>
                  <a:lnTo>
                    <a:pt x="99903" y="38749"/>
                  </a:lnTo>
                  <a:lnTo>
                    <a:pt x="77330" y="7704"/>
                  </a:lnTo>
                  <a:lnTo>
                    <a:pt x="53455" y="0"/>
                  </a:lnTo>
                  <a:lnTo>
                    <a:pt x="39465" y="1418"/>
                  </a:lnTo>
                  <a:lnTo>
                    <a:pt x="8083" y="23555"/>
                  </a:lnTo>
                  <a:lnTo>
                    <a:pt x="0" y="47063"/>
                  </a:lnTo>
                  <a:lnTo>
                    <a:pt x="1325" y="61368"/>
                  </a:lnTo>
                  <a:lnTo>
                    <a:pt x="23159" y="93002"/>
                  </a:lnTo>
                  <a:lnTo>
                    <a:pt x="50666" y="101522"/>
                  </a:lnTo>
                  <a:close/>
                </a:path>
              </a:pathLst>
            </a:custGeom>
            <a:ln w="12700">
              <a:solidFill>
                <a:srgbClr val="79D1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246"/>
            <p:cNvSpPr txBox="1"/>
            <p:nvPr/>
          </p:nvSpPr>
          <p:spPr>
            <a:xfrm>
              <a:off x="4157034" y="271037"/>
              <a:ext cx="1058545" cy="1219200"/>
            </a:xfrm>
            <a:prstGeom prst="rect">
              <a:avLst/>
            </a:prstGeom>
            <a:ln w="12700">
              <a:solidFill>
                <a:srgbClr val="CCCCCC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3255" marR="66675">
                <a:lnSpc>
                  <a:spcPct val="118800"/>
                </a:lnSpc>
              </a:pPr>
              <a:r>
                <a:rPr sz="1600" dirty="0">
                  <a:latin typeface="Arial"/>
                  <a:cs typeface="Arial"/>
                </a:rPr>
                <a:t>N N-1</a:t>
              </a:r>
              <a:endParaRPr sz="1600">
                <a:latin typeface="Arial"/>
                <a:cs typeface="Arial"/>
              </a:endParaRPr>
            </a:p>
            <a:p>
              <a:pPr marL="643255">
                <a:lnSpc>
                  <a:spcPct val="100000"/>
                </a:lnSpc>
                <a:spcBef>
                  <a:spcPts val="360"/>
                </a:spcBef>
              </a:pPr>
              <a:r>
                <a:rPr sz="1600" dirty="0">
                  <a:latin typeface="Arial"/>
                  <a:cs typeface="Arial"/>
                </a:rPr>
                <a:t>N-2</a:t>
              </a:r>
              <a:endParaRPr sz="1600">
                <a:latin typeface="Arial"/>
                <a:cs typeface="Arial"/>
              </a:endParaRPr>
            </a:p>
            <a:p>
              <a:pPr marL="643255">
                <a:lnSpc>
                  <a:spcPct val="100000"/>
                </a:lnSpc>
                <a:spcBef>
                  <a:spcPts val="360"/>
                </a:spcBef>
              </a:pPr>
              <a:r>
                <a:rPr sz="1600" dirty="0">
                  <a:latin typeface="Arial"/>
                  <a:cs typeface="Arial"/>
                </a:rPr>
                <a:t>N-3</a:t>
              </a:r>
              <a:endParaRPr sz="1600"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18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32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Verdana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Tenberg</dc:creator>
  <cp:lastModifiedBy>Stefanie Tenberg</cp:lastModifiedBy>
  <cp:revision>3</cp:revision>
  <dcterms:created xsi:type="dcterms:W3CDTF">2018-09-10T04:53:18Z</dcterms:created>
  <dcterms:modified xsi:type="dcterms:W3CDTF">2018-09-13T07:38:32Z</dcterms:modified>
</cp:coreProperties>
</file>