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029200"/>
  <p:notesSz cx="9144000" cy="502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59052"/>
            <a:ext cx="7772400" cy="1056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16352"/>
            <a:ext cx="6400799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5029200"/>
                </a:moveTo>
                <a:lnTo>
                  <a:pt x="9144000" y="5029200"/>
                </a:lnTo>
                <a:lnTo>
                  <a:pt x="91440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43000" y="603504"/>
            <a:ext cx="4343400" cy="3872865"/>
          </a:xfrm>
          <a:custGeom>
            <a:avLst/>
            <a:gdLst/>
            <a:ahLst/>
            <a:cxnLst/>
            <a:rect l="l" t="t" r="r" b="b"/>
            <a:pathLst>
              <a:path w="4343400" h="3872865">
                <a:moveTo>
                  <a:pt x="0" y="3872484"/>
                </a:moveTo>
                <a:lnTo>
                  <a:pt x="4343400" y="3872484"/>
                </a:lnTo>
                <a:lnTo>
                  <a:pt x="4343400" y="0"/>
                </a:lnTo>
                <a:lnTo>
                  <a:pt x="0" y="0"/>
                </a:lnTo>
                <a:lnTo>
                  <a:pt x="0" y="387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340427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29314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1167"/>
            <a:ext cx="8229599" cy="804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56716"/>
            <a:ext cx="8229599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677156"/>
            <a:ext cx="2926079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37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518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07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973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5728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461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1519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40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897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77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81258" y="4533429"/>
            <a:ext cx="2122805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  <a:tab pos="179768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1.5	2	3</a:t>
            </a:r>
            <a:endParaRPr sz="160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Magne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 f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ield </a:t>
            </a:r>
            <a:r>
              <a:rPr dirty="0" sz="1700" spc="2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baseline="-13888" sz="1800" spc="30" i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baseline="-13888" sz="1800" spc="-22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dirty="0" sz="1700" spc="-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 spc="1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2329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82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5972" y="3460862"/>
            <a:ext cx="4210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239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8951" y="2163889"/>
            <a:ext cx="3079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5441" y="866917"/>
            <a:ext cx="25146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algn="ctr" marL="112395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327" y="2319519"/>
            <a:ext cx="241300" cy="1477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Relaxa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ion ra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114" y="1854677"/>
            <a:ext cx="272415" cy="395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241" sz="2550" spc="172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50" spc="-5">
                <a:solidFill>
                  <a:srgbClr val="FFFFFF"/>
                </a:solidFill>
                <a:latin typeface="Cambria"/>
                <a:cs typeface="Cambria"/>
              </a:rPr>
              <a:t>−</a:t>
            </a:r>
            <a:r>
              <a:rPr dirty="0" sz="115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98" y="1996450"/>
            <a:ext cx="176530" cy="121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114" y="1289420"/>
            <a:ext cx="272415" cy="525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700" spc="15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baseline="31400" sz="1725" spc="-7">
                <a:solidFill>
                  <a:srgbClr val="FFFFFF"/>
                </a:solidFill>
                <a:latin typeface="Cambria"/>
                <a:cs typeface="Cambria"/>
              </a:rPr>
              <a:t>−</a:t>
            </a:r>
            <a:r>
              <a:rPr dirty="0" baseline="31400" sz="1725" spc="67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70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88972" y="779526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11535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63131" y="848081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167391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0484" y="1043699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5">
                <a:moveTo>
                  <a:pt x="0" y="2113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90253" y="1159205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38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1519" y="1324595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21788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83182" y="1331745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421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13917" y="1589476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28869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2103" y="1668121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4">
                <a:moveTo>
                  <a:pt x="0" y="2010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35728" y="1769083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25349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2257" y="1873027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8426" y="2051697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366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9938" y="2042123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24747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40973" y="2220254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2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13371" y="2490323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5">
                <a:moveTo>
                  <a:pt x="0" y="198628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88426" y="239552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9784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35728" y="190835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9938" y="2680645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10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32103" y="16001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14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42800" y="1366828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31009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35182" y="3382118"/>
            <a:ext cx="0" cy="918210"/>
          </a:xfrm>
          <a:custGeom>
            <a:avLst/>
            <a:gdLst/>
            <a:ahLst/>
            <a:cxnLst/>
            <a:rect l="l" t="t" r="r" b="b"/>
            <a:pathLst>
              <a:path w="0" h="918210">
                <a:moveTo>
                  <a:pt x="0" y="917847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22257" y="2075343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133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3371" y="309429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310785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40973" y="294471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43657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88972" y="1657314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8159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41519" y="2373606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1873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5728" y="2748895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791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64733" y="34086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23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87729" y="335037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84103" y="3262123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65917" y="3204592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35182" y="307428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0973" y="302819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14376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8426" y="2888232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1297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35728" y="273854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4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13917" y="2639222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55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41519" y="23856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2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30484" y="2188365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860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88972" y="198521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112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88972" y="1988826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41519" y="2427061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6586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35728" y="311626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258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40973" y="3551826"/>
            <a:ext cx="0" cy="354965"/>
          </a:xfrm>
          <a:custGeom>
            <a:avLst/>
            <a:gdLst/>
            <a:ahLst/>
            <a:cxnLst/>
            <a:rect l="l" t="t" r="r" b="b"/>
            <a:pathLst>
              <a:path w="0" h="354964">
                <a:moveTo>
                  <a:pt x="0" y="354854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35182" y="3450612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28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40427" y="3546295"/>
            <a:ext cx="0" cy="469265"/>
          </a:xfrm>
          <a:custGeom>
            <a:avLst/>
            <a:gdLst/>
            <a:ahLst/>
            <a:cxnLst/>
            <a:rect l="l" t="t" r="r" b="b"/>
            <a:pathLst>
              <a:path w="0" h="469264">
                <a:moveTo>
                  <a:pt x="0" y="469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13371" y="846915"/>
            <a:ext cx="2576195" cy="1607185"/>
          </a:xfrm>
          <a:custGeom>
            <a:avLst/>
            <a:gdLst/>
            <a:ahLst/>
            <a:cxnLst/>
            <a:rect l="l" t="t" r="r" b="b"/>
            <a:pathLst>
              <a:path w="2576195" h="1607185">
                <a:moveTo>
                  <a:pt x="2575601" y="0"/>
                </a:moveTo>
                <a:lnTo>
                  <a:pt x="2449759" y="125269"/>
                </a:lnTo>
                <a:lnTo>
                  <a:pt x="2317113" y="253505"/>
                </a:lnTo>
                <a:lnTo>
                  <a:pt x="2176882" y="384230"/>
                </a:lnTo>
                <a:lnTo>
                  <a:pt x="2028147" y="516747"/>
                </a:lnTo>
                <a:lnTo>
                  <a:pt x="1869810" y="650102"/>
                </a:lnTo>
                <a:lnTo>
                  <a:pt x="1700545" y="783081"/>
                </a:lnTo>
                <a:lnTo>
                  <a:pt x="1518731" y="914247"/>
                </a:lnTo>
                <a:lnTo>
                  <a:pt x="1322357" y="1042073"/>
                </a:lnTo>
                <a:lnTo>
                  <a:pt x="1108886" y="1165171"/>
                </a:lnTo>
                <a:lnTo>
                  <a:pt x="875055" y="1282625"/>
                </a:lnTo>
                <a:lnTo>
                  <a:pt x="616567" y="1394366"/>
                </a:lnTo>
                <a:lnTo>
                  <a:pt x="327601" y="1501510"/>
                </a:lnTo>
                <a:lnTo>
                  <a:pt x="0" y="1606598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35182" y="1552288"/>
            <a:ext cx="2007870" cy="2305050"/>
          </a:xfrm>
          <a:custGeom>
            <a:avLst/>
            <a:gdLst/>
            <a:ahLst/>
            <a:cxnLst/>
            <a:rect l="l" t="t" r="r" b="b"/>
            <a:pathLst>
              <a:path w="2007870" h="2305050">
                <a:moveTo>
                  <a:pt x="1253243" y="865981"/>
                </a:moveTo>
                <a:lnTo>
                  <a:pt x="1700545" y="352502"/>
                </a:lnTo>
                <a:lnTo>
                  <a:pt x="994755" y="1162712"/>
                </a:lnTo>
                <a:lnTo>
                  <a:pt x="1896920" y="127074"/>
                </a:lnTo>
                <a:lnTo>
                  <a:pt x="2007617" y="0"/>
                </a:lnTo>
                <a:lnTo>
                  <a:pt x="0" y="2304640"/>
                </a:lnTo>
                <a:lnTo>
                  <a:pt x="1487074" y="597555"/>
                </a:lnTo>
                <a:lnTo>
                  <a:pt x="378188" y="1870499"/>
                </a:lnTo>
                <a:lnTo>
                  <a:pt x="705790" y="1494429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74258" y="2037006"/>
            <a:ext cx="3714750" cy="1371600"/>
          </a:xfrm>
          <a:custGeom>
            <a:avLst/>
            <a:gdLst/>
            <a:ahLst/>
            <a:cxnLst/>
            <a:rect l="l" t="t" r="r" b="b"/>
            <a:pathLst>
              <a:path w="3714750" h="1371600">
                <a:moveTo>
                  <a:pt x="0" y="1371233"/>
                </a:moveTo>
                <a:lnTo>
                  <a:pt x="213471" y="1321391"/>
                </a:lnTo>
                <a:lnTo>
                  <a:pt x="409845" y="1275241"/>
                </a:lnTo>
                <a:lnTo>
                  <a:pt x="591659" y="1232160"/>
                </a:lnTo>
                <a:lnTo>
                  <a:pt x="760924" y="1191645"/>
                </a:lnTo>
                <a:lnTo>
                  <a:pt x="1466714" y="1015003"/>
                </a:lnTo>
                <a:lnTo>
                  <a:pt x="2014168" y="859715"/>
                </a:lnTo>
                <a:lnTo>
                  <a:pt x="2461470" y="706886"/>
                </a:lnTo>
                <a:lnTo>
                  <a:pt x="2839659" y="546136"/>
                </a:lnTo>
                <a:lnTo>
                  <a:pt x="3167260" y="373575"/>
                </a:lnTo>
                <a:lnTo>
                  <a:pt x="3456226" y="190253"/>
                </a:lnTo>
                <a:lnTo>
                  <a:pt x="3714714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340427" y="2030094"/>
            <a:ext cx="3949065" cy="1693545"/>
          </a:xfrm>
          <a:custGeom>
            <a:avLst/>
            <a:gdLst/>
            <a:ahLst/>
            <a:cxnLst/>
            <a:rect l="l" t="t" r="r" b="b"/>
            <a:pathLst>
              <a:path w="3949065" h="1693545">
                <a:moveTo>
                  <a:pt x="3948545" y="0"/>
                </a:moveTo>
                <a:lnTo>
                  <a:pt x="3401091" y="574311"/>
                </a:lnTo>
                <a:lnTo>
                  <a:pt x="2695301" y="1179885"/>
                </a:lnTo>
                <a:lnTo>
                  <a:pt x="1700545" y="1595076"/>
                </a:lnTo>
                <a:lnTo>
                  <a:pt x="994755" y="1670977"/>
                </a:lnTo>
                <a:lnTo>
                  <a:pt x="0" y="1693368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255653" y="21192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430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4864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3000" y="447598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43000" y="603504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81650" y="698754"/>
            <a:ext cx="2468880" cy="2286000"/>
          </a:xfrm>
          <a:custGeom>
            <a:avLst/>
            <a:gdLst/>
            <a:ahLst/>
            <a:cxnLst/>
            <a:rect l="l" t="t" r="r" b="b"/>
            <a:pathLst>
              <a:path w="2468879" h="2286000">
                <a:moveTo>
                  <a:pt x="38100" y="0"/>
                </a:moveTo>
                <a:lnTo>
                  <a:pt x="3268" y="19050"/>
                </a:lnTo>
                <a:lnTo>
                  <a:pt x="0" y="2247900"/>
                </a:lnTo>
                <a:lnTo>
                  <a:pt x="2116" y="2263743"/>
                </a:lnTo>
                <a:lnTo>
                  <a:pt x="8466" y="2275354"/>
                </a:lnTo>
                <a:lnTo>
                  <a:pt x="19050" y="2282731"/>
                </a:lnTo>
                <a:lnTo>
                  <a:pt x="33866" y="2285875"/>
                </a:lnTo>
                <a:lnTo>
                  <a:pt x="38100" y="2286000"/>
                </a:lnTo>
                <a:lnTo>
                  <a:pt x="2430779" y="2286000"/>
                </a:lnTo>
                <a:lnTo>
                  <a:pt x="2465611" y="2266950"/>
                </a:lnTo>
                <a:lnTo>
                  <a:pt x="2468879" y="38100"/>
                </a:lnTo>
                <a:lnTo>
                  <a:pt x="2466763" y="22256"/>
                </a:lnTo>
                <a:lnTo>
                  <a:pt x="2460413" y="10645"/>
                </a:lnTo>
                <a:lnTo>
                  <a:pt x="2449830" y="3268"/>
                </a:lnTo>
                <a:lnTo>
                  <a:pt x="2435013" y="124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81650" y="698754"/>
            <a:ext cx="2468880" cy="2286000"/>
          </a:xfrm>
          <a:custGeom>
            <a:avLst/>
            <a:gdLst/>
            <a:ahLst/>
            <a:cxnLst/>
            <a:rect l="l" t="t" r="r" b="b"/>
            <a:pathLst>
              <a:path w="2468879" h="2286000">
                <a:moveTo>
                  <a:pt x="38100" y="2286000"/>
                </a:moveTo>
                <a:lnTo>
                  <a:pt x="2430779" y="2286000"/>
                </a:lnTo>
                <a:lnTo>
                  <a:pt x="2446623" y="2283883"/>
                </a:lnTo>
                <a:lnTo>
                  <a:pt x="2458234" y="2277533"/>
                </a:lnTo>
                <a:lnTo>
                  <a:pt x="2465611" y="2266950"/>
                </a:lnTo>
                <a:lnTo>
                  <a:pt x="2468755" y="2252133"/>
                </a:lnTo>
                <a:lnTo>
                  <a:pt x="2468879" y="38100"/>
                </a:lnTo>
                <a:lnTo>
                  <a:pt x="2466763" y="22256"/>
                </a:lnTo>
                <a:lnTo>
                  <a:pt x="2460413" y="10645"/>
                </a:lnTo>
                <a:lnTo>
                  <a:pt x="2449830" y="3268"/>
                </a:lnTo>
                <a:lnTo>
                  <a:pt x="2435013" y="124"/>
                </a:lnTo>
                <a:lnTo>
                  <a:pt x="38100" y="0"/>
                </a:lnTo>
                <a:lnTo>
                  <a:pt x="22256" y="2116"/>
                </a:lnTo>
                <a:lnTo>
                  <a:pt x="10645" y="8466"/>
                </a:lnTo>
                <a:lnTo>
                  <a:pt x="3268" y="19050"/>
                </a:lnTo>
                <a:lnTo>
                  <a:pt x="124" y="33866"/>
                </a:lnTo>
                <a:lnTo>
                  <a:pt x="0" y="2247900"/>
                </a:lnTo>
                <a:lnTo>
                  <a:pt x="2116" y="2263743"/>
                </a:lnTo>
                <a:lnTo>
                  <a:pt x="8466" y="2275354"/>
                </a:lnTo>
                <a:lnTo>
                  <a:pt x="19050" y="2282731"/>
                </a:lnTo>
                <a:lnTo>
                  <a:pt x="33866" y="2285875"/>
                </a:lnTo>
                <a:lnTo>
                  <a:pt x="38100" y="2286000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48350" y="74980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48350" y="102127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848350" y="1578483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48350" y="214998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48350" y="243573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797550" y="275164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>
            <a:off x="6178550" y="744668"/>
            <a:ext cx="1825625" cy="2173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2010 device A nat. Si 2010 device B nat. Si 2011 device A nat. Si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2013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2013 device B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2017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2018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Morton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2018-07-26T17:36:42Z</dcterms:created>
  <dcterms:modified xsi:type="dcterms:W3CDTF">2018-07-26T17:36:42Z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