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5029200"/>
  <p:notesSz cx="9144000" cy="5029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59052"/>
            <a:ext cx="7772400" cy="10561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16352"/>
            <a:ext cx="6400799" cy="125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56716"/>
            <a:ext cx="3977640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56716"/>
            <a:ext cx="3977640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40427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329314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1167"/>
            <a:ext cx="8229599" cy="804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56716"/>
            <a:ext cx="8229599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677156"/>
            <a:ext cx="2926079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677156"/>
            <a:ext cx="2103120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677156"/>
            <a:ext cx="2103120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237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5182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2407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0973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986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35728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24616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41519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30406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88972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7786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81258" y="4533429"/>
            <a:ext cx="2122805" cy="513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02640" algn="l"/>
                <a:tab pos="1797685" algn="l"/>
              </a:tabLst>
            </a:pPr>
            <a:r>
              <a:rPr dirty="0" sz="1600">
                <a:latin typeface="Arial"/>
                <a:cs typeface="Arial"/>
              </a:rPr>
              <a:t>1.5	2	3</a:t>
            </a:r>
            <a:endParaRPr sz="160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Magne</a:t>
            </a:r>
            <a:r>
              <a:rPr dirty="0" sz="1700" spc="-5">
                <a:latin typeface="Arial"/>
                <a:cs typeface="Arial"/>
              </a:rPr>
              <a:t>t</a:t>
            </a:r>
            <a:r>
              <a:rPr dirty="0" sz="1700">
                <a:latin typeface="Arial"/>
                <a:cs typeface="Arial"/>
              </a:rPr>
              <a:t>ic</a:t>
            </a:r>
            <a:r>
              <a:rPr dirty="0" sz="1700" spc="-5">
                <a:latin typeface="Arial"/>
                <a:cs typeface="Arial"/>
              </a:rPr>
              <a:t> f</a:t>
            </a:r>
            <a:r>
              <a:rPr dirty="0" sz="1700">
                <a:latin typeface="Arial"/>
                <a:cs typeface="Arial"/>
              </a:rPr>
              <a:t>ield </a:t>
            </a:r>
            <a:r>
              <a:rPr dirty="0" sz="1700" spc="20" i="1">
                <a:latin typeface="Arial"/>
                <a:cs typeface="Arial"/>
              </a:rPr>
              <a:t>B</a:t>
            </a:r>
            <a:r>
              <a:rPr dirty="0" baseline="-13888" sz="1800" spc="30" i="1">
                <a:latin typeface="Arial"/>
                <a:cs typeface="Arial"/>
              </a:rPr>
              <a:t>z</a:t>
            </a:r>
            <a:r>
              <a:rPr dirty="0" baseline="-13888" sz="1800" spc="-22" i="1">
                <a:latin typeface="Arial"/>
                <a:cs typeface="Arial"/>
              </a:rPr>
              <a:t> </a:t>
            </a:r>
            <a:r>
              <a:rPr dirty="0" sz="1700" spc="10">
                <a:latin typeface="Cambria"/>
                <a:cs typeface="Cambria"/>
              </a:rPr>
              <a:t>(</a:t>
            </a:r>
            <a:r>
              <a:rPr dirty="0" sz="1700" spc="-5" i="1">
                <a:latin typeface="Arial"/>
                <a:cs typeface="Arial"/>
              </a:rPr>
              <a:t>T</a:t>
            </a:r>
            <a:r>
              <a:rPr dirty="0" sz="1700" spc="10"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2329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9782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8550" y="434612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8550" y="434612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8550" y="356526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8550" y="356526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5972" y="3460862"/>
            <a:ext cx="42100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1239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0.05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8550" y="3049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98550" y="3049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98550" y="26587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98550" y="26587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98550" y="22682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98550" y="22682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8951" y="2163889"/>
            <a:ext cx="30797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161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latin typeface="Arial"/>
                <a:cs typeface="Arial"/>
              </a:rPr>
              <a:t>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8550" y="17521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98550" y="17521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98550" y="13617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98550" y="13617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98550" y="9713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98550" y="9713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15441" y="866917"/>
            <a:ext cx="251460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algn="ctr" marL="112395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6327" y="2319519"/>
            <a:ext cx="241300" cy="14776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Relaxa</a:t>
            </a:r>
            <a:r>
              <a:rPr dirty="0" sz="1700" spc="-5">
                <a:latin typeface="Arial"/>
                <a:cs typeface="Arial"/>
              </a:rPr>
              <a:t>t</a:t>
            </a:r>
            <a:r>
              <a:rPr dirty="0" sz="1700">
                <a:latin typeface="Arial"/>
                <a:cs typeface="Arial"/>
              </a:rPr>
              <a:t>ion ra</a:t>
            </a:r>
            <a:r>
              <a:rPr dirty="0" sz="1700" spc="-5">
                <a:latin typeface="Arial"/>
                <a:cs typeface="Arial"/>
              </a:rPr>
              <a:t>t</a:t>
            </a:r>
            <a:r>
              <a:rPr dirty="0" sz="1700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8114" y="1854677"/>
            <a:ext cx="272415" cy="395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1241" sz="2550" spc="172" i="1">
                <a:latin typeface="Arial"/>
                <a:cs typeface="Arial"/>
              </a:rPr>
              <a:t>T</a:t>
            </a:r>
            <a:r>
              <a:rPr dirty="0" sz="1150" spc="-5">
                <a:latin typeface="Cambria"/>
                <a:cs typeface="Cambria"/>
              </a:rPr>
              <a:t>−</a:t>
            </a:r>
            <a:r>
              <a:rPr dirty="0" sz="1150">
                <a:latin typeface="Cambria"/>
                <a:cs typeface="Cambria"/>
              </a:rPr>
              <a:t>1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9798" y="1996450"/>
            <a:ext cx="176530" cy="1219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>
                <a:latin typeface="Cambria"/>
                <a:cs typeface="Cambria"/>
              </a:rPr>
              <a:t>1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114" y="1289420"/>
            <a:ext cx="272415" cy="5251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latin typeface="Arial"/>
                <a:cs typeface="Arial"/>
              </a:rPr>
              <a:t>(</a:t>
            </a:r>
            <a:r>
              <a:rPr dirty="0" sz="1700" spc="15">
                <a:latin typeface="Cambria"/>
                <a:cs typeface="Cambria"/>
              </a:rPr>
              <a:t>s</a:t>
            </a:r>
            <a:r>
              <a:rPr dirty="0" baseline="31400" sz="1725" spc="-7">
                <a:latin typeface="Cambria"/>
                <a:cs typeface="Cambria"/>
              </a:rPr>
              <a:t>−</a:t>
            </a:r>
            <a:r>
              <a:rPr dirty="0" baseline="31400" sz="1725" spc="67">
                <a:latin typeface="Cambria"/>
                <a:cs typeface="Cambria"/>
              </a:rPr>
              <a:t>1</a:t>
            </a:r>
            <a:r>
              <a:rPr dirty="0" sz="1700"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88972" y="779526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115354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63131" y="848081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40">
                <a:moveTo>
                  <a:pt x="0" y="167391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30484" y="1043699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5">
                <a:moveTo>
                  <a:pt x="0" y="211373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90253" y="1159205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59">
                <a:moveTo>
                  <a:pt x="0" y="187387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41519" y="1324595"/>
            <a:ext cx="0" cy="218440"/>
          </a:xfrm>
          <a:custGeom>
            <a:avLst/>
            <a:gdLst/>
            <a:ahLst/>
            <a:cxnLst/>
            <a:rect l="l" t="t" r="r" b="b"/>
            <a:pathLst>
              <a:path w="0" h="218440">
                <a:moveTo>
                  <a:pt x="0" y="21788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83182" y="1331745"/>
            <a:ext cx="0" cy="421640"/>
          </a:xfrm>
          <a:custGeom>
            <a:avLst/>
            <a:gdLst/>
            <a:ahLst/>
            <a:cxnLst/>
            <a:rect l="l" t="t" r="r" b="b"/>
            <a:pathLst>
              <a:path w="0" h="421639">
                <a:moveTo>
                  <a:pt x="0" y="42124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13917" y="1589476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288694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2103" y="1668121"/>
            <a:ext cx="0" cy="201295"/>
          </a:xfrm>
          <a:custGeom>
            <a:avLst/>
            <a:gdLst/>
            <a:ahLst/>
            <a:cxnLst/>
            <a:rect l="l" t="t" r="r" b="b"/>
            <a:pathLst>
              <a:path w="0" h="201294">
                <a:moveTo>
                  <a:pt x="0" y="201073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35728" y="1769083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25349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22257" y="1873027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2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88426" y="2051697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5">
                <a:moveTo>
                  <a:pt x="0" y="128366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29938" y="2042123"/>
            <a:ext cx="0" cy="247650"/>
          </a:xfrm>
          <a:custGeom>
            <a:avLst/>
            <a:gdLst/>
            <a:ahLst/>
            <a:cxnLst/>
            <a:rect l="l" t="t" r="r" b="b"/>
            <a:pathLst>
              <a:path w="0" h="247650">
                <a:moveTo>
                  <a:pt x="0" y="247479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40973" y="2220254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132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13371" y="2490323"/>
            <a:ext cx="0" cy="198755"/>
          </a:xfrm>
          <a:custGeom>
            <a:avLst/>
            <a:gdLst/>
            <a:ahLst/>
            <a:cxnLst/>
            <a:rect l="l" t="t" r="r" b="b"/>
            <a:pathLst>
              <a:path w="0" h="198755">
                <a:moveTo>
                  <a:pt x="0" y="198628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88426" y="2395520"/>
            <a:ext cx="0" cy="98425"/>
          </a:xfrm>
          <a:custGeom>
            <a:avLst/>
            <a:gdLst/>
            <a:ahLst/>
            <a:cxnLst/>
            <a:rect l="l" t="t" r="r" b="b"/>
            <a:pathLst>
              <a:path w="0" h="98425">
                <a:moveTo>
                  <a:pt x="0" y="97844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35728" y="1908355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137691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29938" y="2680645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19">
                <a:moveTo>
                  <a:pt x="0" y="109038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32103" y="160016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140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42800" y="1366828"/>
            <a:ext cx="0" cy="310515"/>
          </a:xfrm>
          <a:custGeom>
            <a:avLst/>
            <a:gdLst/>
            <a:ahLst/>
            <a:cxnLst/>
            <a:rect l="l" t="t" r="r" b="b"/>
            <a:pathLst>
              <a:path w="0" h="310514">
                <a:moveTo>
                  <a:pt x="0" y="310094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35182" y="3382118"/>
            <a:ext cx="0" cy="918210"/>
          </a:xfrm>
          <a:custGeom>
            <a:avLst/>
            <a:gdLst/>
            <a:ahLst/>
            <a:cxnLst/>
            <a:rect l="l" t="t" r="r" b="b"/>
            <a:pathLst>
              <a:path w="0" h="918210">
                <a:moveTo>
                  <a:pt x="0" y="917847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22257" y="2075343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133998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13371" y="3094296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310785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40973" y="2944713"/>
            <a:ext cx="0" cy="436880"/>
          </a:xfrm>
          <a:custGeom>
            <a:avLst/>
            <a:gdLst/>
            <a:ahLst/>
            <a:cxnLst/>
            <a:rect l="l" t="t" r="r" b="b"/>
            <a:pathLst>
              <a:path w="0" h="436879">
                <a:moveTo>
                  <a:pt x="0" y="436571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288972" y="1657314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80">
                <a:moveTo>
                  <a:pt x="0" y="678159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41519" y="2373606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221873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35728" y="2748895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121791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564733" y="340867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237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87729" y="3350378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79">
                <a:moveTo>
                  <a:pt x="0" y="42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84103" y="3262123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65917" y="3204592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790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35182" y="3074281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84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40973" y="3028191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4">
                <a:moveTo>
                  <a:pt x="0" y="14376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88426" y="2888232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12970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35728" y="2738542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4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13917" y="2639222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5255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41519" y="238561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152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30484" y="2188365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4">
                <a:moveTo>
                  <a:pt x="0" y="6860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88972" y="1985210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4">
                <a:moveTo>
                  <a:pt x="0" y="11205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88972" y="1988826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475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41519" y="2427061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206586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35728" y="311626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258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040973" y="3551826"/>
            <a:ext cx="0" cy="354965"/>
          </a:xfrm>
          <a:custGeom>
            <a:avLst/>
            <a:gdLst/>
            <a:ahLst/>
            <a:cxnLst/>
            <a:rect l="l" t="t" r="r" b="b"/>
            <a:pathLst>
              <a:path w="0" h="354964">
                <a:moveTo>
                  <a:pt x="0" y="354854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335182" y="3450612"/>
            <a:ext cx="0" cy="384810"/>
          </a:xfrm>
          <a:custGeom>
            <a:avLst/>
            <a:gdLst/>
            <a:ahLst/>
            <a:cxnLst/>
            <a:rect l="l" t="t" r="r" b="b"/>
            <a:pathLst>
              <a:path w="0" h="384810">
                <a:moveTo>
                  <a:pt x="0" y="384280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340427" y="3546295"/>
            <a:ext cx="0" cy="469265"/>
          </a:xfrm>
          <a:custGeom>
            <a:avLst/>
            <a:gdLst/>
            <a:ahLst/>
            <a:cxnLst/>
            <a:rect l="l" t="t" r="r" b="b"/>
            <a:pathLst>
              <a:path w="0" h="469264">
                <a:moveTo>
                  <a:pt x="0" y="469199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713371" y="846915"/>
            <a:ext cx="2576195" cy="1607185"/>
          </a:xfrm>
          <a:custGeom>
            <a:avLst/>
            <a:gdLst/>
            <a:ahLst/>
            <a:cxnLst/>
            <a:rect l="l" t="t" r="r" b="b"/>
            <a:pathLst>
              <a:path w="2576195" h="1607185">
                <a:moveTo>
                  <a:pt x="2575601" y="0"/>
                </a:moveTo>
                <a:lnTo>
                  <a:pt x="2449759" y="125269"/>
                </a:lnTo>
                <a:lnTo>
                  <a:pt x="2317113" y="253505"/>
                </a:lnTo>
                <a:lnTo>
                  <a:pt x="2176882" y="384230"/>
                </a:lnTo>
                <a:lnTo>
                  <a:pt x="2028147" y="516747"/>
                </a:lnTo>
                <a:lnTo>
                  <a:pt x="1869810" y="650102"/>
                </a:lnTo>
                <a:lnTo>
                  <a:pt x="1700545" y="783081"/>
                </a:lnTo>
                <a:lnTo>
                  <a:pt x="1518731" y="914247"/>
                </a:lnTo>
                <a:lnTo>
                  <a:pt x="1322357" y="1042073"/>
                </a:lnTo>
                <a:lnTo>
                  <a:pt x="1108886" y="1165171"/>
                </a:lnTo>
                <a:lnTo>
                  <a:pt x="875055" y="1282625"/>
                </a:lnTo>
                <a:lnTo>
                  <a:pt x="616567" y="1394366"/>
                </a:lnTo>
                <a:lnTo>
                  <a:pt x="327601" y="1501510"/>
                </a:lnTo>
                <a:lnTo>
                  <a:pt x="0" y="1606598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35182" y="1552288"/>
            <a:ext cx="2007870" cy="2305050"/>
          </a:xfrm>
          <a:custGeom>
            <a:avLst/>
            <a:gdLst/>
            <a:ahLst/>
            <a:cxnLst/>
            <a:rect l="l" t="t" r="r" b="b"/>
            <a:pathLst>
              <a:path w="2007870" h="2305050">
                <a:moveTo>
                  <a:pt x="1253243" y="865981"/>
                </a:moveTo>
                <a:lnTo>
                  <a:pt x="1700545" y="352502"/>
                </a:lnTo>
                <a:lnTo>
                  <a:pt x="994755" y="1162712"/>
                </a:lnTo>
                <a:lnTo>
                  <a:pt x="1896920" y="127074"/>
                </a:lnTo>
                <a:lnTo>
                  <a:pt x="2007617" y="0"/>
                </a:lnTo>
                <a:lnTo>
                  <a:pt x="0" y="2304640"/>
                </a:lnTo>
                <a:lnTo>
                  <a:pt x="1487074" y="597555"/>
                </a:lnTo>
                <a:lnTo>
                  <a:pt x="378188" y="1870499"/>
                </a:lnTo>
                <a:lnTo>
                  <a:pt x="705790" y="1494429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574258" y="2037006"/>
            <a:ext cx="3714750" cy="1371600"/>
          </a:xfrm>
          <a:custGeom>
            <a:avLst/>
            <a:gdLst/>
            <a:ahLst/>
            <a:cxnLst/>
            <a:rect l="l" t="t" r="r" b="b"/>
            <a:pathLst>
              <a:path w="3714750" h="1371600">
                <a:moveTo>
                  <a:pt x="0" y="1371233"/>
                </a:moveTo>
                <a:lnTo>
                  <a:pt x="213471" y="1321391"/>
                </a:lnTo>
                <a:lnTo>
                  <a:pt x="409845" y="1275241"/>
                </a:lnTo>
                <a:lnTo>
                  <a:pt x="591659" y="1232160"/>
                </a:lnTo>
                <a:lnTo>
                  <a:pt x="760924" y="1191645"/>
                </a:lnTo>
                <a:lnTo>
                  <a:pt x="1466714" y="1015003"/>
                </a:lnTo>
                <a:lnTo>
                  <a:pt x="2014168" y="859715"/>
                </a:lnTo>
                <a:lnTo>
                  <a:pt x="2461470" y="706886"/>
                </a:lnTo>
                <a:lnTo>
                  <a:pt x="2839659" y="546136"/>
                </a:lnTo>
                <a:lnTo>
                  <a:pt x="3167260" y="373575"/>
                </a:lnTo>
                <a:lnTo>
                  <a:pt x="3456226" y="190253"/>
                </a:lnTo>
                <a:lnTo>
                  <a:pt x="3714714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340427" y="2030094"/>
            <a:ext cx="3949065" cy="1693545"/>
          </a:xfrm>
          <a:custGeom>
            <a:avLst/>
            <a:gdLst/>
            <a:ahLst/>
            <a:cxnLst/>
            <a:rect l="l" t="t" r="r" b="b"/>
            <a:pathLst>
              <a:path w="3949065" h="1693545">
                <a:moveTo>
                  <a:pt x="3948545" y="0"/>
                </a:moveTo>
                <a:lnTo>
                  <a:pt x="3401091" y="574311"/>
                </a:lnTo>
                <a:lnTo>
                  <a:pt x="2695301" y="1179885"/>
                </a:lnTo>
                <a:lnTo>
                  <a:pt x="1700545" y="1595076"/>
                </a:lnTo>
                <a:lnTo>
                  <a:pt x="994755" y="1670977"/>
                </a:lnTo>
                <a:lnTo>
                  <a:pt x="0" y="1693368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255653" y="211928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17130" y="76241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17130" y="76241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91289" y="85373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091289" y="85373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958642" y="106768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958642" y="106768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818411" y="117329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18411" y="117329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669676" y="135122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669676" y="135122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11340" y="143203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11340" y="143203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42075" y="16436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42075" y="16436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160261" y="168789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160261" y="168789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63886" y="180984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63886" y="180984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50415" y="18934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50415" y="18934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16584" y="204038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16584" y="204038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258096" y="208053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258096" y="208053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969131" y="221091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969131" y="221091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641529" y="250908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641529" y="250908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516584" y="23704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516584" y="23704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63886" y="190116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63886" y="190116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258096" y="26606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258096" y="26606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160261" y="156511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60261" y="156511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270958" y="142895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270958" y="142895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63340" y="359987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263340" y="359987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50415" y="206652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50415" y="206652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641529" y="315667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641529" y="315667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969131" y="30498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969131" y="30498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969131" y="313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969131" y="313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912261" y="347043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912261" y="347043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238306" y="18492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238306" y="18492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90852" y="24229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90852" y="24229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985062" y="27557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985062" y="27557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537760" y="35431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67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537760" y="35431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67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690852" y="29134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67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690852" y="29134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67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523591" y="33577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523591" y="33577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69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737062" y="3320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737062" y="3320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33437" y="32390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933437" y="32390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115251" y="31773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115251" y="31773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284516" y="3080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284516" y="3080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990306" y="30447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990306" y="30447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37760" y="2898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537760" y="2898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985062" y="27155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985062" y="27155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63251" y="261416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363251" y="261416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90852" y="23600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690852" y="23600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979818" y="217090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979818" y="217090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238306" y="19877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238306" y="19877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238306" y="2019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238306" y="2019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690852" y="247021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690852" y="247021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985062" y="31526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985062" y="31526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990306" y="36510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990306" y="36510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284516" y="35598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284516" y="35598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289760" y="36826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289760" y="36826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143000" y="603504"/>
            <a:ext cx="0" cy="3872865"/>
          </a:xfrm>
          <a:custGeom>
            <a:avLst/>
            <a:gdLst/>
            <a:ahLst/>
            <a:cxnLst/>
            <a:rect l="l" t="t" r="r" b="b"/>
            <a:pathLst>
              <a:path w="0" h="3872865">
                <a:moveTo>
                  <a:pt x="0" y="3872484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486400" y="603504"/>
            <a:ext cx="0" cy="3872865"/>
          </a:xfrm>
          <a:custGeom>
            <a:avLst/>
            <a:gdLst/>
            <a:ahLst/>
            <a:cxnLst/>
            <a:rect l="l" t="t" r="r" b="b"/>
            <a:pathLst>
              <a:path w="0" h="3872865">
                <a:moveTo>
                  <a:pt x="0" y="3872484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143000" y="4475988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43000" y="603504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848350" y="74980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776507" y="77321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BE62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776507" y="77321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BE62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848350" y="1021270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76507" y="10446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EE9D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76507" y="10446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EE9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776507" y="13161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776507" y="13161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848350" y="1578483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797683" y="16230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DBD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797683" y="16230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DBD6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797683" y="19087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67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797683" y="19087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67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848350" y="2149982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797683" y="21945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797683" y="21945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848350" y="2435732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797683" y="24802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C00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797683" y="24802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C00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797550" y="275164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5581712" y="698816"/>
            <a:ext cx="2468880" cy="2286000"/>
          </a:xfrm>
          <a:prstGeom prst="rect">
            <a:avLst/>
          </a:prstGeom>
          <a:ln w="12700">
            <a:solidFill>
              <a:srgbClr val="CCCCC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02615" marR="44450">
              <a:lnSpc>
                <a:spcPct val="122300"/>
              </a:lnSpc>
            </a:pPr>
            <a:r>
              <a:rPr dirty="0" sz="1500">
                <a:latin typeface="Arial"/>
                <a:cs typeface="Arial"/>
              </a:rPr>
              <a:t>2010 device A nat. Si 2010 device B nat. Si 2011 device A nat. Si </a:t>
            </a:r>
            <a:r>
              <a:rPr dirty="0" sz="1500">
                <a:latin typeface="Arial"/>
                <a:cs typeface="Arial"/>
              </a:rPr>
              <a:t>2013 device A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</a:t>
            </a:r>
            <a:r>
              <a:rPr dirty="0" sz="1500" spc="10">
                <a:latin typeface="Arial"/>
                <a:cs typeface="Arial"/>
              </a:rPr>
              <a:t>i</a:t>
            </a:r>
            <a:r>
              <a:rPr dirty="0" baseline="29100" sz="1575" spc="97">
                <a:latin typeface="Cambria"/>
                <a:cs typeface="Cambria"/>
              </a:rPr>
              <a:t>28 </a:t>
            </a:r>
            <a:r>
              <a:rPr dirty="0" sz="1500">
                <a:latin typeface="Arial"/>
                <a:cs typeface="Arial"/>
              </a:rPr>
              <a:t>2013 device B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</a:t>
            </a:r>
            <a:r>
              <a:rPr dirty="0" sz="1500" spc="10">
                <a:latin typeface="Arial"/>
                <a:cs typeface="Arial"/>
              </a:rPr>
              <a:t>i</a:t>
            </a:r>
            <a:r>
              <a:rPr dirty="0" baseline="29100" sz="1575" spc="97">
                <a:latin typeface="Cambria"/>
                <a:cs typeface="Cambria"/>
              </a:rPr>
              <a:t>28 </a:t>
            </a:r>
            <a:r>
              <a:rPr dirty="0" sz="1500">
                <a:latin typeface="Arial"/>
                <a:cs typeface="Arial"/>
              </a:rPr>
              <a:t>2017 device A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</a:t>
            </a:r>
            <a:r>
              <a:rPr dirty="0" sz="1500" spc="10">
                <a:latin typeface="Arial"/>
                <a:cs typeface="Arial"/>
              </a:rPr>
              <a:t>i</a:t>
            </a:r>
            <a:r>
              <a:rPr dirty="0" baseline="29100" sz="1575" spc="97">
                <a:latin typeface="Cambria"/>
                <a:cs typeface="Cambria"/>
              </a:rPr>
              <a:t>28 </a:t>
            </a:r>
            <a:r>
              <a:rPr dirty="0" sz="1500">
                <a:latin typeface="Arial"/>
                <a:cs typeface="Arial"/>
              </a:rPr>
              <a:t>2018 device A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S</a:t>
            </a:r>
            <a:r>
              <a:rPr dirty="0" sz="1500" spc="10">
                <a:latin typeface="Arial"/>
                <a:cs typeface="Arial"/>
              </a:rPr>
              <a:t>i</a:t>
            </a:r>
            <a:r>
              <a:rPr dirty="0" baseline="29100" sz="1575" spc="97">
                <a:latin typeface="Cambria"/>
                <a:cs typeface="Cambria"/>
              </a:rPr>
              <a:t>28 </a:t>
            </a:r>
            <a:r>
              <a:rPr dirty="0" sz="1500">
                <a:latin typeface="Arial"/>
                <a:cs typeface="Arial"/>
              </a:rPr>
              <a:t>Morton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2018-07-26T17:36:39Z</dcterms:created>
  <dcterms:modified xsi:type="dcterms:W3CDTF">2018-07-26T17:36:39Z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