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5029200"/>
  <p:notesSz cx="9144000" cy="5029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59052"/>
            <a:ext cx="7772400" cy="10561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16352"/>
            <a:ext cx="6400799" cy="1257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56716"/>
            <a:ext cx="3977640" cy="33192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59" y="1156716"/>
            <a:ext cx="3977640" cy="33192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29200"/>
          </a:xfrm>
          <a:custGeom>
            <a:avLst/>
            <a:gdLst/>
            <a:ahLst/>
            <a:cxnLst/>
            <a:rect l="l" t="t" r="r" b="b"/>
            <a:pathLst>
              <a:path w="9144000" h="5029200">
                <a:moveTo>
                  <a:pt x="0" y="5029200"/>
                </a:moveTo>
                <a:lnTo>
                  <a:pt x="9144000" y="5029200"/>
                </a:lnTo>
                <a:lnTo>
                  <a:pt x="9144000" y="0"/>
                </a:lnTo>
                <a:lnTo>
                  <a:pt x="0" y="0"/>
                </a:lnTo>
                <a:lnTo>
                  <a:pt x="0" y="5029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143000" y="603504"/>
            <a:ext cx="4343400" cy="3872865"/>
          </a:xfrm>
          <a:custGeom>
            <a:avLst/>
            <a:gdLst/>
            <a:ahLst/>
            <a:cxnLst/>
            <a:rect l="l" t="t" r="r" b="b"/>
            <a:pathLst>
              <a:path w="4343400" h="3872865">
                <a:moveTo>
                  <a:pt x="0" y="3872484"/>
                </a:moveTo>
                <a:lnTo>
                  <a:pt x="4343400" y="3872484"/>
                </a:lnTo>
                <a:lnTo>
                  <a:pt x="4343400" y="0"/>
                </a:lnTo>
                <a:lnTo>
                  <a:pt x="0" y="0"/>
                </a:lnTo>
                <a:lnTo>
                  <a:pt x="0" y="3872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340427" y="447598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5"/>
                </a:moveTo>
                <a:lnTo>
                  <a:pt x="0" y="22225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329314" y="4498213"/>
            <a:ext cx="22225" cy="0"/>
          </a:xfrm>
          <a:custGeom>
            <a:avLst/>
            <a:gdLst/>
            <a:ahLst/>
            <a:cxnLst/>
            <a:rect l="l" t="t" r="r" b="b"/>
            <a:pathLst>
              <a:path w="22225" h="0">
                <a:moveTo>
                  <a:pt x="0" y="0"/>
                </a:moveTo>
                <a:lnTo>
                  <a:pt x="22225" y="0"/>
                </a:lnTo>
              </a:path>
            </a:pathLst>
          </a:custGeom>
          <a:ln w="444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01167"/>
            <a:ext cx="8229599" cy="8046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56716"/>
            <a:ext cx="8229599" cy="33192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677156"/>
            <a:ext cx="2926079" cy="251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677156"/>
            <a:ext cx="2103120" cy="251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677156"/>
            <a:ext cx="2103120" cy="251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slide" Target="slide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1237" y="4533429"/>
            <a:ext cx="13843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35182" y="447598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5"/>
                </a:moveTo>
                <a:lnTo>
                  <a:pt x="0" y="22225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24070" y="4498213"/>
            <a:ext cx="22225" cy="0"/>
          </a:xfrm>
          <a:custGeom>
            <a:avLst/>
            <a:gdLst/>
            <a:ahLst/>
            <a:cxnLst/>
            <a:rect l="l" t="t" r="r" b="b"/>
            <a:pathLst>
              <a:path w="22225" h="0">
                <a:moveTo>
                  <a:pt x="0" y="0"/>
                </a:moveTo>
                <a:lnTo>
                  <a:pt x="22225" y="0"/>
                </a:lnTo>
              </a:path>
            </a:pathLst>
          </a:custGeom>
          <a:ln w="444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40973" y="447598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5"/>
                </a:moveTo>
                <a:lnTo>
                  <a:pt x="0" y="22225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29860" y="4498213"/>
            <a:ext cx="22225" cy="0"/>
          </a:xfrm>
          <a:custGeom>
            <a:avLst/>
            <a:gdLst/>
            <a:ahLst/>
            <a:cxnLst/>
            <a:rect l="l" t="t" r="r" b="b"/>
            <a:pathLst>
              <a:path w="22225" h="0">
                <a:moveTo>
                  <a:pt x="0" y="0"/>
                </a:moveTo>
                <a:lnTo>
                  <a:pt x="22225" y="0"/>
                </a:lnTo>
              </a:path>
            </a:pathLst>
          </a:custGeom>
          <a:ln w="444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35728" y="447598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5"/>
                </a:moveTo>
                <a:lnTo>
                  <a:pt x="0" y="22225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24616" y="4498213"/>
            <a:ext cx="22225" cy="0"/>
          </a:xfrm>
          <a:custGeom>
            <a:avLst/>
            <a:gdLst/>
            <a:ahLst/>
            <a:cxnLst/>
            <a:rect l="l" t="t" r="r" b="b"/>
            <a:pathLst>
              <a:path w="22225" h="0">
                <a:moveTo>
                  <a:pt x="0" y="0"/>
                </a:moveTo>
                <a:lnTo>
                  <a:pt x="22225" y="0"/>
                </a:lnTo>
              </a:path>
            </a:pathLst>
          </a:custGeom>
          <a:ln w="444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41519" y="447598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5"/>
                </a:moveTo>
                <a:lnTo>
                  <a:pt x="0" y="22225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30406" y="4498213"/>
            <a:ext cx="22225" cy="0"/>
          </a:xfrm>
          <a:custGeom>
            <a:avLst/>
            <a:gdLst/>
            <a:ahLst/>
            <a:cxnLst/>
            <a:rect l="l" t="t" r="r" b="b"/>
            <a:pathLst>
              <a:path w="22225" h="0">
                <a:moveTo>
                  <a:pt x="0" y="0"/>
                </a:moveTo>
                <a:lnTo>
                  <a:pt x="22225" y="0"/>
                </a:lnTo>
              </a:path>
            </a:pathLst>
          </a:custGeom>
          <a:ln w="444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288972" y="447598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5"/>
                </a:moveTo>
                <a:lnTo>
                  <a:pt x="0" y="22225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277860" y="4498213"/>
            <a:ext cx="22225" cy="0"/>
          </a:xfrm>
          <a:custGeom>
            <a:avLst/>
            <a:gdLst/>
            <a:ahLst/>
            <a:cxnLst/>
            <a:rect l="l" t="t" r="r" b="b"/>
            <a:pathLst>
              <a:path w="22225" h="0">
                <a:moveTo>
                  <a:pt x="0" y="0"/>
                </a:moveTo>
                <a:lnTo>
                  <a:pt x="22225" y="0"/>
                </a:lnTo>
              </a:path>
            </a:pathLst>
          </a:custGeom>
          <a:ln w="444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181258" y="4533429"/>
            <a:ext cx="2122805" cy="513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02640" algn="l"/>
                <a:tab pos="1797685" algn="l"/>
              </a:tabLst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1.5	2	3</a:t>
            </a:r>
            <a:endParaRPr sz="1600">
              <a:latin typeface="Arial"/>
              <a:cs typeface="Arial"/>
            </a:endParaRPr>
          </a:p>
          <a:p>
            <a:pPr marL="148590">
              <a:lnSpc>
                <a:spcPct val="100000"/>
              </a:lnSpc>
            </a:pP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Magne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ic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 f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ield </a:t>
            </a:r>
            <a:r>
              <a:rPr dirty="0" sz="1700" spc="20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baseline="-13888" sz="1800" spc="30" i="1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dirty="0" baseline="-13888" sz="1800" spc="-22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10">
                <a:solidFill>
                  <a:srgbClr val="FFFFFF"/>
                </a:solidFill>
                <a:latin typeface="Cambria"/>
                <a:cs typeface="Cambria"/>
              </a:rPr>
              <a:t>(</a:t>
            </a:r>
            <a:r>
              <a:rPr dirty="0" sz="1700" spc="-5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700" spc="10">
                <a:solidFill>
                  <a:srgbClr val="FFFFFF"/>
                </a:solidFill>
                <a:latin typeface="Cambria"/>
                <a:cs typeface="Cambria"/>
              </a:rPr>
              <a:t>)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72329" y="4533429"/>
            <a:ext cx="13843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19782" y="4533429"/>
            <a:ext cx="13843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98550" y="4346125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98550" y="4346125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222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98550" y="356526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98550" y="356526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222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45972" y="3460862"/>
            <a:ext cx="421005" cy="1009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12395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0.2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2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0.05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98550" y="3049152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98550" y="3049152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222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98550" y="2658724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98550" y="2658724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222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98550" y="2268297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098550" y="2268297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222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58951" y="2163889"/>
            <a:ext cx="307975" cy="1009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161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  <a:p>
            <a:pPr marL="181610">
              <a:lnSpc>
                <a:spcPct val="100000"/>
              </a:lnSpc>
              <a:spcBef>
                <a:spcPts val="1155"/>
              </a:spcBef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0.5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98550" y="175217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98550" y="175217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222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98550" y="1361751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98550" y="1361751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222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98550" y="971324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98550" y="971324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222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815441" y="866917"/>
            <a:ext cx="251460" cy="1009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55"/>
              </a:spcBef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  <a:p>
            <a:pPr algn="ctr" marL="112395">
              <a:lnSpc>
                <a:spcPct val="100000"/>
              </a:lnSpc>
              <a:spcBef>
                <a:spcPts val="1155"/>
              </a:spcBef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6327" y="2319519"/>
            <a:ext cx="241300" cy="14776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Relaxa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ion ra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7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8114" y="1854677"/>
            <a:ext cx="272415" cy="39560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21241" sz="2550" spc="172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150" spc="-5">
                <a:solidFill>
                  <a:srgbClr val="FFFFFF"/>
                </a:solidFill>
                <a:latin typeface="Cambria"/>
                <a:cs typeface="Cambria"/>
              </a:rPr>
              <a:t>−</a:t>
            </a:r>
            <a:r>
              <a:rPr dirty="0" sz="115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9798" y="1996450"/>
            <a:ext cx="176530" cy="12192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18114" y="1289420"/>
            <a:ext cx="272415" cy="5251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1700" spc="15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dirty="0" baseline="31400" sz="1725" spc="-7">
                <a:solidFill>
                  <a:srgbClr val="FFFFFF"/>
                </a:solidFill>
                <a:latin typeface="Cambria"/>
                <a:cs typeface="Cambria"/>
              </a:rPr>
              <a:t>−</a:t>
            </a:r>
            <a:r>
              <a:rPr dirty="0" baseline="31400" sz="1725" spc="67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dirty="0" sz="1700">
                <a:solidFill>
                  <a:srgbClr val="FFFFFF"/>
                </a:solidFill>
                <a:latin typeface="Cambria"/>
                <a:cs typeface="Cambria"/>
              </a:rPr>
              <a:t>)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288972" y="779526"/>
            <a:ext cx="0" cy="115570"/>
          </a:xfrm>
          <a:custGeom>
            <a:avLst/>
            <a:gdLst/>
            <a:ahLst/>
            <a:cxnLst/>
            <a:rect l="l" t="t" r="r" b="b"/>
            <a:pathLst>
              <a:path w="0" h="115569">
                <a:moveTo>
                  <a:pt x="0" y="115354"/>
                </a:moveTo>
                <a:lnTo>
                  <a:pt x="0" y="0"/>
                </a:lnTo>
              </a:path>
            </a:pathLst>
          </a:custGeom>
          <a:ln w="1905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163131" y="848081"/>
            <a:ext cx="0" cy="167640"/>
          </a:xfrm>
          <a:custGeom>
            <a:avLst/>
            <a:gdLst/>
            <a:ahLst/>
            <a:cxnLst/>
            <a:rect l="l" t="t" r="r" b="b"/>
            <a:pathLst>
              <a:path w="0" h="167640">
                <a:moveTo>
                  <a:pt x="0" y="167391"/>
                </a:moveTo>
                <a:lnTo>
                  <a:pt x="0" y="0"/>
                </a:lnTo>
              </a:path>
            </a:pathLst>
          </a:custGeom>
          <a:ln w="1905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030484" y="1043699"/>
            <a:ext cx="0" cy="211454"/>
          </a:xfrm>
          <a:custGeom>
            <a:avLst/>
            <a:gdLst/>
            <a:ahLst/>
            <a:cxnLst/>
            <a:rect l="l" t="t" r="r" b="b"/>
            <a:pathLst>
              <a:path w="0" h="211455">
                <a:moveTo>
                  <a:pt x="0" y="211373"/>
                </a:moveTo>
                <a:lnTo>
                  <a:pt x="0" y="0"/>
                </a:lnTo>
              </a:path>
            </a:pathLst>
          </a:custGeom>
          <a:ln w="1905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890253" y="1159205"/>
            <a:ext cx="0" cy="187960"/>
          </a:xfrm>
          <a:custGeom>
            <a:avLst/>
            <a:gdLst/>
            <a:ahLst/>
            <a:cxnLst/>
            <a:rect l="l" t="t" r="r" b="b"/>
            <a:pathLst>
              <a:path w="0" h="187959">
                <a:moveTo>
                  <a:pt x="0" y="187387"/>
                </a:moveTo>
                <a:lnTo>
                  <a:pt x="0" y="0"/>
                </a:lnTo>
              </a:path>
            </a:pathLst>
          </a:custGeom>
          <a:ln w="1905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741519" y="1324595"/>
            <a:ext cx="0" cy="218440"/>
          </a:xfrm>
          <a:custGeom>
            <a:avLst/>
            <a:gdLst/>
            <a:ahLst/>
            <a:cxnLst/>
            <a:rect l="l" t="t" r="r" b="b"/>
            <a:pathLst>
              <a:path w="0" h="218440">
                <a:moveTo>
                  <a:pt x="0" y="21788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583182" y="1331745"/>
            <a:ext cx="0" cy="421640"/>
          </a:xfrm>
          <a:custGeom>
            <a:avLst/>
            <a:gdLst/>
            <a:ahLst/>
            <a:cxnLst/>
            <a:rect l="l" t="t" r="r" b="b"/>
            <a:pathLst>
              <a:path w="0" h="421639">
                <a:moveTo>
                  <a:pt x="0" y="42124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413917" y="1589476"/>
            <a:ext cx="0" cy="288925"/>
          </a:xfrm>
          <a:custGeom>
            <a:avLst/>
            <a:gdLst/>
            <a:ahLst/>
            <a:cxnLst/>
            <a:rect l="l" t="t" r="r" b="b"/>
            <a:pathLst>
              <a:path w="0" h="288925">
                <a:moveTo>
                  <a:pt x="0" y="288694"/>
                </a:moveTo>
                <a:lnTo>
                  <a:pt x="0" y="0"/>
                </a:lnTo>
              </a:path>
            </a:pathLst>
          </a:custGeom>
          <a:ln w="1905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232103" y="1668121"/>
            <a:ext cx="0" cy="201295"/>
          </a:xfrm>
          <a:custGeom>
            <a:avLst/>
            <a:gdLst/>
            <a:ahLst/>
            <a:cxnLst/>
            <a:rect l="l" t="t" r="r" b="b"/>
            <a:pathLst>
              <a:path w="0" h="201294">
                <a:moveTo>
                  <a:pt x="0" y="201073"/>
                </a:moveTo>
                <a:lnTo>
                  <a:pt x="0" y="0"/>
                </a:lnTo>
              </a:path>
            </a:pathLst>
          </a:custGeom>
          <a:ln w="1905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035728" y="1769083"/>
            <a:ext cx="0" cy="254000"/>
          </a:xfrm>
          <a:custGeom>
            <a:avLst/>
            <a:gdLst/>
            <a:ahLst/>
            <a:cxnLst/>
            <a:rect l="l" t="t" r="r" b="b"/>
            <a:pathLst>
              <a:path w="0" h="254000">
                <a:moveTo>
                  <a:pt x="0" y="25349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822257" y="1873027"/>
            <a:ext cx="0" cy="203200"/>
          </a:xfrm>
          <a:custGeom>
            <a:avLst/>
            <a:gdLst/>
            <a:ahLst/>
            <a:cxnLst/>
            <a:rect l="l" t="t" r="r" b="b"/>
            <a:pathLst>
              <a:path w="0" h="203200">
                <a:moveTo>
                  <a:pt x="0" y="202777"/>
                </a:moveTo>
                <a:lnTo>
                  <a:pt x="0" y="0"/>
                </a:lnTo>
              </a:path>
            </a:pathLst>
          </a:custGeom>
          <a:ln w="1905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588426" y="2051697"/>
            <a:ext cx="0" cy="128905"/>
          </a:xfrm>
          <a:custGeom>
            <a:avLst/>
            <a:gdLst/>
            <a:ahLst/>
            <a:cxnLst/>
            <a:rect l="l" t="t" r="r" b="b"/>
            <a:pathLst>
              <a:path w="0" h="128905">
                <a:moveTo>
                  <a:pt x="0" y="128366"/>
                </a:moveTo>
                <a:lnTo>
                  <a:pt x="0" y="0"/>
                </a:lnTo>
              </a:path>
            </a:pathLst>
          </a:custGeom>
          <a:ln w="1905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329938" y="2042123"/>
            <a:ext cx="0" cy="247650"/>
          </a:xfrm>
          <a:custGeom>
            <a:avLst/>
            <a:gdLst/>
            <a:ahLst/>
            <a:cxnLst/>
            <a:rect l="l" t="t" r="r" b="b"/>
            <a:pathLst>
              <a:path w="0" h="247650">
                <a:moveTo>
                  <a:pt x="0" y="24747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040973" y="2220254"/>
            <a:ext cx="0" cy="133350"/>
          </a:xfrm>
          <a:custGeom>
            <a:avLst/>
            <a:gdLst/>
            <a:ahLst/>
            <a:cxnLst/>
            <a:rect l="l" t="t" r="r" b="b"/>
            <a:pathLst>
              <a:path w="0" h="133350">
                <a:moveTo>
                  <a:pt x="0" y="13280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713371" y="2490323"/>
            <a:ext cx="0" cy="198755"/>
          </a:xfrm>
          <a:custGeom>
            <a:avLst/>
            <a:gdLst/>
            <a:ahLst/>
            <a:cxnLst/>
            <a:rect l="l" t="t" r="r" b="b"/>
            <a:pathLst>
              <a:path w="0" h="198755">
                <a:moveTo>
                  <a:pt x="0" y="198628"/>
                </a:moveTo>
                <a:lnTo>
                  <a:pt x="0" y="0"/>
                </a:lnTo>
              </a:path>
            </a:pathLst>
          </a:custGeom>
          <a:ln w="1905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588426" y="2395520"/>
            <a:ext cx="0" cy="98425"/>
          </a:xfrm>
          <a:custGeom>
            <a:avLst/>
            <a:gdLst/>
            <a:ahLst/>
            <a:cxnLst/>
            <a:rect l="l" t="t" r="r" b="b"/>
            <a:pathLst>
              <a:path w="0" h="98425">
                <a:moveTo>
                  <a:pt x="0" y="97844"/>
                </a:moveTo>
                <a:lnTo>
                  <a:pt x="0" y="0"/>
                </a:lnTo>
              </a:path>
            </a:pathLst>
          </a:custGeom>
          <a:ln w="19050">
            <a:solidFill>
              <a:srgbClr val="960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035728" y="1908355"/>
            <a:ext cx="0" cy="137795"/>
          </a:xfrm>
          <a:custGeom>
            <a:avLst/>
            <a:gdLst/>
            <a:ahLst/>
            <a:cxnLst/>
            <a:rect l="l" t="t" r="r" b="b"/>
            <a:pathLst>
              <a:path w="0" h="137794">
                <a:moveTo>
                  <a:pt x="0" y="137691"/>
                </a:moveTo>
                <a:lnTo>
                  <a:pt x="0" y="0"/>
                </a:lnTo>
              </a:path>
            </a:pathLst>
          </a:custGeom>
          <a:ln w="19050">
            <a:solidFill>
              <a:srgbClr val="960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329938" y="2680645"/>
            <a:ext cx="0" cy="109220"/>
          </a:xfrm>
          <a:custGeom>
            <a:avLst/>
            <a:gdLst/>
            <a:ahLst/>
            <a:cxnLst/>
            <a:rect l="l" t="t" r="r" b="b"/>
            <a:pathLst>
              <a:path w="0" h="109219">
                <a:moveTo>
                  <a:pt x="0" y="109038"/>
                </a:moveTo>
                <a:lnTo>
                  <a:pt x="0" y="0"/>
                </a:lnTo>
              </a:path>
            </a:pathLst>
          </a:custGeom>
          <a:ln w="19050">
            <a:solidFill>
              <a:srgbClr val="960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232103" y="160016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76140"/>
                </a:moveTo>
                <a:lnTo>
                  <a:pt x="0" y="0"/>
                </a:lnTo>
              </a:path>
            </a:pathLst>
          </a:custGeom>
          <a:ln w="19050">
            <a:solidFill>
              <a:srgbClr val="960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342800" y="1366828"/>
            <a:ext cx="0" cy="310515"/>
          </a:xfrm>
          <a:custGeom>
            <a:avLst/>
            <a:gdLst/>
            <a:ahLst/>
            <a:cxnLst/>
            <a:rect l="l" t="t" r="r" b="b"/>
            <a:pathLst>
              <a:path w="0" h="310514">
                <a:moveTo>
                  <a:pt x="0" y="310094"/>
                </a:moveTo>
                <a:lnTo>
                  <a:pt x="0" y="0"/>
                </a:lnTo>
              </a:path>
            </a:pathLst>
          </a:custGeom>
          <a:ln w="19050">
            <a:solidFill>
              <a:srgbClr val="960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335182" y="3382118"/>
            <a:ext cx="0" cy="918210"/>
          </a:xfrm>
          <a:custGeom>
            <a:avLst/>
            <a:gdLst/>
            <a:ahLst/>
            <a:cxnLst/>
            <a:rect l="l" t="t" r="r" b="b"/>
            <a:pathLst>
              <a:path w="0" h="918210">
                <a:moveTo>
                  <a:pt x="0" y="917847"/>
                </a:moveTo>
                <a:lnTo>
                  <a:pt x="0" y="0"/>
                </a:lnTo>
              </a:path>
            </a:pathLst>
          </a:custGeom>
          <a:ln w="19050">
            <a:solidFill>
              <a:srgbClr val="960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822257" y="2075343"/>
            <a:ext cx="0" cy="134620"/>
          </a:xfrm>
          <a:custGeom>
            <a:avLst/>
            <a:gdLst/>
            <a:ahLst/>
            <a:cxnLst/>
            <a:rect l="l" t="t" r="r" b="b"/>
            <a:pathLst>
              <a:path w="0" h="134619">
                <a:moveTo>
                  <a:pt x="0" y="133998"/>
                </a:moveTo>
                <a:lnTo>
                  <a:pt x="0" y="0"/>
                </a:lnTo>
              </a:path>
            </a:pathLst>
          </a:custGeom>
          <a:ln w="19050">
            <a:solidFill>
              <a:srgbClr val="960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713371" y="3094296"/>
            <a:ext cx="0" cy="311150"/>
          </a:xfrm>
          <a:custGeom>
            <a:avLst/>
            <a:gdLst/>
            <a:ahLst/>
            <a:cxnLst/>
            <a:rect l="l" t="t" r="r" b="b"/>
            <a:pathLst>
              <a:path w="0" h="311150">
                <a:moveTo>
                  <a:pt x="0" y="310785"/>
                </a:moveTo>
                <a:lnTo>
                  <a:pt x="0" y="0"/>
                </a:lnTo>
              </a:path>
            </a:pathLst>
          </a:custGeom>
          <a:ln w="19050">
            <a:solidFill>
              <a:srgbClr val="960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040973" y="2944713"/>
            <a:ext cx="0" cy="436880"/>
          </a:xfrm>
          <a:custGeom>
            <a:avLst/>
            <a:gdLst/>
            <a:ahLst/>
            <a:cxnLst/>
            <a:rect l="l" t="t" r="r" b="b"/>
            <a:pathLst>
              <a:path w="0" h="436879">
                <a:moveTo>
                  <a:pt x="0" y="436571"/>
                </a:moveTo>
                <a:lnTo>
                  <a:pt x="0" y="0"/>
                </a:lnTo>
              </a:path>
            </a:pathLst>
          </a:custGeom>
          <a:ln w="19050">
            <a:solidFill>
              <a:srgbClr val="960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288972" y="1657314"/>
            <a:ext cx="0" cy="678180"/>
          </a:xfrm>
          <a:custGeom>
            <a:avLst/>
            <a:gdLst/>
            <a:ahLst/>
            <a:cxnLst/>
            <a:rect l="l" t="t" r="r" b="b"/>
            <a:pathLst>
              <a:path w="0" h="678180">
                <a:moveTo>
                  <a:pt x="0" y="678159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741519" y="2373606"/>
            <a:ext cx="0" cy="222250"/>
          </a:xfrm>
          <a:custGeom>
            <a:avLst/>
            <a:gdLst/>
            <a:ahLst/>
            <a:cxnLst/>
            <a:rect l="l" t="t" r="r" b="b"/>
            <a:pathLst>
              <a:path w="0" h="222250">
                <a:moveTo>
                  <a:pt x="0" y="221873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035728" y="2748895"/>
            <a:ext cx="0" cy="121920"/>
          </a:xfrm>
          <a:custGeom>
            <a:avLst/>
            <a:gdLst/>
            <a:ahLst/>
            <a:cxnLst/>
            <a:rect l="l" t="t" r="r" b="b"/>
            <a:pathLst>
              <a:path w="0" h="121919">
                <a:moveTo>
                  <a:pt x="0" y="121791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564733" y="3408676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 h="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32378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787729" y="3350378"/>
            <a:ext cx="0" cy="43180"/>
          </a:xfrm>
          <a:custGeom>
            <a:avLst/>
            <a:gdLst/>
            <a:ahLst/>
            <a:cxnLst/>
            <a:rect l="l" t="t" r="r" b="b"/>
            <a:pathLst>
              <a:path w="0" h="43179">
                <a:moveTo>
                  <a:pt x="0" y="42777"/>
                </a:moveTo>
                <a:lnTo>
                  <a:pt x="0" y="0"/>
                </a:lnTo>
              </a:path>
            </a:pathLst>
          </a:custGeom>
          <a:ln w="19050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984103" y="3262123"/>
            <a:ext cx="0" cy="57150"/>
          </a:xfrm>
          <a:custGeom>
            <a:avLst/>
            <a:gdLst/>
            <a:ahLst/>
            <a:cxnLst/>
            <a:rect l="l" t="t" r="r" b="b"/>
            <a:pathLst>
              <a:path w="0" h="57150">
                <a:moveTo>
                  <a:pt x="0" y="56812"/>
                </a:moveTo>
                <a:lnTo>
                  <a:pt x="0" y="0"/>
                </a:lnTo>
              </a:path>
            </a:pathLst>
          </a:custGeom>
          <a:ln w="19050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165917" y="3204592"/>
            <a:ext cx="0" cy="48260"/>
          </a:xfrm>
          <a:custGeom>
            <a:avLst/>
            <a:gdLst/>
            <a:ahLst/>
            <a:cxnLst/>
            <a:rect l="l" t="t" r="r" b="b"/>
            <a:pathLst>
              <a:path w="0" h="48260">
                <a:moveTo>
                  <a:pt x="0" y="47906"/>
                </a:moveTo>
                <a:lnTo>
                  <a:pt x="0" y="0"/>
                </a:lnTo>
              </a:path>
            </a:pathLst>
          </a:custGeom>
          <a:ln w="19050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335182" y="3074281"/>
            <a:ext cx="0" cy="121285"/>
          </a:xfrm>
          <a:custGeom>
            <a:avLst/>
            <a:gdLst/>
            <a:ahLst/>
            <a:cxnLst/>
            <a:rect l="l" t="t" r="r" b="b"/>
            <a:pathLst>
              <a:path w="0" h="121285">
                <a:moveTo>
                  <a:pt x="0" y="120846"/>
                </a:moveTo>
                <a:lnTo>
                  <a:pt x="0" y="0"/>
                </a:lnTo>
              </a:path>
            </a:pathLst>
          </a:custGeom>
          <a:ln w="19050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040973" y="3028191"/>
            <a:ext cx="0" cy="144145"/>
          </a:xfrm>
          <a:custGeom>
            <a:avLst/>
            <a:gdLst/>
            <a:ahLst/>
            <a:cxnLst/>
            <a:rect l="l" t="t" r="r" b="b"/>
            <a:pathLst>
              <a:path w="0" h="144144">
                <a:moveTo>
                  <a:pt x="0" y="14376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588426" y="2888232"/>
            <a:ext cx="0" cy="130175"/>
          </a:xfrm>
          <a:custGeom>
            <a:avLst/>
            <a:gdLst/>
            <a:ahLst/>
            <a:cxnLst/>
            <a:rect l="l" t="t" r="r" b="b"/>
            <a:pathLst>
              <a:path w="0" h="130175">
                <a:moveTo>
                  <a:pt x="0" y="129708"/>
                </a:moveTo>
                <a:lnTo>
                  <a:pt x="0" y="0"/>
                </a:lnTo>
              </a:path>
            </a:pathLst>
          </a:custGeom>
          <a:ln w="19050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035728" y="2738542"/>
            <a:ext cx="0" cy="57150"/>
          </a:xfrm>
          <a:custGeom>
            <a:avLst/>
            <a:gdLst/>
            <a:ahLst/>
            <a:cxnLst/>
            <a:rect l="l" t="t" r="r" b="b"/>
            <a:pathLst>
              <a:path w="0" h="57150">
                <a:moveTo>
                  <a:pt x="0" y="56841"/>
                </a:moveTo>
                <a:lnTo>
                  <a:pt x="0" y="0"/>
                </a:lnTo>
              </a:path>
            </a:pathLst>
          </a:custGeom>
          <a:ln w="19050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413917" y="2639222"/>
            <a:ext cx="0" cy="52705"/>
          </a:xfrm>
          <a:custGeom>
            <a:avLst/>
            <a:gdLst/>
            <a:ahLst/>
            <a:cxnLst/>
            <a:rect l="l" t="t" r="r" b="b"/>
            <a:pathLst>
              <a:path w="0" h="52705">
                <a:moveTo>
                  <a:pt x="0" y="52556"/>
                </a:moveTo>
                <a:lnTo>
                  <a:pt x="0" y="0"/>
                </a:lnTo>
              </a:path>
            </a:pathLst>
          </a:custGeom>
          <a:ln w="19050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741519" y="238561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69">
                <a:moveTo>
                  <a:pt x="0" y="51527"/>
                </a:moveTo>
                <a:lnTo>
                  <a:pt x="0" y="0"/>
                </a:lnTo>
              </a:path>
            </a:pathLst>
          </a:custGeom>
          <a:ln w="19050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030484" y="2188365"/>
            <a:ext cx="0" cy="69215"/>
          </a:xfrm>
          <a:custGeom>
            <a:avLst/>
            <a:gdLst/>
            <a:ahLst/>
            <a:cxnLst/>
            <a:rect l="l" t="t" r="r" b="b"/>
            <a:pathLst>
              <a:path w="0" h="69214">
                <a:moveTo>
                  <a:pt x="0" y="68605"/>
                </a:moveTo>
                <a:lnTo>
                  <a:pt x="0" y="0"/>
                </a:lnTo>
              </a:path>
            </a:pathLst>
          </a:custGeom>
          <a:ln w="19050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288972" y="1985210"/>
            <a:ext cx="0" cy="112395"/>
          </a:xfrm>
          <a:custGeom>
            <a:avLst/>
            <a:gdLst/>
            <a:ahLst/>
            <a:cxnLst/>
            <a:rect l="l" t="t" r="r" b="b"/>
            <a:pathLst>
              <a:path w="0" h="112394">
                <a:moveTo>
                  <a:pt x="0" y="11205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288972" y="1988826"/>
            <a:ext cx="0" cy="177800"/>
          </a:xfrm>
          <a:custGeom>
            <a:avLst/>
            <a:gdLst/>
            <a:ahLst/>
            <a:cxnLst/>
            <a:rect l="l" t="t" r="r" b="b"/>
            <a:pathLst>
              <a:path w="0" h="177800">
                <a:moveTo>
                  <a:pt x="0" y="177475"/>
                </a:moveTo>
                <a:lnTo>
                  <a:pt x="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741519" y="2427061"/>
            <a:ext cx="0" cy="207010"/>
          </a:xfrm>
          <a:custGeom>
            <a:avLst/>
            <a:gdLst/>
            <a:ahLst/>
            <a:cxnLst/>
            <a:rect l="l" t="t" r="r" b="b"/>
            <a:pathLst>
              <a:path w="0" h="207010">
                <a:moveTo>
                  <a:pt x="0" y="206586"/>
                </a:moveTo>
                <a:lnTo>
                  <a:pt x="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035728" y="3116261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190258"/>
                </a:moveTo>
                <a:lnTo>
                  <a:pt x="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040973" y="3551826"/>
            <a:ext cx="0" cy="354965"/>
          </a:xfrm>
          <a:custGeom>
            <a:avLst/>
            <a:gdLst/>
            <a:ahLst/>
            <a:cxnLst/>
            <a:rect l="l" t="t" r="r" b="b"/>
            <a:pathLst>
              <a:path w="0" h="354964">
                <a:moveTo>
                  <a:pt x="0" y="354854"/>
                </a:moveTo>
                <a:lnTo>
                  <a:pt x="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335182" y="3450612"/>
            <a:ext cx="0" cy="384810"/>
          </a:xfrm>
          <a:custGeom>
            <a:avLst/>
            <a:gdLst/>
            <a:ahLst/>
            <a:cxnLst/>
            <a:rect l="l" t="t" r="r" b="b"/>
            <a:pathLst>
              <a:path w="0" h="384810">
                <a:moveTo>
                  <a:pt x="0" y="38428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340427" y="3546295"/>
            <a:ext cx="0" cy="469265"/>
          </a:xfrm>
          <a:custGeom>
            <a:avLst/>
            <a:gdLst/>
            <a:ahLst/>
            <a:cxnLst/>
            <a:rect l="l" t="t" r="r" b="b"/>
            <a:pathLst>
              <a:path w="0" h="469264">
                <a:moveTo>
                  <a:pt x="0" y="469199"/>
                </a:moveTo>
                <a:lnTo>
                  <a:pt x="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713371" y="846915"/>
            <a:ext cx="2576195" cy="1607185"/>
          </a:xfrm>
          <a:custGeom>
            <a:avLst/>
            <a:gdLst/>
            <a:ahLst/>
            <a:cxnLst/>
            <a:rect l="l" t="t" r="r" b="b"/>
            <a:pathLst>
              <a:path w="2576195" h="1607185">
                <a:moveTo>
                  <a:pt x="2575601" y="0"/>
                </a:moveTo>
                <a:lnTo>
                  <a:pt x="2449759" y="125269"/>
                </a:lnTo>
                <a:lnTo>
                  <a:pt x="2317113" y="253505"/>
                </a:lnTo>
                <a:lnTo>
                  <a:pt x="2176882" y="384230"/>
                </a:lnTo>
                <a:lnTo>
                  <a:pt x="2028147" y="516747"/>
                </a:lnTo>
                <a:lnTo>
                  <a:pt x="1869810" y="650102"/>
                </a:lnTo>
                <a:lnTo>
                  <a:pt x="1700545" y="783081"/>
                </a:lnTo>
                <a:lnTo>
                  <a:pt x="1518731" y="914247"/>
                </a:lnTo>
                <a:lnTo>
                  <a:pt x="1322357" y="1042073"/>
                </a:lnTo>
                <a:lnTo>
                  <a:pt x="1108886" y="1165171"/>
                </a:lnTo>
                <a:lnTo>
                  <a:pt x="875055" y="1282625"/>
                </a:lnTo>
                <a:lnTo>
                  <a:pt x="616567" y="1394366"/>
                </a:lnTo>
                <a:lnTo>
                  <a:pt x="327601" y="1501510"/>
                </a:lnTo>
                <a:lnTo>
                  <a:pt x="0" y="1606598"/>
                </a:lnTo>
              </a:path>
            </a:pathLst>
          </a:custGeom>
          <a:ln w="1905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335182" y="1552288"/>
            <a:ext cx="2007870" cy="2305050"/>
          </a:xfrm>
          <a:custGeom>
            <a:avLst/>
            <a:gdLst/>
            <a:ahLst/>
            <a:cxnLst/>
            <a:rect l="l" t="t" r="r" b="b"/>
            <a:pathLst>
              <a:path w="2007870" h="2305050">
                <a:moveTo>
                  <a:pt x="1253243" y="865981"/>
                </a:moveTo>
                <a:lnTo>
                  <a:pt x="1700545" y="352502"/>
                </a:lnTo>
                <a:lnTo>
                  <a:pt x="994755" y="1162712"/>
                </a:lnTo>
                <a:lnTo>
                  <a:pt x="1896920" y="127074"/>
                </a:lnTo>
                <a:lnTo>
                  <a:pt x="2007617" y="0"/>
                </a:lnTo>
                <a:lnTo>
                  <a:pt x="0" y="2304640"/>
                </a:lnTo>
                <a:lnTo>
                  <a:pt x="1487074" y="597555"/>
                </a:lnTo>
                <a:lnTo>
                  <a:pt x="378188" y="1870499"/>
                </a:lnTo>
                <a:lnTo>
                  <a:pt x="705790" y="1494429"/>
                </a:lnTo>
              </a:path>
            </a:pathLst>
          </a:custGeom>
          <a:ln w="19050">
            <a:solidFill>
              <a:srgbClr val="960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574258" y="2037006"/>
            <a:ext cx="3714750" cy="1371600"/>
          </a:xfrm>
          <a:custGeom>
            <a:avLst/>
            <a:gdLst/>
            <a:ahLst/>
            <a:cxnLst/>
            <a:rect l="l" t="t" r="r" b="b"/>
            <a:pathLst>
              <a:path w="3714750" h="1371600">
                <a:moveTo>
                  <a:pt x="0" y="1371233"/>
                </a:moveTo>
                <a:lnTo>
                  <a:pt x="213471" y="1321391"/>
                </a:lnTo>
                <a:lnTo>
                  <a:pt x="409845" y="1275241"/>
                </a:lnTo>
                <a:lnTo>
                  <a:pt x="591659" y="1232160"/>
                </a:lnTo>
                <a:lnTo>
                  <a:pt x="760924" y="1191645"/>
                </a:lnTo>
                <a:lnTo>
                  <a:pt x="1466714" y="1015003"/>
                </a:lnTo>
                <a:lnTo>
                  <a:pt x="2014168" y="859715"/>
                </a:lnTo>
                <a:lnTo>
                  <a:pt x="2461470" y="706886"/>
                </a:lnTo>
                <a:lnTo>
                  <a:pt x="2839659" y="546136"/>
                </a:lnTo>
                <a:lnTo>
                  <a:pt x="3167260" y="373575"/>
                </a:lnTo>
                <a:lnTo>
                  <a:pt x="3456226" y="190253"/>
                </a:lnTo>
                <a:lnTo>
                  <a:pt x="3714714" y="0"/>
                </a:lnTo>
              </a:path>
            </a:pathLst>
          </a:custGeom>
          <a:ln w="19050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340427" y="2030094"/>
            <a:ext cx="3949065" cy="1693545"/>
          </a:xfrm>
          <a:custGeom>
            <a:avLst/>
            <a:gdLst/>
            <a:ahLst/>
            <a:cxnLst/>
            <a:rect l="l" t="t" r="r" b="b"/>
            <a:pathLst>
              <a:path w="3949065" h="1693545">
                <a:moveTo>
                  <a:pt x="3948545" y="0"/>
                </a:moveTo>
                <a:lnTo>
                  <a:pt x="3401091" y="574311"/>
                </a:lnTo>
                <a:lnTo>
                  <a:pt x="2695301" y="1179885"/>
                </a:lnTo>
                <a:lnTo>
                  <a:pt x="1700545" y="1595076"/>
                </a:lnTo>
                <a:lnTo>
                  <a:pt x="994755" y="1670977"/>
                </a:lnTo>
                <a:lnTo>
                  <a:pt x="0" y="1693368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255653" y="211928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0" y="101600"/>
                </a:moveTo>
                <a:lnTo>
                  <a:pt x="101600" y="101600"/>
                </a:lnTo>
                <a:lnTo>
                  <a:pt x="10160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217130" y="762413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00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217130" y="762413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091289" y="853739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00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091289" y="853739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958642" y="1067686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00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958642" y="1067686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818411" y="1173299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00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818411" y="1173299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669676" y="1351224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00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669676" y="1351224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511340" y="143203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00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511340" y="143203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342075" y="1643684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00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342075" y="1643684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160261" y="168789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00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160261" y="168789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963886" y="1809844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00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963886" y="1809844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750415" y="189349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00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750415" y="189349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516584" y="2040389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00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516584" y="2040389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258096" y="2080537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00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258096" y="2080537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2969131" y="2210912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00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2969131" y="2210912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2641529" y="250908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00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2641529" y="250908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516584" y="237047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960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516584" y="237047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960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963886" y="1901162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960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963886" y="1901162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960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258096" y="266068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960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258096" y="266068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960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160261" y="156511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960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160261" y="156511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960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270958" y="142895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960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270958" y="142895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960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2263340" y="3599876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960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2263340" y="3599876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960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750415" y="206652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960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750415" y="206652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960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2641529" y="3156679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960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2641529" y="3156679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960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2969131" y="304987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960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2969131" y="304987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960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2969131" y="313369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2969131" y="313369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1912261" y="3470433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1912261" y="3470433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5238306" y="184923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5238306" y="184923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690852" y="242296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690852" y="242296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3985062" y="275578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3985062" y="275578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3537760" y="354310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A9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3537760" y="354310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FA9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690852" y="291347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A9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690852" y="291347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FA9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1523591" y="335772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E9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523591" y="335772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699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1737062" y="332063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E9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1737062" y="332063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1933437" y="323909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E9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1933437" y="323909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2115251" y="317731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E9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2115251" y="317731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2284516" y="308074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E9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2284516" y="308074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2990306" y="304477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E9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2990306" y="304477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3537760" y="289863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E9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3537760" y="289863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3985062" y="271552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E9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3985062" y="271552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363251" y="261416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E9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363251" y="261416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690852" y="236007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E9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690852" y="236007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4979818" y="217090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E9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4979818" y="217090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5238306" y="198773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E9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5238306" y="198773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5238306" y="201988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5238306" y="201988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4690852" y="247021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4690852" y="247021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3985062" y="315267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3985062" y="315267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2990306" y="3651036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2990306" y="3651036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2284516" y="355987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2284516" y="355987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1289760" y="368266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1289760" y="368266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1143000" y="603504"/>
            <a:ext cx="0" cy="3872865"/>
          </a:xfrm>
          <a:custGeom>
            <a:avLst/>
            <a:gdLst/>
            <a:ahLst/>
            <a:cxnLst/>
            <a:rect l="l" t="t" r="r" b="b"/>
            <a:pathLst>
              <a:path w="0" h="3872865">
                <a:moveTo>
                  <a:pt x="0" y="3872484"/>
                </a:moveTo>
                <a:lnTo>
                  <a:pt x="0" y="0"/>
                </a:lnTo>
              </a:path>
            </a:pathLst>
          </a:custGeom>
          <a:ln w="222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5486400" y="603504"/>
            <a:ext cx="0" cy="3872865"/>
          </a:xfrm>
          <a:custGeom>
            <a:avLst/>
            <a:gdLst/>
            <a:ahLst/>
            <a:cxnLst/>
            <a:rect l="l" t="t" r="r" b="b"/>
            <a:pathLst>
              <a:path w="0" h="3872865">
                <a:moveTo>
                  <a:pt x="0" y="3872484"/>
                </a:moveTo>
                <a:lnTo>
                  <a:pt x="0" y="0"/>
                </a:lnTo>
              </a:path>
            </a:pathLst>
          </a:custGeom>
          <a:ln w="222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1143000" y="4475988"/>
            <a:ext cx="4343400" cy="0"/>
          </a:xfrm>
          <a:custGeom>
            <a:avLst/>
            <a:gdLst/>
            <a:ahLst/>
            <a:cxnLst/>
            <a:rect l="l" t="t" r="r" b="b"/>
            <a:pathLst>
              <a:path w="4343400" h="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222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1143000" y="603504"/>
            <a:ext cx="4343400" cy="0"/>
          </a:xfrm>
          <a:custGeom>
            <a:avLst/>
            <a:gdLst/>
            <a:ahLst/>
            <a:cxnLst/>
            <a:rect l="l" t="t" r="r" b="b"/>
            <a:pathLst>
              <a:path w="4343400" h="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222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5581650" y="698754"/>
            <a:ext cx="2468880" cy="2286000"/>
          </a:xfrm>
          <a:custGeom>
            <a:avLst/>
            <a:gdLst/>
            <a:ahLst/>
            <a:cxnLst/>
            <a:rect l="l" t="t" r="r" b="b"/>
            <a:pathLst>
              <a:path w="2468879" h="2286000">
                <a:moveTo>
                  <a:pt x="38100" y="0"/>
                </a:moveTo>
                <a:lnTo>
                  <a:pt x="3268" y="19050"/>
                </a:lnTo>
                <a:lnTo>
                  <a:pt x="0" y="2247900"/>
                </a:lnTo>
                <a:lnTo>
                  <a:pt x="2116" y="2263743"/>
                </a:lnTo>
                <a:lnTo>
                  <a:pt x="8466" y="2275354"/>
                </a:lnTo>
                <a:lnTo>
                  <a:pt x="19050" y="2282731"/>
                </a:lnTo>
                <a:lnTo>
                  <a:pt x="33866" y="2285875"/>
                </a:lnTo>
                <a:lnTo>
                  <a:pt x="38100" y="2286000"/>
                </a:lnTo>
                <a:lnTo>
                  <a:pt x="2430779" y="2286000"/>
                </a:lnTo>
                <a:lnTo>
                  <a:pt x="2465611" y="2266950"/>
                </a:lnTo>
                <a:lnTo>
                  <a:pt x="2468879" y="38100"/>
                </a:lnTo>
                <a:lnTo>
                  <a:pt x="2466763" y="22256"/>
                </a:lnTo>
                <a:lnTo>
                  <a:pt x="2460413" y="10645"/>
                </a:lnTo>
                <a:lnTo>
                  <a:pt x="2449830" y="3268"/>
                </a:lnTo>
                <a:lnTo>
                  <a:pt x="2435013" y="124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5581650" y="698754"/>
            <a:ext cx="2468880" cy="2286000"/>
          </a:xfrm>
          <a:custGeom>
            <a:avLst/>
            <a:gdLst/>
            <a:ahLst/>
            <a:cxnLst/>
            <a:rect l="l" t="t" r="r" b="b"/>
            <a:pathLst>
              <a:path w="2468879" h="2286000">
                <a:moveTo>
                  <a:pt x="38100" y="2286000"/>
                </a:moveTo>
                <a:lnTo>
                  <a:pt x="2430779" y="2286000"/>
                </a:lnTo>
                <a:lnTo>
                  <a:pt x="2446623" y="2283883"/>
                </a:lnTo>
                <a:lnTo>
                  <a:pt x="2458234" y="2277533"/>
                </a:lnTo>
                <a:lnTo>
                  <a:pt x="2465611" y="2266950"/>
                </a:lnTo>
                <a:lnTo>
                  <a:pt x="2468755" y="2252133"/>
                </a:lnTo>
                <a:lnTo>
                  <a:pt x="2468879" y="38100"/>
                </a:lnTo>
                <a:lnTo>
                  <a:pt x="2466763" y="22256"/>
                </a:lnTo>
                <a:lnTo>
                  <a:pt x="2460413" y="10645"/>
                </a:lnTo>
                <a:lnTo>
                  <a:pt x="2449830" y="3268"/>
                </a:lnTo>
                <a:lnTo>
                  <a:pt x="2435013" y="124"/>
                </a:lnTo>
                <a:lnTo>
                  <a:pt x="38100" y="0"/>
                </a:lnTo>
                <a:lnTo>
                  <a:pt x="22256" y="2116"/>
                </a:lnTo>
                <a:lnTo>
                  <a:pt x="10645" y="8466"/>
                </a:lnTo>
                <a:lnTo>
                  <a:pt x="3268" y="19050"/>
                </a:lnTo>
                <a:lnTo>
                  <a:pt x="124" y="33866"/>
                </a:lnTo>
                <a:lnTo>
                  <a:pt x="0" y="2247900"/>
                </a:lnTo>
                <a:lnTo>
                  <a:pt x="2116" y="2263743"/>
                </a:lnTo>
                <a:lnTo>
                  <a:pt x="8466" y="2275354"/>
                </a:lnTo>
                <a:lnTo>
                  <a:pt x="19050" y="2282731"/>
                </a:lnTo>
                <a:lnTo>
                  <a:pt x="33866" y="2285875"/>
                </a:lnTo>
                <a:lnTo>
                  <a:pt x="38100" y="2286000"/>
                </a:lnTo>
                <a:close/>
              </a:path>
            </a:pathLst>
          </a:custGeom>
          <a:ln w="12700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5848350" y="749808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1905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5776507" y="77321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00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5776507" y="773215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00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5848350" y="1021270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190500"/>
                </a:moveTo>
                <a:lnTo>
                  <a:pt x="0" y="0"/>
                </a:lnTo>
              </a:path>
            </a:pathLst>
          </a:custGeom>
          <a:ln w="19050">
            <a:solidFill>
              <a:srgbClr val="960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5776507" y="104467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960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5776507" y="104467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960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5776507" y="131614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0"/>
                </a:moveTo>
                <a:lnTo>
                  <a:pt x="0" y="71842"/>
                </a:lnTo>
                <a:lnTo>
                  <a:pt x="71842" y="143684"/>
                </a:lnTo>
                <a:lnTo>
                  <a:pt x="143684" y="71842"/>
                </a:lnTo>
                <a:lnTo>
                  <a:pt x="7184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5776507" y="131614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71842" y="143684"/>
                </a:moveTo>
                <a:lnTo>
                  <a:pt x="143684" y="71842"/>
                </a:lnTo>
                <a:lnTo>
                  <a:pt x="71842" y="0"/>
                </a:lnTo>
                <a:lnTo>
                  <a:pt x="0" y="71842"/>
                </a:lnTo>
                <a:lnTo>
                  <a:pt x="71842" y="143684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5848350" y="1578483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1905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5797683" y="162301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5797683" y="162301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5797683" y="190876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A9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5797683" y="190876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FA95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5848350" y="2149982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1905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5797683" y="219451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E9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5797683" y="219451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FE9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5848350" y="2435732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1905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5797683" y="248026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5797683" y="248026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5797550" y="275164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0" y="101600"/>
                </a:moveTo>
                <a:lnTo>
                  <a:pt x="101600" y="101600"/>
                </a:lnTo>
                <a:lnTo>
                  <a:pt x="10160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 txBox="1"/>
          <p:nvPr/>
        </p:nvSpPr>
        <p:spPr>
          <a:xfrm>
            <a:off x="6178550" y="744668"/>
            <a:ext cx="1825625" cy="2173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22300"/>
              </a:lnSpc>
            </a:pP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2010 device A nat. Si 2010 device B nat. Si 2011 device A nat. Si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2013 device A</a:t>
            </a:r>
            <a:r>
              <a:rPr dirty="0" sz="15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500" spc="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baseline="29100" sz="1575" spc="97">
                <a:solidFill>
                  <a:srgbClr val="FFFFFF"/>
                </a:solidFill>
                <a:latin typeface="Cambria"/>
                <a:cs typeface="Cambria"/>
              </a:rPr>
              <a:t>28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2013 device B</a:t>
            </a:r>
            <a:r>
              <a:rPr dirty="0" sz="15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500" spc="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baseline="29100" sz="1575" spc="97">
                <a:solidFill>
                  <a:srgbClr val="FFFFFF"/>
                </a:solidFill>
                <a:latin typeface="Cambria"/>
                <a:cs typeface="Cambria"/>
              </a:rPr>
              <a:t>28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2017 device A</a:t>
            </a:r>
            <a:r>
              <a:rPr dirty="0" sz="15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500" spc="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baseline="29100" sz="1575" spc="97">
                <a:solidFill>
                  <a:srgbClr val="FFFFFF"/>
                </a:solidFill>
                <a:latin typeface="Cambria"/>
                <a:cs typeface="Cambria"/>
              </a:rPr>
              <a:t>28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2018 device A</a:t>
            </a:r>
            <a:r>
              <a:rPr dirty="0" sz="15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500" spc="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baseline="29100" sz="1575" spc="97">
                <a:solidFill>
                  <a:srgbClr val="FFFFFF"/>
                </a:solidFill>
                <a:latin typeface="Cambria"/>
                <a:cs typeface="Cambria"/>
              </a:rPr>
              <a:t>28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Morton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2018-07-26T18:16:29Z</dcterms:created>
  <dcterms:modified xsi:type="dcterms:W3CDTF">2018-07-26T18:16:29Z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2018-07-26T00:00:00Z</vt:filetime>
  </property>
  <property fmtid="{D5CDD505-2E9C-101B-9397-08002B2CF9AE}" pid="3" name="LastSaved">
    <vt:filetime>2018-07-26T00:00:00Z</vt:filetime>
  </property>
</Properties>
</file>