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486400" cy="4572000"/>
  <p:notesSz cx="54864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417320"/>
            <a:ext cx="4663440" cy="960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560320"/>
            <a:ext cx="3840479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1051560"/>
            <a:ext cx="2386584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5" y="1051560"/>
            <a:ext cx="2386584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486400" cy="4572000"/>
          </a:xfrm>
          <a:custGeom>
            <a:avLst/>
            <a:gdLst/>
            <a:ahLst/>
            <a:cxnLst/>
            <a:rect l="l" t="t" r="r" b="b"/>
            <a:pathLst>
              <a:path w="5486400" h="4572000">
                <a:moveTo>
                  <a:pt x="0" y="4572000"/>
                </a:moveTo>
                <a:lnTo>
                  <a:pt x="5486400" y="4572000"/>
                </a:lnTo>
                <a:lnTo>
                  <a:pt x="54864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9493" y="210311"/>
            <a:ext cx="4547870" cy="3594100"/>
          </a:xfrm>
          <a:custGeom>
            <a:avLst/>
            <a:gdLst/>
            <a:ahLst/>
            <a:cxnLst/>
            <a:rect l="l" t="t" r="r" b="b"/>
            <a:pathLst>
              <a:path w="4547870" h="3594100">
                <a:moveTo>
                  <a:pt x="0" y="3593909"/>
                </a:moveTo>
                <a:lnTo>
                  <a:pt x="4547743" y="3593909"/>
                </a:lnTo>
                <a:lnTo>
                  <a:pt x="4547743" y="0"/>
                </a:lnTo>
                <a:lnTo>
                  <a:pt x="0" y="0"/>
                </a:lnTo>
                <a:lnTo>
                  <a:pt x="0" y="359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0035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30035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20" y="182879"/>
            <a:ext cx="4937759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1051560"/>
            <a:ext cx="4937759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4251960"/>
            <a:ext cx="1755647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4251960"/>
            <a:ext cx="1261872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4251960"/>
            <a:ext cx="1261872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notesSlide" Target="../notesSlides/notesSlide1.xml"/><Relationship Id="rId15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135" y="3930255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696" y="3838035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−2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3149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3149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76264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76264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37249" y="3838035"/>
            <a:ext cx="1695450" cy="321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935">
              <a:lnSpc>
                <a:spcPts val="969"/>
              </a:lnSpc>
              <a:tabLst>
                <a:tab pos="1603375" algn="l"/>
              </a:tabLst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−1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570"/>
              </a:lnSpc>
              <a:tabLst>
                <a:tab pos="137350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	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99378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99378" y="3804221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21578" y="3930255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1139" y="3838035"/>
            <a:ext cx="10477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9493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9493" y="210311"/>
            <a:ext cx="0" cy="3619500"/>
          </a:xfrm>
          <a:custGeom>
            <a:avLst/>
            <a:gdLst/>
            <a:ahLst/>
            <a:cxnLst/>
            <a:rect l="l" t="t" r="r" b="b"/>
            <a:pathLst>
              <a:path w="0" h="3619500">
                <a:moveTo>
                  <a:pt x="0" y="0"/>
                </a:moveTo>
                <a:lnTo>
                  <a:pt x="0" y="3619309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28332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28332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6132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6132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26629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26629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54852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4852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59618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59618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4819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94819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2492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2492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9260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9260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5144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5144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8443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8443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49744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49744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7796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7796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82733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82733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7131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7131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4804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4804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1572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1572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7456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7456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07550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07550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72858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72858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0108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01081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0584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05847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9442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9442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7115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7115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3883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38836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9767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12699"/>
                </a:moveTo>
                <a:lnTo>
                  <a:pt x="0" y="12699"/>
                </a:lnTo>
              </a:path>
            </a:pathLst>
          </a:custGeom>
          <a:ln w="26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97675" y="3804221"/>
            <a:ext cx="0" cy="25400"/>
          </a:xfrm>
          <a:custGeom>
            <a:avLst/>
            <a:gdLst/>
            <a:ahLst/>
            <a:cxnLst/>
            <a:rect l="l" t="t" r="r" b="b"/>
            <a:pathLst>
              <a:path w="0" h="25400">
                <a:moveTo>
                  <a:pt x="0" y="0"/>
                </a:moveTo>
                <a:lnTo>
                  <a:pt x="0" y="2539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078888" y="4176818"/>
            <a:ext cx="193167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plunge duration 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25043" y="380422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5043" y="3804221"/>
            <a:ext cx="4592320" cy="0"/>
          </a:xfrm>
          <a:custGeom>
            <a:avLst/>
            <a:gdLst/>
            <a:ahLst/>
            <a:cxnLst/>
            <a:rect l="l" t="t" r="r" b="b"/>
            <a:pathLst>
              <a:path w="4592320" h="0">
                <a:moveTo>
                  <a:pt x="0" y="0"/>
                </a:moveTo>
                <a:lnTo>
                  <a:pt x="4592193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85445" y="3699814"/>
            <a:ext cx="30797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25043" y="308543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5043" y="308543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5043" y="236665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25043" y="236665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5043" y="164787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5043" y="164787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25043" y="92909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25043" y="92909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5043" y="21031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25043" y="210311"/>
            <a:ext cx="4592320" cy="0"/>
          </a:xfrm>
          <a:custGeom>
            <a:avLst/>
            <a:gdLst/>
            <a:ahLst/>
            <a:cxnLst/>
            <a:rect l="l" t="t" r="r" b="b"/>
            <a:pathLst>
              <a:path w="4592320" h="0">
                <a:moveTo>
                  <a:pt x="0" y="0"/>
                </a:moveTo>
                <a:lnTo>
                  <a:pt x="4592193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02086" y="1033532"/>
            <a:ext cx="254000" cy="19570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Spin Up Proportion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63143" y="759937"/>
            <a:ext cx="136742" cy="792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63133" y="697235"/>
            <a:ext cx="139700" cy="73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566082" y="699760"/>
            <a:ext cx="139700" cy="1005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969030" y="769739"/>
            <a:ext cx="139700" cy="712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71979" y="855775"/>
            <a:ext cx="139700" cy="710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774927" y="988072"/>
            <a:ext cx="139700" cy="5414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77876" y="1247111"/>
            <a:ext cx="139700" cy="6579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580824" y="1614829"/>
            <a:ext cx="139700" cy="8880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983773" y="1983395"/>
            <a:ext cx="139700" cy="8399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386721" y="2628770"/>
            <a:ext cx="139700" cy="9255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89670" y="3060039"/>
            <a:ext cx="139700" cy="7505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192618" y="3275674"/>
            <a:ext cx="130967" cy="538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10985" y="18607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10985" y="18607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825727" y="16368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25727" y="16368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825727" y="1613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25727" y="1613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37521" y="23828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37521" y="238281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10985" y="6271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10985" y="6271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616882" y="186946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616882" y="186946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825727" y="159365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25727" y="159365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616882" y="5521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616882" y="5521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825727" y="161378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825727" y="161378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37521" y="24284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437521" y="24284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228676" y="10538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228676" y="10538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034573" y="29785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034573" y="297853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37521" y="250386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437521" y="250386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034573" y="18649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034573" y="18649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437521" y="22375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437521" y="22375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019830" y="16563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019830" y="165635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243418" y="299451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243418" y="299451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437521" y="3785171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437521" y="3785171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38100" y="19050"/>
                </a:move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631624" y="12538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631624" y="125380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228676" y="93400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228676" y="93400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437521" y="249136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37521" y="249136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213933" y="15163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213933" y="15163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228676" y="20507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228676" y="20507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034573" y="16382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034573" y="163820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840470" y="27788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4102" y="0"/>
                </a:moveTo>
                <a:lnTo>
                  <a:pt x="13997" y="0"/>
                </a:lnTo>
                <a:lnTo>
                  <a:pt x="9152" y="2007"/>
                </a:lnTo>
                <a:lnTo>
                  <a:pt x="2007" y="9152"/>
                </a:lnTo>
                <a:lnTo>
                  <a:pt x="0" y="13997"/>
                </a:lnTo>
                <a:lnTo>
                  <a:pt x="0" y="24102"/>
                </a:lnTo>
                <a:lnTo>
                  <a:pt x="2007" y="28947"/>
                </a:lnTo>
                <a:lnTo>
                  <a:pt x="9152" y="36092"/>
                </a:lnTo>
                <a:lnTo>
                  <a:pt x="13997" y="38100"/>
                </a:lnTo>
                <a:lnTo>
                  <a:pt x="24102" y="38100"/>
                </a:lnTo>
                <a:lnTo>
                  <a:pt x="28947" y="36092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3997"/>
                </a:lnTo>
                <a:lnTo>
                  <a:pt x="36092" y="9152"/>
                </a:lnTo>
                <a:lnTo>
                  <a:pt x="28947" y="2007"/>
                </a:lnTo>
                <a:lnTo>
                  <a:pt x="241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840470" y="27788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38100"/>
                </a:moveTo>
                <a:lnTo>
                  <a:pt x="24102" y="38100"/>
                </a:lnTo>
                <a:lnTo>
                  <a:pt x="28947" y="36092"/>
                </a:lnTo>
                <a:lnTo>
                  <a:pt x="32520" y="32520"/>
                </a:lnTo>
                <a:lnTo>
                  <a:pt x="36092" y="28947"/>
                </a:lnTo>
                <a:lnTo>
                  <a:pt x="38100" y="24102"/>
                </a:lnTo>
                <a:lnTo>
                  <a:pt x="38100" y="19050"/>
                </a:lnTo>
                <a:lnTo>
                  <a:pt x="38100" y="13997"/>
                </a:lnTo>
                <a:lnTo>
                  <a:pt x="36092" y="9152"/>
                </a:lnTo>
                <a:lnTo>
                  <a:pt x="32520" y="5579"/>
                </a:lnTo>
                <a:lnTo>
                  <a:pt x="28947" y="2007"/>
                </a:lnTo>
                <a:lnTo>
                  <a:pt x="24102" y="0"/>
                </a:lnTo>
                <a:lnTo>
                  <a:pt x="19050" y="0"/>
                </a:lnTo>
                <a:lnTo>
                  <a:pt x="13997" y="0"/>
                </a:lnTo>
                <a:lnTo>
                  <a:pt x="9152" y="2007"/>
                </a:lnTo>
                <a:lnTo>
                  <a:pt x="5579" y="5579"/>
                </a:lnTo>
                <a:lnTo>
                  <a:pt x="2007" y="9152"/>
                </a:lnTo>
                <a:lnTo>
                  <a:pt x="0" y="13997"/>
                </a:lnTo>
                <a:lnTo>
                  <a:pt x="0" y="19050"/>
                </a:lnTo>
                <a:lnTo>
                  <a:pt x="0" y="24102"/>
                </a:lnTo>
                <a:lnTo>
                  <a:pt x="2007" y="28947"/>
                </a:lnTo>
                <a:lnTo>
                  <a:pt x="5579" y="32520"/>
                </a:lnTo>
                <a:lnTo>
                  <a:pt x="9152" y="36092"/>
                </a:lnTo>
                <a:lnTo>
                  <a:pt x="13997" y="38100"/>
                </a:lnTo>
                <a:lnTo>
                  <a:pt x="19050" y="38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30035" y="1110453"/>
            <a:ext cx="4432935" cy="2564130"/>
          </a:xfrm>
          <a:custGeom>
            <a:avLst/>
            <a:gdLst/>
            <a:ahLst/>
            <a:cxnLst/>
            <a:rect l="l" t="t" r="r" b="b"/>
            <a:pathLst>
              <a:path w="4432935" h="2564129">
                <a:moveTo>
                  <a:pt x="0" y="0"/>
                </a:moveTo>
                <a:lnTo>
                  <a:pt x="402948" y="7043"/>
                </a:lnTo>
                <a:lnTo>
                  <a:pt x="805896" y="21186"/>
                </a:lnTo>
                <a:lnTo>
                  <a:pt x="1208845" y="49465"/>
                </a:lnTo>
                <a:lnTo>
                  <a:pt x="1611793" y="105532"/>
                </a:lnTo>
                <a:lnTo>
                  <a:pt x="2014742" y="214814"/>
                </a:lnTo>
                <a:lnTo>
                  <a:pt x="2417690" y="420637"/>
                </a:lnTo>
                <a:lnTo>
                  <a:pt x="2820639" y="782546"/>
                </a:lnTo>
                <a:lnTo>
                  <a:pt x="3223587" y="1337484"/>
                </a:lnTo>
                <a:lnTo>
                  <a:pt x="3626536" y="1987441"/>
                </a:lnTo>
                <a:lnTo>
                  <a:pt x="4029484" y="2441251"/>
                </a:lnTo>
                <a:lnTo>
                  <a:pt x="4432433" y="2563577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66960" y="1066584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69493" y="1066584"/>
            <a:ext cx="123825" cy="127000"/>
          </a:xfrm>
          <a:custGeom>
            <a:avLst/>
            <a:gdLst/>
            <a:ahLst/>
            <a:cxnLst/>
            <a:rect l="l" t="t" r="r" b="b"/>
            <a:pathLst>
              <a:path w="123825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38404" y="5037"/>
                </a:lnTo>
                <a:lnTo>
                  <a:pt x="27172" y="11123"/>
                </a:lnTo>
                <a:lnTo>
                  <a:pt x="15604" y="23186"/>
                </a:lnTo>
                <a:lnTo>
                  <a:pt x="7517" y="34592"/>
                </a:lnTo>
                <a:lnTo>
                  <a:pt x="2532" y="45422"/>
                </a:lnTo>
              </a:path>
              <a:path w="123825" h="127000">
                <a:moveTo>
                  <a:pt x="2532" y="79408"/>
                </a:moveTo>
                <a:lnTo>
                  <a:pt x="26277" y="114772"/>
                </a:lnTo>
                <a:lnTo>
                  <a:pt x="61496" y="126969"/>
                </a:lnTo>
                <a:lnTo>
                  <a:pt x="63075" y="126989"/>
                </a:lnTo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169908" y="1002343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169908" y="1002343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572857" y="1069883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572857" y="1069883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975805" y="106290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975805" y="106290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378754" y="1141580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378754" y="1141580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781702" y="127331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81702" y="127331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184651" y="1487290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184651" y="1487290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587599" y="193802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87599" y="1938022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990548" y="234302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990548" y="2343029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393496" y="3000761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393496" y="3000761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796445" y="3456478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796445" y="3456478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4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199393" y="3652361"/>
            <a:ext cx="118110" cy="127000"/>
          </a:xfrm>
          <a:custGeom>
            <a:avLst/>
            <a:gdLst/>
            <a:ahLst/>
            <a:cxnLst/>
            <a:rect l="l" t="t" r="r" b="b"/>
            <a:pathLst>
              <a:path w="118110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88407" y="121716"/>
                </a:lnTo>
                <a:lnTo>
                  <a:pt x="99699" y="115363"/>
                </a:lnTo>
                <a:lnTo>
                  <a:pt x="111019" y="103401"/>
                </a:lnTo>
                <a:lnTo>
                  <a:pt x="117842" y="93574"/>
                </a:lnTo>
                <a:lnTo>
                  <a:pt x="117842" y="31816"/>
                </a:lnTo>
                <a:lnTo>
                  <a:pt x="88250" y="5409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199393" y="3652361"/>
            <a:ext cx="118110" cy="127000"/>
          </a:xfrm>
          <a:custGeom>
            <a:avLst/>
            <a:gdLst/>
            <a:ahLst/>
            <a:cxnLst/>
            <a:rect l="l" t="t" r="r" b="b"/>
            <a:pathLst>
              <a:path w="118110" h="127000">
                <a:moveTo>
                  <a:pt x="63075" y="126989"/>
                </a:moveTo>
                <a:lnTo>
                  <a:pt x="76072" y="125644"/>
                </a:lnTo>
                <a:lnTo>
                  <a:pt x="88407" y="121716"/>
                </a:lnTo>
                <a:lnTo>
                  <a:pt x="99699" y="115363"/>
                </a:lnTo>
                <a:lnTo>
                  <a:pt x="111019" y="103401"/>
                </a:lnTo>
                <a:lnTo>
                  <a:pt x="117842" y="93574"/>
                </a:lnTo>
              </a:path>
              <a:path w="118110" h="127000">
                <a:moveTo>
                  <a:pt x="117842" y="31816"/>
                </a:moveTo>
                <a:lnTo>
                  <a:pt x="88250" y="5409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1496" y="126969"/>
                </a:lnTo>
                <a:lnTo>
                  <a:pt x="63075" y="126989"/>
                </a:lnTo>
              </a:path>
            </a:pathLst>
          </a:custGeom>
          <a:ln w="12700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317235" y="210311"/>
            <a:ext cx="0" cy="3594100"/>
          </a:xfrm>
          <a:custGeom>
            <a:avLst/>
            <a:gdLst/>
            <a:ahLst/>
            <a:cxnLst/>
            <a:rect l="l" t="t" r="r" b="b"/>
            <a:pathLst>
              <a:path w="0" h="3594100">
                <a:moveTo>
                  <a:pt x="0" y="3593909"/>
                </a:moveTo>
                <a:lnTo>
                  <a:pt x="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58392" y="3152940"/>
            <a:ext cx="1812925" cy="562610"/>
          </a:xfrm>
          <a:custGeom>
            <a:avLst/>
            <a:gdLst/>
            <a:ahLst/>
            <a:cxnLst/>
            <a:rect l="l" t="t" r="r" b="b"/>
            <a:pathLst>
              <a:path w="1812925" h="562610">
                <a:moveTo>
                  <a:pt x="35559" y="0"/>
                </a:moveTo>
                <a:lnTo>
                  <a:pt x="19867" y="2267"/>
                </a:lnTo>
                <a:lnTo>
                  <a:pt x="8710" y="9071"/>
                </a:lnTo>
                <a:lnTo>
                  <a:pt x="2089" y="20410"/>
                </a:lnTo>
                <a:lnTo>
                  <a:pt x="0" y="526821"/>
                </a:lnTo>
                <a:lnTo>
                  <a:pt x="2267" y="542514"/>
                </a:lnTo>
                <a:lnTo>
                  <a:pt x="9071" y="553670"/>
                </a:lnTo>
                <a:lnTo>
                  <a:pt x="20410" y="560292"/>
                </a:lnTo>
                <a:lnTo>
                  <a:pt x="35559" y="562381"/>
                </a:lnTo>
                <a:lnTo>
                  <a:pt x="1777111" y="562381"/>
                </a:lnTo>
                <a:lnTo>
                  <a:pt x="1792803" y="560113"/>
                </a:lnTo>
                <a:lnTo>
                  <a:pt x="1803960" y="553309"/>
                </a:lnTo>
                <a:lnTo>
                  <a:pt x="1810581" y="541970"/>
                </a:lnTo>
                <a:lnTo>
                  <a:pt x="1812670" y="35559"/>
                </a:lnTo>
                <a:lnTo>
                  <a:pt x="1810403" y="19867"/>
                </a:lnTo>
                <a:lnTo>
                  <a:pt x="1803599" y="8710"/>
                </a:lnTo>
                <a:lnTo>
                  <a:pt x="1792260" y="2089"/>
                </a:lnTo>
                <a:lnTo>
                  <a:pt x="35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858392" y="3152940"/>
            <a:ext cx="1812925" cy="562610"/>
          </a:xfrm>
          <a:custGeom>
            <a:avLst/>
            <a:gdLst/>
            <a:ahLst/>
            <a:cxnLst/>
            <a:rect l="l" t="t" r="r" b="b"/>
            <a:pathLst>
              <a:path w="1812925" h="562610">
                <a:moveTo>
                  <a:pt x="35559" y="562381"/>
                </a:moveTo>
                <a:lnTo>
                  <a:pt x="1777111" y="562381"/>
                </a:lnTo>
                <a:lnTo>
                  <a:pt x="1792803" y="560113"/>
                </a:lnTo>
                <a:lnTo>
                  <a:pt x="1803960" y="553309"/>
                </a:lnTo>
                <a:lnTo>
                  <a:pt x="1810581" y="541970"/>
                </a:lnTo>
                <a:lnTo>
                  <a:pt x="1812670" y="35559"/>
                </a:lnTo>
                <a:lnTo>
                  <a:pt x="1810403" y="19867"/>
                </a:lnTo>
                <a:lnTo>
                  <a:pt x="1803599" y="8710"/>
                </a:lnTo>
                <a:lnTo>
                  <a:pt x="1792260" y="2089"/>
                </a:lnTo>
                <a:lnTo>
                  <a:pt x="35559" y="0"/>
                </a:lnTo>
                <a:lnTo>
                  <a:pt x="19867" y="2267"/>
                </a:lnTo>
                <a:lnTo>
                  <a:pt x="8710" y="9071"/>
                </a:lnTo>
                <a:lnTo>
                  <a:pt x="2089" y="20410"/>
                </a:lnTo>
                <a:lnTo>
                  <a:pt x="0" y="526821"/>
                </a:lnTo>
                <a:lnTo>
                  <a:pt x="2267" y="542514"/>
                </a:lnTo>
                <a:lnTo>
                  <a:pt x="9071" y="553670"/>
                </a:lnTo>
                <a:lnTo>
                  <a:pt x="20410" y="560292"/>
                </a:lnTo>
                <a:lnTo>
                  <a:pt x="35559" y="562381"/>
                </a:lnTo>
                <a:close/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929513" y="3289490"/>
            <a:ext cx="355600" cy="0"/>
          </a:xfrm>
          <a:custGeom>
            <a:avLst/>
            <a:gdLst/>
            <a:ahLst/>
            <a:cxnLst/>
            <a:rect l="l" t="t" r="r" b="b"/>
            <a:pathLst>
              <a:path w="355600" h="0">
                <a:moveTo>
                  <a:pt x="0" y="0"/>
                </a:moveTo>
                <a:lnTo>
                  <a:pt x="35560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107313" y="345395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043813" y="363175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043813" y="363175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127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043813" y="345395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3175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043813" y="345395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127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7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044237" y="3479366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4252" y="0"/>
                </a:moveTo>
                <a:lnTo>
                  <a:pt x="27172" y="11123"/>
                </a:lnTo>
                <a:lnTo>
                  <a:pt x="2464" y="45571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lnTo>
                  <a:pt x="76072" y="125644"/>
                </a:lnTo>
                <a:lnTo>
                  <a:pt x="111019" y="103401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close/>
              </a:path>
            </a:pathLst>
          </a:custGeom>
          <a:solidFill>
            <a:srgbClr val="1F77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044237" y="3479366"/>
            <a:ext cx="126364" cy="127000"/>
          </a:xfrm>
          <a:custGeom>
            <a:avLst/>
            <a:gdLst/>
            <a:ahLst/>
            <a:cxnLst/>
            <a:rect l="l" t="t" r="r" b="b"/>
            <a:pathLst>
              <a:path w="126365" h="127000">
                <a:moveTo>
                  <a:pt x="63075" y="126989"/>
                </a:moveTo>
                <a:lnTo>
                  <a:pt x="99699" y="115363"/>
                </a:lnTo>
                <a:lnTo>
                  <a:pt x="123859" y="80957"/>
                </a:lnTo>
                <a:lnTo>
                  <a:pt x="126218" y="70053"/>
                </a:lnTo>
                <a:lnTo>
                  <a:pt x="125355" y="54923"/>
                </a:lnTo>
                <a:lnTo>
                  <a:pt x="99647" y="11988"/>
                </a:lnTo>
                <a:lnTo>
                  <a:pt x="64252" y="0"/>
                </a:lnTo>
                <a:lnTo>
                  <a:pt x="50843" y="1279"/>
                </a:lnTo>
                <a:lnTo>
                  <a:pt x="15604" y="23186"/>
                </a:lnTo>
                <a:lnTo>
                  <a:pt x="0" y="56356"/>
                </a:lnTo>
                <a:lnTo>
                  <a:pt x="806" y="71652"/>
                </a:lnTo>
                <a:lnTo>
                  <a:pt x="26277" y="114772"/>
                </a:lnTo>
                <a:lnTo>
                  <a:pt x="63075" y="126989"/>
                </a:lnTo>
                <a:close/>
              </a:path>
            </a:pathLst>
          </a:custGeom>
          <a:ln w="12699">
            <a:solidFill>
              <a:srgbClr val="1F77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385445" y="105904"/>
            <a:ext cx="3530600" cy="354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  <a:p>
            <a:pPr marL="12700" indent="1774825">
              <a:lnSpc>
                <a:spcPct val="100000"/>
              </a:lnSpc>
              <a:spcBef>
                <a:spcPts val="320"/>
              </a:spcBef>
            </a:pP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baseline="-12626" sz="1650" spc="7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baseline="-12626" sz="1650" spc="-52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16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70</a:t>
            </a:r>
            <a:r>
              <a:rPr dirty="0" sz="16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Verdana"/>
                <a:cs typeface="Verdana"/>
              </a:rPr>
              <a:t>±</a:t>
            </a:r>
            <a:r>
              <a:rPr dirty="0" sz="16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36s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0.8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82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  <a:p>
            <a:pPr marL="1041400">
              <a:lnSpc>
                <a:spcPts val="158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Best fit</a:t>
            </a:r>
            <a:endParaRPr sz="14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Average points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2018-07-26T17:35:12Z</dcterms:created>
  <dcterms:modified xsi:type="dcterms:W3CDTF">2018-07-26T17:35:12Z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