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486400" cy="4572000"/>
  <p:notesSz cx="54864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417320"/>
            <a:ext cx="4663440" cy="960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560320"/>
            <a:ext cx="3840479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1051560"/>
            <a:ext cx="2386584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5" y="1051560"/>
            <a:ext cx="2386584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0035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30035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20" y="182879"/>
            <a:ext cx="4937759" cy="73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1051560"/>
            <a:ext cx="4937759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4251960"/>
            <a:ext cx="1755647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4251960"/>
            <a:ext cx="1261872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4251960"/>
            <a:ext cx="1261872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notesSlide" Target="../notesSlides/notesSlide1.xml"/><Relationship Id="rId15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135" y="3930255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3149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3149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3696" y="3838035"/>
            <a:ext cx="151066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35405" algn="l"/>
              </a:tabLst>
            </a:pPr>
            <a:r>
              <a:rPr dirty="0" sz="1100" spc="5">
                <a:latin typeface="Arial"/>
                <a:cs typeface="Arial"/>
              </a:rPr>
              <a:t>−2</a:t>
            </a:r>
            <a:r>
              <a:rPr dirty="0" sz="1100" spc="5">
                <a:latin typeface="Arial"/>
                <a:cs typeface="Arial"/>
              </a:rPr>
              <a:t>	</a:t>
            </a:r>
            <a:r>
              <a:rPr dirty="0" sz="1100" spc="5">
                <a:latin typeface="Arial"/>
                <a:cs typeface="Arial"/>
              </a:rPr>
              <a:t>−1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76264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76264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37249" y="3930255"/>
            <a:ext cx="161290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73505" algn="l"/>
              </a:tabLst>
            </a:pPr>
            <a:r>
              <a:rPr dirty="0" sz="1600">
                <a:latin typeface="Arial"/>
                <a:cs typeface="Arial"/>
              </a:rPr>
              <a:t>10	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8024" y="3838035"/>
            <a:ext cx="10477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9378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99378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21578" y="3930255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1139" y="3838035"/>
            <a:ext cx="10477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9493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9493" y="210311"/>
            <a:ext cx="0" cy="3619500"/>
          </a:xfrm>
          <a:custGeom>
            <a:avLst/>
            <a:gdLst/>
            <a:ahLst/>
            <a:cxnLst/>
            <a:rect l="l" t="t" r="r" b="b"/>
            <a:pathLst>
              <a:path w="0" h="3619500">
                <a:moveTo>
                  <a:pt x="0" y="0"/>
                </a:moveTo>
                <a:lnTo>
                  <a:pt x="0" y="361930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28332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28332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6132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132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26629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26629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4852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54852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59618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59618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4819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4819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2492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2492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9260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9260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5144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5144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8443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8443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49744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49744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7796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7796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82733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82733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7131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7131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4804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4804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1572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1572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7456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7456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07550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07550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72858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72858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0108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0108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0584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0584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9442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9442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7115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7115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3883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3883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9767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19767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078888" y="4176818"/>
            <a:ext cx="193167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plunge duration 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25043" y="380422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5043" y="3804221"/>
            <a:ext cx="4592320" cy="0"/>
          </a:xfrm>
          <a:custGeom>
            <a:avLst/>
            <a:gdLst/>
            <a:ahLst/>
            <a:cxnLst/>
            <a:rect l="l" t="t" r="r" b="b"/>
            <a:pathLst>
              <a:path w="4592320" h="0">
                <a:moveTo>
                  <a:pt x="0" y="0"/>
                </a:moveTo>
                <a:lnTo>
                  <a:pt x="4592193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85445" y="3699814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25043" y="308543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25043" y="308543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85445" y="2981032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25043" y="236665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5043" y="236665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25043" y="164787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25043" y="164787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5043" y="92909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25043" y="92909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25043" y="21031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25043" y="210311"/>
            <a:ext cx="4592320" cy="0"/>
          </a:xfrm>
          <a:custGeom>
            <a:avLst/>
            <a:gdLst/>
            <a:ahLst/>
            <a:cxnLst/>
            <a:rect l="l" t="t" r="r" b="b"/>
            <a:pathLst>
              <a:path w="4592320" h="0">
                <a:moveTo>
                  <a:pt x="0" y="0"/>
                </a:moveTo>
                <a:lnTo>
                  <a:pt x="4592193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3143" y="759937"/>
            <a:ext cx="136742" cy="792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163133" y="697235"/>
            <a:ext cx="139700" cy="73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566082" y="699760"/>
            <a:ext cx="139700" cy="1005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969030" y="769739"/>
            <a:ext cx="139700" cy="712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371979" y="855775"/>
            <a:ext cx="139700" cy="710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774927" y="988072"/>
            <a:ext cx="139700" cy="5414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77876" y="1247111"/>
            <a:ext cx="139700" cy="6579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580824" y="1614829"/>
            <a:ext cx="139700" cy="8880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83773" y="1983395"/>
            <a:ext cx="139700" cy="8399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86721" y="2628770"/>
            <a:ext cx="139700" cy="9255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789670" y="3060039"/>
            <a:ext cx="139700" cy="7505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192618" y="3275674"/>
            <a:ext cx="130967" cy="538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10985" y="18607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10985" y="18607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25727" y="16368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825727" y="16368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825727" y="16132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825727" y="16132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437521" y="23828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437521" y="23828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10985" y="6271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10985" y="6271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616882" y="186946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616882" y="186946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25727" y="159365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825727" y="159365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616882" y="5521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616882" y="5521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825727" y="161378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825727" y="161378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437521" y="24284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437521" y="24284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228676" y="10538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228676" y="10538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034573" y="297853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034573" y="297853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437521" y="250386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437521" y="250386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034573" y="18649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034573" y="18649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437521" y="22375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437521" y="22375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019830" y="165635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019830" y="165635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243418" y="299451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243418" y="299451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437521" y="3785171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437521" y="3785171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38100" y="19050"/>
                </a:move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631624" y="12538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631624" y="12538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228676" y="93400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228676" y="93400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37521" y="249136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437521" y="249136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213933" y="15163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213933" y="15163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228676" y="20507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228676" y="20507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034573" y="16382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034573" y="16382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840470" y="27788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840470" y="27788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30035" y="1110453"/>
            <a:ext cx="4432935" cy="2564130"/>
          </a:xfrm>
          <a:custGeom>
            <a:avLst/>
            <a:gdLst/>
            <a:ahLst/>
            <a:cxnLst/>
            <a:rect l="l" t="t" r="r" b="b"/>
            <a:pathLst>
              <a:path w="4432935" h="2564129">
                <a:moveTo>
                  <a:pt x="0" y="0"/>
                </a:moveTo>
                <a:lnTo>
                  <a:pt x="402948" y="7043"/>
                </a:lnTo>
                <a:lnTo>
                  <a:pt x="805896" y="21186"/>
                </a:lnTo>
                <a:lnTo>
                  <a:pt x="1208845" y="49465"/>
                </a:lnTo>
                <a:lnTo>
                  <a:pt x="1611793" y="105532"/>
                </a:lnTo>
                <a:lnTo>
                  <a:pt x="2014742" y="214814"/>
                </a:lnTo>
                <a:lnTo>
                  <a:pt x="2417690" y="420637"/>
                </a:lnTo>
                <a:lnTo>
                  <a:pt x="2820639" y="782546"/>
                </a:lnTo>
                <a:lnTo>
                  <a:pt x="3223587" y="1337484"/>
                </a:lnTo>
                <a:lnTo>
                  <a:pt x="3626536" y="1987441"/>
                </a:lnTo>
                <a:lnTo>
                  <a:pt x="4029484" y="2441251"/>
                </a:lnTo>
                <a:lnTo>
                  <a:pt x="4432433" y="2563577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66960" y="1066584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5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69493" y="1066584"/>
            <a:ext cx="123825" cy="127000"/>
          </a:xfrm>
          <a:custGeom>
            <a:avLst/>
            <a:gdLst/>
            <a:ahLst/>
            <a:cxnLst/>
            <a:rect l="l" t="t" r="r" b="b"/>
            <a:pathLst>
              <a:path w="123825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38404" y="5037"/>
                </a:lnTo>
                <a:lnTo>
                  <a:pt x="27172" y="11123"/>
                </a:lnTo>
                <a:lnTo>
                  <a:pt x="15604" y="23186"/>
                </a:lnTo>
                <a:lnTo>
                  <a:pt x="7517" y="34592"/>
                </a:lnTo>
                <a:lnTo>
                  <a:pt x="2532" y="45422"/>
                </a:lnTo>
              </a:path>
              <a:path w="123825" h="127000">
                <a:moveTo>
                  <a:pt x="2532" y="79408"/>
                </a:moveTo>
                <a:lnTo>
                  <a:pt x="26277" y="114772"/>
                </a:lnTo>
                <a:lnTo>
                  <a:pt x="61496" y="126969"/>
                </a:lnTo>
                <a:lnTo>
                  <a:pt x="63075" y="126989"/>
                </a:lnTo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69908" y="1002343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5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69908" y="1002343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5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572857" y="1069883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572857" y="1069883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975805" y="106290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975805" y="106290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378754" y="1141580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378754" y="1141580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781702" y="127331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781702" y="127331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184651" y="1487290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184651" y="1487290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87599" y="193802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87599" y="193802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990548" y="234302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990548" y="234302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393496" y="3000761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393496" y="3000761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796445" y="3456478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796445" y="3456478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199393" y="3652361"/>
            <a:ext cx="118110" cy="127000"/>
          </a:xfrm>
          <a:custGeom>
            <a:avLst/>
            <a:gdLst/>
            <a:ahLst/>
            <a:cxnLst/>
            <a:rect l="l" t="t" r="r" b="b"/>
            <a:pathLst>
              <a:path w="118110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88407" y="121716"/>
                </a:lnTo>
                <a:lnTo>
                  <a:pt x="99699" y="115363"/>
                </a:lnTo>
                <a:lnTo>
                  <a:pt x="111019" y="103401"/>
                </a:lnTo>
                <a:lnTo>
                  <a:pt x="117842" y="93574"/>
                </a:lnTo>
                <a:lnTo>
                  <a:pt x="117842" y="31816"/>
                </a:lnTo>
                <a:lnTo>
                  <a:pt x="88250" y="5409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199393" y="3652361"/>
            <a:ext cx="118110" cy="127000"/>
          </a:xfrm>
          <a:custGeom>
            <a:avLst/>
            <a:gdLst/>
            <a:ahLst/>
            <a:cxnLst/>
            <a:rect l="l" t="t" r="r" b="b"/>
            <a:pathLst>
              <a:path w="118110" h="127000">
                <a:moveTo>
                  <a:pt x="63075" y="126989"/>
                </a:moveTo>
                <a:lnTo>
                  <a:pt x="76072" y="125644"/>
                </a:lnTo>
                <a:lnTo>
                  <a:pt x="88407" y="121716"/>
                </a:lnTo>
                <a:lnTo>
                  <a:pt x="99699" y="115363"/>
                </a:lnTo>
                <a:lnTo>
                  <a:pt x="111019" y="103401"/>
                </a:lnTo>
                <a:lnTo>
                  <a:pt x="117842" y="93574"/>
                </a:lnTo>
              </a:path>
              <a:path w="118110" h="127000">
                <a:moveTo>
                  <a:pt x="117842" y="31816"/>
                </a:moveTo>
                <a:lnTo>
                  <a:pt x="88250" y="5409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1496" y="126969"/>
                </a:lnTo>
                <a:lnTo>
                  <a:pt x="63075" y="126989"/>
                </a:lnTo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317235" y="210311"/>
            <a:ext cx="0" cy="3594100"/>
          </a:xfrm>
          <a:custGeom>
            <a:avLst/>
            <a:gdLst/>
            <a:ahLst/>
            <a:cxnLst/>
            <a:rect l="l" t="t" r="r" b="b"/>
            <a:pathLst>
              <a:path w="0" h="3594100">
                <a:moveTo>
                  <a:pt x="0" y="359390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385445" y="105904"/>
            <a:ext cx="3530600" cy="2385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  <a:p>
            <a:pPr marL="12700" indent="1774825">
              <a:lnSpc>
                <a:spcPct val="100000"/>
              </a:lnSpc>
              <a:spcBef>
                <a:spcPts val="320"/>
              </a:spcBef>
            </a:pPr>
            <a:r>
              <a:rPr dirty="0" sz="1600" spc="-5" i="1">
                <a:latin typeface="Arial"/>
                <a:cs typeface="Arial"/>
              </a:rPr>
              <a:t>T</a:t>
            </a:r>
            <a:r>
              <a:rPr dirty="0" baseline="-12626" sz="1650" spc="7">
                <a:latin typeface="Verdana"/>
                <a:cs typeface="Verdana"/>
              </a:rPr>
              <a:t>1</a:t>
            </a:r>
            <a:r>
              <a:rPr dirty="0" baseline="-12626" sz="1650" spc="-52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=</a:t>
            </a:r>
            <a:r>
              <a:rPr dirty="0" sz="1600" spc="-25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3</a:t>
            </a:r>
            <a:r>
              <a:rPr dirty="0" sz="1600" spc="-85">
                <a:latin typeface="Verdana"/>
                <a:cs typeface="Verdana"/>
              </a:rPr>
              <a:t>.</a:t>
            </a:r>
            <a:r>
              <a:rPr dirty="0" sz="1600">
                <a:latin typeface="Verdana"/>
                <a:cs typeface="Verdana"/>
              </a:rPr>
              <a:t>70</a:t>
            </a:r>
            <a:r>
              <a:rPr dirty="0" sz="1600" spc="-254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±</a:t>
            </a:r>
            <a:r>
              <a:rPr dirty="0" sz="1600" spc="-25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0</a:t>
            </a:r>
            <a:r>
              <a:rPr dirty="0" sz="1600" spc="-85">
                <a:latin typeface="Verdana"/>
                <a:cs typeface="Verdana"/>
              </a:rPr>
              <a:t>.</a:t>
            </a:r>
            <a:r>
              <a:rPr dirty="0" sz="1600">
                <a:latin typeface="Verdana"/>
                <a:cs typeface="Verdana"/>
              </a:rPr>
              <a:t>36s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1600"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0.6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02086" y="1033532"/>
            <a:ext cx="254000" cy="19570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Spin Up Proportion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858392" y="3152940"/>
            <a:ext cx="1812925" cy="562610"/>
          </a:xfrm>
          <a:custGeom>
            <a:avLst/>
            <a:gdLst/>
            <a:ahLst/>
            <a:cxnLst/>
            <a:rect l="l" t="t" r="r" b="b"/>
            <a:pathLst>
              <a:path w="1812925" h="562610">
                <a:moveTo>
                  <a:pt x="35559" y="0"/>
                </a:moveTo>
                <a:lnTo>
                  <a:pt x="19867" y="2267"/>
                </a:lnTo>
                <a:lnTo>
                  <a:pt x="8710" y="9071"/>
                </a:lnTo>
                <a:lnTo>
                  <a:pt x="2089" y="20410"/>
                </a:lnTo>
                <a:lnTo>
                  <a:pt x="0" y="526821"/>
                </a:lnTo>
                <a:lnTo>
                  <a:pt x="2267" y="542514"/>
                </a:lnTo>
                <a:lnTo>
                  <a:pt x="9071" y="553670"/>
                </a:lnTo>
                <a:lnTo>
                  <a:pt x="20410" y="560292"/>
                </a:lnTo>
                <a:lnTo>
                  <a:pt x="35559" y="562381"/>
                </a:lnTo>
                <a:lnTo>
                  <a:pt x="1777111" y="562381"/>
                </a:lnTo>
                <a:lnTo>
                  <a:pt x="1792803" y="560113"/>
                </a:lnTo>
                <a:lnTo>
                  <a:pt x="1803960" y="553309"/>
                </a:lnTo>
                <a:lnTo>
                  <a:pt x="1810581" y="541970"/>
                </a:lnTo>
                <a:lnTo>
                  <a:pt x="1812670" y="35559"/>
                </a:lnTo>
                <a:lnTo>
                  <a:pt x="1810403" y="19867"/>
                </a:lnTo>
                <a:lnTo>
                  <a:pt x="1803599" y="8710"/>
                </a:lnTo>
                <a:lnTo>
                  <a:pt x="1792260" y="2089"/>
                </a:lnTo>
                <a:lnTo>
                  <a:pt x="355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929513" y="3289490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107313" y="345395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177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043813" y="363175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17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043813" y="363175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127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043813" y="345395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17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043813" y="345395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127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044237" y="3479366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5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044237" y="3479366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5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699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859437" y="3153984"/>
            <a:ext cx="1811020" cy="561340"/>
          </a:xfrm>
          <a:prstGeom prst="rect">
            <a:avLst/>
          </a:prstGeom>
          <a:ln w="12700">
            <a:solidFill>
              <a:srgbClr val="CCCCC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61340" marR="42545">
              <a:lnSpc>
                <a:spcPct val="118700"/>
              </a:lnSpc>
            </a:pPr>
            <a:r>
              <a:rPr dirty="0" sz="1400">
                <a:latin typeface="Arial"/>
                <a:cs typeface="Arial"/>
              </a:rPr>
              <a:t>Best fit Average points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2018-07-26T17:35:09Z</dcterms:created>
  <dcterms:modified xsi:type="dcterms:W3CDTF">2018-07-26T17:35:09Z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