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400800" cy="3657600"/>
  <p:notesSz cx="6400800" cy="3657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060" y="1133856"/>
            <a:ext cx="5440680" cy="76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60120" y="2048256"/>
            <a:ext cx="4480559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20040" y="841248"/>
            <a:ext cx="2784348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296411" y="841248"/>
            <a:ext cx="2784348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6633" y="167512"/>
            <a:ext cx="4411293" cy="28873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9493" y="2546228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2907" y="0"/>
                </a:lnTo>
              </a:path>
            </a:pathLst>
          </a:custGeom>
          <a:ln w="3272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69493" y="181935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2907" y="0"/>
                </a:lnTo>
              </a:path>
            </a:pathLst>
          </a:custGeom>
          <a:ln w="3272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69493" y="183873"/>
            <a:ext cx="0" cy="2848610"/>
          </a:xfrm>
          <a:custGeom>
            <a:avLst/>
            <a:gdLst/>
            <a:ahLst/>
            <a:cxnLst/>
            <a:rect l="l" t="t" r="r" b="b"/>
            <a:pathLst>
              <a:path w="0" h="2848610">
                <a:moveTo>
                  <a:pt x="0" y="0"/>
                </a:moveTo>
                <a:lnTo>
                  <a:pt x="0" y="2848124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40" y="146303"/>
            <a:ext cx="5760719" cy="585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841248"/>
            <a:ext cx="5760719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176272" y="3401568"/>
            <a:ext cx="2048255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20040" y="3401568"/>
            <a:ext cx="1472184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608576" y="3401568"/>
            <a:ext cx="1472184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1.xml"/><Relationship Id="rId4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079" y="3044989"/>
            <a:ext cx="42100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8568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98568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88154" y="3044989"/>
            <a:ext cx="42100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27643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27643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56718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56718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85793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85793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14868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14868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43943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43943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83140" y="3044989"/>
            <a:ext cx="2363470" cy="490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355">
              <a:lnSpc>
                <a:spcPts val="1870"/>
              </a:lnSpc>
              <a:tabLst>
                <a:tab pos="675640" algn="l"/>
                <a:tab pos="1304290" algn="l"/>
                <a:tab pos="1933575" algn="l"/>
              </a:tabLst>
            </a:pPr>
            <a:r>
              <a:rPr dirty="0" sz="1600">
                <a:latin typeface="Arial"/>
                <a:cs typeface="Arial"/>
              </a:rPr>
              <a:t>0.35	0.40	0.45	0.50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110"/>
              </a:lnSpc>
            </a:pPr>
            <a:r>
              <a:rPr dirty="0" sz="1800">
                <a:latin typeface="Arial"/>
                <a:cs typeface="Arial"/>
              </a:rPr>
              <a:t>Voltage DF and DS (V)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33529" y="3044989"/>
            <a:ext cx="42100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0.55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5043" y="2727948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5043" y="2727948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5445" y="2623541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5043" y="220874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5043" y="220874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85445" y="2104342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5043" y="168955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5043" y="168955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85445" y="1585143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5043" y="117035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5043" y="117035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85445" y="1065944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5043" y="65115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5043" y="65115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85445" y="546745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115" y="633693"/>
            <a:ext cx="254000" cy="18675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Voltage TGAC (V)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13590" y="183873"/>
            <a:ext cx="126364" cy="120650"/>
          </a:xfrm>
          <a:custGeom>
            <a:avLst/>
            <a:gdLst/>
            <a:ahLst/>
            <a:cxnLst/>
            <a:rect l="l" t="t" r="r" b="b"/>
            <a:pathLst>
              <a:path w="126364" h="120650">
                <a:moveTo>
                  <a:pt x="89927" y="0"/>
                </a:moveTo>
                <a:lnTo>
                  <a:pt x="35931" y="0"/>
                </a:lnTo>
                <a:lnTo>
                  <a:pt x="27172" y="4746"/>
                </a:lnTo>
                <a:lnTo>
                  <a:pt x="15604" y="16809"/>
                </a:lnTo>
                <a:lnTo>
                  <a:pt x="7517" y="28215"/>
                </a:lnTo>
                <a:lnTo>
                  <a:pt x="2464" y="39194"/>
                </a:lnTo>
                <a:lnTo>
                  <a:pt x="0" y="49979"/>
                </a:lnTo>
                <a:lnTo>
                  <a:pt x="806" y="65275"/>
                </a:lnTo>
                <a:lnTo>
                  <a:pt x="26277" y="108395"/>
                </a:lnTo>
                <a:lnTo>
                  <a:pt x="63075" y="120611"/>
                </a:lnTo>
                <a:lnTo>
                  <a:pt x="76072" y="119267"/>
                </a:lnTo>
                <a:lnTo>
                  <a:pt x="111019" y="97024"/>
                </a:lnTo>
                <a:lnTo>
                  <a:pt x="126218" y="63676"/>
                </a:lnTo>
                <a:lnTo>
                  <a:pt x="125355" y="48546"/>
                </a:lnTo>
                <a:lnTo>
                  <a:pt x="99647" y="5610"/>
                </a:lnTo>
                <a:lnTo>
                  <a:pt x="89927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13590" y="183873"/>
            <a:ext cx="126364" cy="120650"/>
          </a:xfrm>
          <a:custGeom>
            <a:avLst/>
            <a:gdLst/>
            <a:ahLst/>
            <a:cxnLst/>
            <a:rect l="l" t="t" r="r" b="b"/>
            <a:pathLst>
              <a:path w="126364" h="120650">
                <a:moveTo>
                  <a:pt x="63075" y="120611"/>
                </a:moveTo>
                <a:lnTo>
                  <a:pt x="99699" y="108986"/>
                </a:lnTo>
                <a:lnTo>
                  <a:pt x="123859" y="74580"/>
                </a:lnTo>
                <a:lnTo>
                  <a:pt x="126218" y="63676"/>
                </a:lnTo>
                <a:lnTo>
                  <a:pt x="125355" y="48546"/>
                </a:lnTo>
                <a:lnTo>
                  <a:pt x="99647" y="5610"/>
                </a:lnTo>
                <a:lnTo>
                  <a:pt x="89927" y="0"/>
                </a:lnTo>
                <a:lnTo>
                  <a:pt x="35931" y="0"/>
                </a:lnTo>
                <a:lnTo>
                  <a:pt x="27172" y="4746"/>
                </a:lnTo>
                <a:lnTo>
                  <a:pt x="15604" y="16809"/>
                </a:lnTo>
                <a:lnTo>
                  <a:pt x="7517" y="28215"/>
                </a:lnTo>
                <a:lnTo>
                  <a:pt x="2464" y="39194"/>
                </a:lnTo>
                <a:lnTo>
                  <a:pt x="0" y="49979"/>
                </a:lnTo>
                <a:lnTo>
                  <a:pt x="806" y="65275"/>
                </a:lnTo>
                <a:lnTo>
                  <a:pt x="26277" y="108395"/>
                </a:lnTo>
                <a:lnTo>
                  <a:pt x="61496" y="120592"/>
                </a:lnTo>
                <a:lnTo>
                  <a:pt x="63075" y="120611"/>
                </a:lnTo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44621" y="108090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744621" y="108090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36603" y="1662405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436603" y="1662405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699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027933" y="2181604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2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27933" y="2181604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06683" y="2716379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FDE7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06683" y="2716379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FDE7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41564" y="183873"/>
            <a:ext cx="0" cy="2804160"/>
          </a:xfrm>
          <a:custGeom>
            <a:avLst/>
            <a:gdLst/>
            <a:ahLst/>
            <a:cxnLst/>
            <a:rect l="l" t="t" r="r" b="b"/>
            <a:pathLst>
              <a:path w="0" h="2804160">
                <a:moveTo>
                  <a:pt x="0" y="2803674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69493" y="2987548"/>
            <a:ext cx="4372610" cy="0"/>
          </a:xfrm>
          <a:custGeom>
            <a:avLst/>
            <a:gdLst/>
            <a:ahLst/>
            <a:cxnLst/>
            <a:rect l="l" t="t" r="r" b="b"/>
            <a:pathLst>
              <a:path w="4372610" h="0">
                <a:moveTo>
                  <a:pt x="0" y="0"/>
                </a:moveTo>
                <a:lnTo>
                  <a:pt x="4372071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69493" y="183873"/>
            <a:ext cx="4372610" cy="0"/>
          </a:xfrm>
          <a:custGeom>
            <a:avLst/>
            <a:gdLst/>
            <a:ahLst/>
            <a:cxnLst/>
            <a:rect l="l" t="t" r="r" b="b"/>
            <a:pathLst>
              <a:path w="4372610" h="0">
                <a:moveTo>
                  <a:pt x="0" y="0"/>
                </a:moveTo>
                <a:lnTo>
                  <a:pt x="4372071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30086" y="285473"/>
            <a:ext cx="1109980" cy="1508760"/>
          </a:xfrm>
          <a:custGeom>
            <a:avLst/>
            <a:gdLst/>
            <a:ahLst/>
            <a:cxnLst/>
            <a:rect l="l" t="t" r="r" b="b"/>
            <a:pathLst>
              <a:path w="1109979" h="1508760">
                <a:moveTo>
                  <a:pt x="40639" y="0"/>
                </a:moveTo>
                <a:lnTo>
                  <a:pt x="4617" y="17859"/>
                </a:lnTo>
                <a:lnTo>
                  <a:pt x="0" y="1468119"/>
                </a:lnTo>
                <a:lnTo>
                  <a:pt x="1984" y="1484096"/>
                </a:lnTo>
                <a:lnTo>
                  <a:pt x="7937" y="1496103"/>
                </a:lnTo>
                <a:lnTo>
                  <a:pt x="17859" y="1504142"/>
                </a:lnTo>
                <a:lnTo>
                  <a:pt x="31750" y="1508212"/>
                </a:lnTo>
                <a:lnTo>
                  <a:pt x="40639" y="1508759"/>
                </a:lnTo>
                <a:lnTo>
                  <a:pt x="1069238" y="1508759"/>
                </a:lnTo>
                <a:lnTo>
                  <a:pt x="1105260" y="1490900"/>
                </a:lnTo>
                <a:lnTo>
                  <a:pt x="1109878" y="40639"/>
                </a:lnTo>
                <a:lnTo>
                  <a:pt x="1107894" y="24663"/>
                </a:lnTo>
                <a:lnTo>
                  <a:pt x="1101940" y="12656"/>
                </a:lnTo>
                <a:lnTo>
                  <a:pt x="1092019" y="4617"/>
                </a:lnTo>
                <a:lnTo>
                  <a:pt x="1078128" y="547"/>
                </a:lnTo>
                <a:lnTo>
                  <a:pt x="406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930086" y="285473"/>
            <a:ext cx="1109980" cy="1508760"/>
          </a:xfrm>
          <a:custGeom>
            <a:avLst/>
            <a:gdLst/>
            <a:ahLst/>
            <a:cxnLst/>
            <a:rect l="l" t="t" r="r" b="b"/>
            <a:pathLst>
              <a:path w="1109979" h="1508760">
                <a:moveTo>
                  <a:pt x="40639" y="1508759"/>
                </a:moveTo>
                <a:lnTo>
                  <a:pt x="1069238" y="1508759"/>
                </a:lnTo>
                <a:lnTo>
                  <a:pt x="1085214" y="1506775"/>
                </a:lnTo>
                <a:lnTo>
                  <a:pt x="1097221" y="1500822"/>
                </a:lnTo>
                <a:lnTo>
                  <a:pt x="1105260" y="1490900"/>
                </a:lnTo>
                <a:lnTo>
                  <a:pt x="1109330" y="1477009"/>
                </a:lnTo>
                <a:lnTo>
                  <a:pt x="1109878" y="40639"/>
                </a:lnTo>
                <a:lnTo>
                  <a:pt x="1107894" y="24663"/>
                </a:lnTo>
                <a:lnTo>
                  <a:pt x="1101940" y="12656"/>
                </a:lnTo>
                <a:lnTo>
                  <a:pt x="1092019" y="4617"/>
                </a:lnTo>
                <a:lnTo>
                  <a:pt x="1078128" y="547"/>
                </a:lnTo>
                <a:lnTo>
                  <a:pt x="40639" y="0"/>
                </a:lnTo>
                <a:lnTo>
                  <a:pt x="24663" y="1984"/>
                </a:lnTo>
                <a:lnTo>
                  <a:pt x="12656" y="7937"/>
                </a:lnTo>
                <a:lnTo>
                  <a:pt x="4617" y="17859"/>
                </a:lnTo>
                <a:lnTo>
                  <a:pt x="547" y="31749"/>
                </a:lnTo>
                <a:lnTo>
                  <a:pt x="0" y="1468119"/>
                </a:lnTo>
                <a:lnTo>
                  <a:pt x="1984" y="1484096"/>
                </a:lnTo>
                <a:lnTo>
                  <a:pt x="7937" y="1496103"/>
                </a:lnTo>
                <a:lnTo>
                  <a:pt x="17859" y="1504142"/>
                </a:lnTo>
                <a:lnTo>
                  <a:pt x="31750" y="1508212"/>
                </a:lnTo>
                <a:lnTo>
                  <a:pt x="40639" y="1508759"/>
                </a:lnTo>
                <a:close/>
              </a:path>
            </a:pathLst>
          </a:custGeom>
          <a:ln w="12700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151491" y="37804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151491" y="37804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567626" y="335295"/>
            <a:ext cx="17272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151491" y="66760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151491" y="66760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699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4567626" y="624855"/>
            <a:ext cx="4038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N+1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151491" y="95716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151491" y="95716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4567626" y="914415"/>
            <a:ext cx="4038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N+2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51491" y="124672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151491" y="124672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4567626" y="1203975"/>
            <a:ext cx="4038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N+3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151491" y="153628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FDE7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151491" y="153628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FDE7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4567626" y="1493535"/>
            <a:ext cx="4038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N+4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414771" y="184404"/>
            <a:ext cx="140208" cy="2802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555002" y="292749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555002" y="292749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555002" y="253931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555002" y="253931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555002" y="215112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555002" y="215112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555002" y="176293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555002" y="176293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555002" y="137475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555002" y="137475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555002" y="98656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555002" y="98656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555002" y="59837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555002" y="59837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555002" y="21019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555002" y="21019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5631202" y="105785"/>
            <a:ext cx="307975" cy="294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1.4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600">
                <a:latin typeface="Arial"/>
                <a:cs typeface="Arial"/>
              </a:rPr>
              <a:t>1.2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600">
                <a:latin typeface="Arial"/>
                <a:cs typeface="Arial"/>
              </a:rPr>
              <a:t>1.0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600">
                <a:latin typeface="Arial"/>
                <a:cs typeface="Arial"/>
              </a:rPr>
              <a:t>0.8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600">
                <a:latin typeface="Arial"/>
                <a:cs typeface="Arial"/>
              </a:rPr>
              <a:t>0.6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600">
                <a:latin typeface="Arial"/>
                <a:cs typeface="Arial"/>
              </a:rPr>
              <a:t>0.4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600">
                <a:latin typeface="Arial"/>
                <a:cs typeface="Arial"/>
              </a:rPr>
              <a:t>0.2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600">
                <a:latin typeface="Arial"/>
                <a:cs typeface="Arial"/>
              </a:rPr>
              <a:t>0.0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943347" y="715532"/>
            <a:ext cx="254000" cy="17405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SET current (nA)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414819" y="183873"/>
            <a:ext cx="140335" cy="2804160"/>
          </a:xfrm>
          <a:custGeom>
            <a:avLst/>
            <a:gdLst/>
            <a:ahLst/>
            <a:cxnLst/>
            <a:rect l="l" t="t" r="r" b="b"/>
            <a:pathLst>
              <a:path w="140335" h="2804160">
                <a:moveTo>
                  <a:pt x="0" y="2803674"/>
                </a:moveTo>
                <a:lnTo>
                  <a:pt x="0" y="2792722"/>
                </a:lnTo>
                <a:lnTo>
                  <a:pt x="0" y="10951"/>
                </a:lnTo>
                <a:lnTo>
                  <a:pt x="0" y="0"/>
                </a:lnTo>
                <a:lnTo>
                  <a:pt x="140183" y="0"/>
                </a:lnTo>
                <a:lnTo>
                  <a:pt x="140183" y="10951"/>
                </a:lnTo>
                <a:lnTo>
                  <a:pt x="140183" y="2792722"/>
                </a:lnTo>
                <a:lnTo>
                  <a:pt x="140183" y="2803674"/>
                </a:lnTo>
                <a:lnTo>
                  <a:pt x="0" y="2803674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2018-07-26T17:41:24Z</dcterms:created>
  <dcterms:modified xsi:type="dcterms:W3CDTF">2018-07-26T17:41:24Z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2018-07-26T00:00:00Z</vt:filetime>
  </property>
  <property fmtid="{D5CDD505-2E9C-101B-9397-08002B2CF9AE}" pid="3" name="LastSaved">
    <vt:filetime>2018-07-26T00:00:00Z</vt:filetime>
  </property>
</Properties>
</file>