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5486400" cy="3657600"/>
  <p:notesSz cx="5486400" cy="3657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1480" y="1133856"/>
            <a:ext cx="4663440" cy="768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22960" y="2048256"/>
            <a:ext cx="3840479" cy="91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74320" y="841248"/>
            <a:ext cx="2386584" cy="2414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825495" y="841248"/>
            <a:ext cx="2386584" cy="2414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5486400" cy="3657600"/>
          </a:xfrm>
          <a:custGeom>
            <a:avLst/>
            <a:gdLst/>
            <a:ahLst/>
            <a:cxnLst/>
            <a:rect l="l" t="t" r="r" b="b"/>
            <a:pathLst>
              <a:path w="5486400" h="3657600">
                <a:moveTo>
                  <a:pt x="0" y="3657600"/>
                </a:moveTo>
                <a:lnTo>
                  <a:pt x="5486400" y="3657600"/>
                </a:lnTo>
                <a:lnTo>
                  <a:pt x="5486400" y="0"/>
                </a:lnTo>
                <a:lnTo>
                  <a:pt x="0" y="0"/>
                </a:lnTo>
                <a:lnTo>
                  <a:pt x="0" y="3657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957081" y="169163"/>
            <a:ext cx="4268470" cy="2818765"/>
          </a:xfrm>
          <a:custGeom>
            <a:avLst/>
            <a:gdLst/>
            <a:ahLst/>
            <a:cxnLst/>
            <a:rect l="l" t="t" r="r" b="b"/>
            <a:pathLst>
              <a:path w="4268470" h="2818765">
                <a:moveTo>
                  <a:pt x="0" y="2818384"/>
                </a:moveTo>
                <a:lnTo>
                  <a:pt x="4268409" y="2818384"/>
                </a:lnTo>
                <a:lnTo>
                  <a:pt x="4268409" y="0"/>
                </a:lnTo>
                <a:lnTo>
                  <a:pt x="0" y="0"/>
                </a:lnTo>
                <a:lnTo>
                  <a:pt x="0" y="2818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72652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172652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320" y="146303"/>
            <a:ext cx="4937759" cy="585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4320" y="841248"/>
            <a:ext cx="4937759" cy="2414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65376" y="3401568"/>
            <a:ext cx="1755647" cy="182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74320" y="3401568"/>
            <a:ext cx="1261872" cy="182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950208" y="3401568"/>
            <a:ext cx="1261872" cy="182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748" y="3044989"/>
            <a:ext cx="53403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0.004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9502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59502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46353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46353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92599" y="3044989"/>
            <a:ext cx="132080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99465" algn="l"/>
              </a:tabLst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0.006	0.008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33203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33203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266300" y="3044989"/>
            <a:ext cx="53403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0.010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20054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20054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053151" y="3044989"/>
            <a:ext cx="53403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0.012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06904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06904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840001" y="3044989"/>
            <a:ext cx="53403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0.014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41211" y="3281404"/>
            <a:ext cx="190627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Plunge voltage (V)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2631" y="2553400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12631" y="2553400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49081" y="2477799"/>
            <a:ext cx="25146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8642" y="2385578"/>
            <a:ext cx="18796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−4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2631" y="1863198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12631" y="1863198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49081" y="1788014"/>
            <a:ext cx="25146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8642" y="1695793"/>
            <a:ext cx="18796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−3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12631" y="1172996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12631" y="1172996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49081" y="1097812"/>
            <a:ext cx="25146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8642" y="1005591"/>
            <a:ext cx="18796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−2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2631" y="482795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2631" y="482795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49081" y="407610"/>
            <a:ext cx="25146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8642" y="315389"/>
            <a:ext cx="18796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−1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31681" y="2914292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31681" y="2914292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31681" y="282805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31681" y="282805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31681" y="2761171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31681" y="2761171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1681" y="270652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1681" y="270652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1681" y="2660313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31681" y="2660313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31681" y="262028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31681" y="262028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31681" y="2584982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31681" y="2584982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31681" y="234562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31681" y="234562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31681" y="222409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31681" y="222409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31681" y="213785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31681" y="213785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31681" y="207097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31681" y="207097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31681" y="201631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931681" y="201631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931681" y="1970112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931681" y="1970112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31681" y="1930086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931681" y="1930086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931681" y="189478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931681" y="189478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931681" y="165542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931681" y="165542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931681" y="153388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31681" y="153388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31681" y="144765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931681" y="144765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931681" y="138076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31681" y="138076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931681" y="132611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31681" y="132611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931681" y="127991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931681" y="127991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931681" y="1239884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931681" y="1239884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931681" y="120457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931681" y="120457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931681" y="96522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931681" y="96522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931681" y="843686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931681" y="843686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931681" y="757454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931681" y="757454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931681" y="690566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931681" y="690566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31681" y="63591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931681" y="63591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931681" y="58970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931681" y="58970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931681" y="549682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931681" y="549682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931681" y="51437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931681" y="51437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931681" y="275023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931681" y="275023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124142" y="493858"/>
            <a:ext cx="287020" cy="21767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Relaxa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ion ra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1800">
                <a:solidFill>
                  <a:srgbClr val="FFFFFF"/>
                </a:solidFill>
                <a:latin typeface="Cambria"/>
                <a:cs typeface="Cambria"/>
              </a:rPr>
              <a:t>(</a:t>
            </a:r>
            <a:r>
              <a:rPr dirty="0" sz="1800" spc="80" i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baseline="31111" sz="1875" spc="-7">
                <a:solidFill>
                  <a:srgbClr val="FFFFFF"/>
                </a:solidFill>
                <a:latin typeface="Cambria"/>
                <a:cs typeface="Cambria"/>
              </a:rPr>
              <a:t>−</a:t>
            </a:r>
            <a:r>
              <a:rPr dirty="0" baseline="31111" sz="1875" spc="67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dirty="0" sz="1800">
                <a:solidFill>
                  <a:srgbClr val="FFFFFF"/>
                </a:solidFill>
                <a:latin typeface="Cambria"/>
                <a:cs typeface="Cambria"/>
              </a:rPr>
              <a:t>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151099" y="1955357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47150"/>
                </a:moveTo>
                <a:lnTo>
                  <a:pt x="0" y="0"/>
                </a:lnTo>
              </a:path>
            </a:pathLst>
          </a:custGeom>
          <a:ln w="1905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539137" y="1590974"/>
            <a:ext cx="0" cy="69215"/>
          </a:xfrm>
          <a:custGeom>
            <a:avLst/>
            <a:gdLst/>
            <a:ahLst/>
            <a:cxnLst/>
            <a:rect l="l" t="t" r="r" b="b"/>
            <a:pathLst>
              <a:path w="0" h="69214">
                <a:moveTo>
                  <a:pt x="0" y="69219"/>
                </a:moveTo>
                <a:lnTo>
                  <a:pt x="0" y="0"/>
                </a:lnTo>
              </a:path>
            </a:pathLst>
          </a:custGeom>
          <a:ln w="1905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917649" y="1480798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 h="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35042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315211" y="1805922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5">
                <a:moveTo>
                  <a:pt x="0" y="50943"/>
                </a:moveTo>
                <a:lnTo>
                  <a:pt x="0" y="0"/>
                </a:lnTo>
              </a:path>
            </a:pathLst>
          </a:custGeom>
          <a:ln w="1905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703248" y="1988739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39412"/>
                </a:moveTo>
                <a:lnTo>
                  <a:pt x="0" y="0"/>
                </a:lnTo>
              </a:path>
            </a:pathLst>
          </a:custGeom>
          <a:ln w="1905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091286" y="2101418"/>
            <a:ext cx="0" cy="45720"/>
          </a:xfrm>
          <a:custGeom>
            <a:avLst/>
            <a:gdLst/>
            <a:ahLst/>
            <a:cxnLst/>
            <a:rect l="l" t="t" r="r" b="b"/>
            <a:pathLst>
              <a:path w="0" h="45719">
                <a:moveTo>
                  <a:pt x="0" y="45468"/>
                </a:moveTo>
                <a:lnTo>
                  <a:pt x="0" y="0"/>
                </a:lnTo>
              </a:path>
            </a:pathLst>
          </a:custGeom>
          <a:ln w="1905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479323" y="2210759"/>
            <a:ext cx="0" cy="92075"/>
          </a:xfrm>
          <a:custGeom>
            <a:avLst/>
            <a:gdLst/>
            <a:ahLst/>
            <a:cxnLst/>
            <a:rect l="l" t="t" r="r" b="b"/>
            <a:pathLst>
              <a:path w="0" h="92075">
                <a:moveTo>
                  <a:pt x="0" y="91453"/>
                </a:moveTo>
                <a:lnTo>
                  <a:pt x="0" y="0"/>
                </a:lnTo>
              </a:path>
            </a:pathLst>
          </a:custGeom>
          <a:ln w="1905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867360" y="2189223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74098"/>
                </a:moveTo>
                <a:lnTo>
                  <a:pt x="0" y="0"/>
                </a:lnTo>
              </a:path>
            </a:pathLst>
          </a:custGeom>
          <a:ln w="1905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255397" y="2341744"/>
            <a:ext cx="0" cy="64769"/>
          </a:xfrm>
          <a:custGeom>
            <a:avLst/>
            <a:gdLst/>
            <a:ahLst/>
            <a:cxnLst/>
            <a:rect l="l" t="t" r="r" b="b"/>
            <a:pathLst>
              <a:path w="0" h="64769">
                <a:moveTo>
                  <a:pt x="0" y="64541"/>
                </a:moveTo>
                <a:lnTo>
                  <a:pt x="0" y="0"/>
                </a:lnTo>
              </a:path>
            </a:pathLst>
          </a:custGeom>
          <a:ln w="1905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643435" y="2265988"/>
            <a:ext cx="0" cy="79375"/>
          </a:xfrm>
          <a:custGeom>
            <a:avLst/>
            <a:gdLst/>
            <a:ahLst/>
            <a:cxnLst/>
            <a:rect l="l" t="t" r="r" b="b"/>
            <a:pathLst>
              <a:path w="0" h="79375">
                <a:moveTo>
                  <a:pt x="0" y="79371"/>
                </a:moveTo>
                <a:lnTo>
                  <a:pt x="0" y="0"/>
                </a:lnTo>
              </a:path>
            </a:pathLst>
          </a:custGeom>
          <a:ln w="1905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031472" y="2135596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73650"/>
                </a:moveTo>
                <a:lnTo>
                  <a:pt x="0" y="0"/>
                </a:lnTo>
              </a:path>
            </a:pathLst>
          </a:custGeom>
          <a:ln w="1905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151099" y="297272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29">
                <a:moveTo>
                  <a:pt x="0" y="112930"/>
                </a:moveTo>
                <a:lnTo>
                  <a:pt x="0" y="0"/>
                </a:lnTo>
              </a:path>
            </a:pathLst>
          </a:custGeom>
          <a:ln w="1905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539137" y="1492963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40">
                <a:moveTo>
                  <a:pt x="0" y="53058"/>
                </a:moveTo>
                <a:lnTo>
                  <a:pt x="0" y="0"/>
                </a:lnTo>
              </a:path>
            </a:pathLst>
          </a:custGeom>
          <a:ln w="1905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927174" y="1466905"/>
            <a:ext cx="0" cy="59690"/>
          </a:xfrm>
          <a:custGeom>
            <a:avLst/>
            <a:gdLst/>
            <a:ahLst/>
            <a:cxnLst/>
            <a:rect l="l" t="t" r="r" b="b"/>
            <a:pathLst>
              <a:path w="0" h="59690">
                <a:moveTo>
                  <a:pt x="0" y="59087"/>
                </a:moveTo>
                <a:lnTo>
                  <a:pt x="0" y="0"/>
                </a:lnTo>
              </a:path>
            </a:pathLst>
          </a:custGeom>
          <a:ln w="1905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315211" y="1497202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4">
                <a:moveTo>
                  <a:pt x="0" y="54787"/>
                </a:moveTo>
                <a:lnTo>
                  <a:pt x="0" y="0"/>
                </a:lnTo>
              </a:path>
            </a:pathLst>
          </a:custGeom>
          <a:ln w="1905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703248" y="1732427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39979"/>
                </a:moveTo>
                <a:lnTo>
                  <a:pt x="0" y="0"/>
                </a:lnTo>
              </a:path>
            </a:pathLst>
          </a:custGeom>
          <a:ln w="1905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091286" y="1992111"/>
            <a:ext cx="0" cy="64135"/>
          </a:xfrm>
          <a:custGeom>
            <a:avLst/>
            <a:gdLst/>
            <a:ahLst/>
            <a:cxnLst/>
            <a:rect l="l" t="t" r="r" b="b"/>
            <a:pathLst>
              <a:path w="0" h="64135">
                <a:moveTo>
                  <a:pt x="0" y="64132"/>
                </a:moveTo>
                <a:lnTo>
                  <a:pt x="0" y="0"/>
                </a:lnTo>
              </a:path>
            </a:pathLst>
          </a:custGeom>
          <a:ln w="1905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479323" y="2198364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4">
                <a:moveTo>
                  <a:pt x="0" y="55029"/>
                </a:moveTo>
                <a:lnTo>
                  <a:pt x="0" y="0"/>
                </a:lnTo>
              </a:path>
            </a:pathLst>
          </a:custGeom>
          <a:ln w="1905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867360" y="2157719"/>
            <a:ext cx="0" cy="109855"/>
          </a:xfrm>
          <a:custGeom>
            <a:avLst/>
            <a:gdLst/>
            <a:ahLst/>
            <a:cxnLst/>
            <a:rect l="l" t="t" r="r" b="b"/>
            <a:pathLst>
              <a:path w="0" h="109855">
                <a:moveTo>
                  <a:pt x="0" y="109761"/>
                </a:moveTo>
                <a:lnTo>
                  <a:pt x="0" y="0"/>
                </a:lnTo>
              </a:path>
            </a:pathLst>
          </a:custGeom>
          <a:ln w="1905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255397" y="212394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74639"/>
                </a:moveTo>
                <a:lnTo>
                  <a:pt x="0" y="0"/>
                </a:lnTo>
              </a:path>
            </a:pathLst>
          </a:custGeom>
          <a:ln w="1905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643435" y="2257983"/>
            <a:ext cx="0" cy="132715"/>
          </a:xfrm>
          <a:custGeom>
            <a:avLst/>
            <a:gdLst/>
            <a:ahLst/>
            <a:cxnLst/>
            <a:rect l="l" t="t" r="r" b="b"/>
            <a:pathLst>
              <a:path w="0" h="132714">
                <a:moveTo>
                  <a:pt x="0" y="132383"/>
                </a:moveTo>
                <a:lnTo>
                  <a:pt x="0" y="0"/>
                </a:lnTo>
              </a:path>
            </a:pathLst>
          </a:custGeom>
          <a:ln w="1905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031472" y="2267680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70500"/>
                </a:moveTo>
                <a:lnTo>
                  <a:pt x="0" y="0"/>
                </a:lnTo>
              </a:path>
            </a:pathLst>
          </a:custGeom>
          <a:ln w="1905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151099" y="2109300"/>
            <a:ext cx="0" cy="88900"/>
          </a:xfrm>
          <a:custGeom>
            <a:avLst/>
            <a:gdLst/>
            <a:ahLst/>
            <a:cxnLst/>
            <a:rect l="l" t="t" r="r" b="b"/>
            <a:pathLst>
              <a:path w="0" h="88900">
                <a:moveTo>
                  <a:pt x="0" y="88311"/>
                </a:moveTo>
                <a:lnTo>
                  <a:pt x="0" y="0"/>
                </a:lnTo>
              </a:path>
            </a:pathLst>
          </a:custGeom>
          <a:ln w="1905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539137" y="2187073"/>
            <a:ext cx="0" cy="162560"/>
          </a:xfrm>
          <a:custGeom>
            <a:avLst/>
            <a:gdLst/>
            <a:ahLst/>
            <a:cxnLst/>
            <a:rect l="l" t="t" r="r" b="b"/>
            <a:pathLst>
              <a:path w="0" h="162560">
                <a:moveTo>
                  <a:pt x="0" y="162522"/>
                </a:moveTo>
                <a:lnTo>
                  <a:pt x="0" y="0"/>
                </a:lnTo>
              </a:path>
            </a:pathLst>
          </a:custGeom>
          <a:ln w="1905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927174" y="1939490"/>
            <a:ext cx="0" cy="64135"/>
          </a:xfrm>
          <a:custGeom>
            <a:avLst/>
            <a:gdLst/>
            <a:ahLst/>
            <a:cxnLst/>
            <a:rect l="l" t="t" r="r" b="b"/>
            <a:pathLst>
              <a:path w="0" h="64135">
                <a:moveTo>
                  <a:pt x="0" y="63728"/>
                </a:moveTo>
                <a:lnTo>
                  <a:pt x="0" y="0"/>
                </a:lnTo>
              </a:path>
            </a:pathLst>
          </a:custGeom>
          <a:ln w="1905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315211" y="2049696"/>
            <a:ext cx="0" cy="127635"/>
          </a:xfrm>
          <a:custGeom>
            <a:avLst/>
            <a:gdLst/>
            <a:ahLst/>
            <a:cxnLst/>
            <a:rect l="l" t="t" r="r" b="b"/>
            <a:pathLst>
              <a:path w="0" h="127635">
                <a:moveTo>
                  <a:pt x="0" y="127471"/>
                </a:moveTo>
                <a:lnTo>
                  <a:pt x="0" y="0"/>
                </a:lnTo>
              </a:path>
            </a:pathLst>
          </a:custGeom>
          <a:ln w="1905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703248" y="2262319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19">
                <a:moveTo>
                  <a:pt x="0" y="57836"/>
                </a:moveTo>
                <a:lnTo>
                  <a:pt x="0" y="0"/>
                </a:lnTo>
              </a:path>
            </a:pathLst>
          </a:custGeom>
          <a:ln w="1905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091286" y="2293011"/>
            <a:ext cx="0" cy="45085"/>
          </a:xfrm>
          <a:custGeom>
            <a:avLst/>
            <a:gdLst/>
            <a:ahLst/>
            <a:cxnLst/>
            <a:rect l="l" t="t" r="r" b="b"/>
            <a:pathLst>
              <a:path w="0" h="45085">
                <a:moveTo>
                  <a:pt x="0" y="44920"/>
                </a:moveTo>
                <a:lnTo>
                  <a:pt x="0" y="0"/>
                </a:lnTo>
              </a:path>
            </a:pathLst>
          </a:custGeom>
          <a:ln w="1905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479323" y="2059433"/>
            <a:ext cx="0" cy="151765"/>
          </a:xfrm>
          <a:custGeom>
            <a:avLst/>
            <a:gdLst/>
            <a:ahLst/>
            <a:cxnLst/>
            <a:rect l="l" t="t" r="r" b="b"/>
            <a:pathLst>
              <a:path w="0" h="151764">
                <a:moveTo>
                  <a:pt x="0" y="151494"/>
                </a:moveTo>
                <a:lnTo>
                  <a:pt x="0" y="0"/>
                </a:lnTo>
              </a:path>
            </a:pathLst>
          </a:custGeom>
          <a:ln w="1905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867360" y="2122476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171677"/>
                </a:moveTo>
                <a:lnTo>
                  <a:pt x="0" y="0"/>
                </a:lnTo>
              </a:path>
            </a:pathLst>
          </a:custGeom>
          <a:ln w="1905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255397" y="2207875"/>
            <a:ext cx="0" cy="156210"/>
          </a:xfrm>
          <a:custGeom>
            <a:avLst/>
            <a:gdLst/>
            <a:ahLst/>
            <a:cxnLst/>
            <a:rect l="l" t="t" r="r" b="b"/>
            <a:pathLst>
              <a:path w="0" h="156210">
                <a:moveTo>
                  <a:pt x="0" y="155803"/>
                </a:moveTo>
                <a:lnTo>
                  <a:pt x="0" y="0"/>
                </a:lnTo>
              </a:path>
            </a:pathLst>
          </a:custGeom>
          <a:ln w="1905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643435" y="2121295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39">
                <a:moveTo>
                  <a:pt x="0" y="129227"/>
                </a:moveTo>
                <a:lnTo>
                  <a:pt x="0" y="0"/>
                </a:lnTo>
              </a:path>
            </a:pathLst>
          </a:custGeom>
          <a:ln w="1905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031472" y="2194543"/>
            <a:ext cx="0" cy="224790"/>
          </a:xfrm>
          <a:custGeom>
            <a:avLst/>
            <a:gdLst/>
            <a:ahLst/>
            <a:cxnLst/>
            <a:rect l="l" t="t" r="r" b="b"/>
            <a:pathLst>
              <a:path w="0" h="224789">
                <a:moveTo>
                  <a:pt x="0" y="224545"/>
                </a:moveTo>
                <a:lnTo>
                  <a:pt x="0" y="0"/>
                </a:lnTo>
              </a:path>
            </a:pathLst>
          </a:custGeom>
          <a:ln w="1905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151099" y="2380697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148923"/>
                </a:moveTo>
                <a:lnTo>
                  <a:pt x="0" y="0"/>
                </a:lnTo>
              </a:path>
            </a:pathLst>
          </a:custGeom>
          <a:ln w="1905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539137" y="2228752"/>
            <a:ext cx="0" cy="186690"/>
          </a:xfrm>
          <a:custGeom>
            <a:avLst/>
            <a:gdLst/>
            <a:ahLst/>
            <a:cxnLst/>
            <a:rect l="l" t="t" r="r" b="b"/>
            <a:pathLst>
              <a:path w="0" h="186689">
                <a:moveTo>
                  <a:pt x="0" y="186249"/>
                </a:moveTo>
                <a:lnTo>
                  <a:pt x="0" y="0"/>
                </a:lnTo>
              </a:path>
            </a:pathLst>
          </a:custGeom>
          <a:ln w="1905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927174" y="2365095"/>
            <a:ext cx="0" cy="284480"/>
          </a:xfrm>
          <a:custGeom>
            <a:avLst/>
            <a:gdLst/>
            <a:ahLst/>
            <a:cxnLst/>
            <a:rect l="l" t="t" r="r" b="b"/>
            <a:pathLst>
              <a:path w="0" h="284480">
                <a:moveTo>
                  <a:pt x="0" y="284374"/>
                </a:moveTo>
                <a:lnTo>
                  <a:pt x="0" y="0"/>
                </a:lnTo>
              </a:path>
            </a:pathLst>
          </a:custGeom>
          <a:ln w="1905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315211" y="2371758"/>
            <a:ext cx="0" cy="261620"/>
          </a:xfrm>
          <a:custGeom>
            <a:avLst/>
            <a:gdLst/>
            <a:ahLst/>
            <a:cxnLst/>
            <a:rect l="l" t="t" r="r" b="b"/>
            <a:pathLst>
              <a:path w="0" h="261619">
                <a:moveTo>
                  <a:pt x="0" y="261593"/>
                </a:moveTo>
                <a:lnTo>
                  <a:pt x="0" y="0"/>
                </a:lnTo>
              </a:path>
            </a:pathLst>
          </a:custGeom>
          <a:ln w="1905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703248" y="2241699"/>
            <a:ext cx="0" cy="209550"/>
          </a:xfrm>
          <a:custGeom>
            <a:avLst/>
            <a:gdLst/>
            <a:ahLst/>
            <a:cxnLst/>
            <a:rect l="l" t="t" r="r" b="b"/>
            <a:pathLst>
              <a:path w="0" h="209550">
                <a:moveTo>
                  <a:pt x="0" y="209489"/>
                </a:moveTo>
                <a:lnTo>
                  <a:pt x="0" y="0"/>
                </a:lnTo>
              </a:path>
            </a:pathLst>
          </a:custGeom>
          <a:ln w="1905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091286" y="2316524"/>
            <a:ext cx="0" cy="163195"/>
          </a:xfrm>
          <a:custGeom>
            <a:avLst/>
            <a:gdLst/>
            <a:ahLst/>
            <a:cxnLst/>
            <a:rect l="l" t="t" r="r" b="b"/>
            <a:pathLst>
              <a:path w="0" h="163194">
                <a:moveTo>
                  <a:pt x="0" y="163138"/>
                </a:moveTo>
                <a:lnTo>
                  <a:pt x="0" y="0"/>
                </a:lnTo>
              </a:path>
            </a:pathLst>
          </a:custGeom>
          <a:ln w="1905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479323" y="2337280"/>
            <a:ext cx="0" cy="205104"/>
          </a:xfrm>
          <a:custGeom>
            <a:avLst/>
            <a:gdLst/>
            <a:ahLst/>
            <a:cxnLst/>
            <a:rect l="l" t="t" r="r" b="b"/>
            <a:pathLst>
              <a:path w="0" h="205105">
                <a:moveTo>
                  <a:pt x="0" y="204654"/>
                </a:moveTo>
                <a:lnTo>
                  <a:pt x="0" y="0"/>
                </a:lnTo>
              </a:path>
            </a:pathLst>
          </a:custGeom>
          <a:ln w="1905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867360" y="2371954"/>
            <a:ext cx="0" cy="380365"/>
          </a:xfrm>
          <a:custGeom>
            <a:avLst/>
            <a:gdLst/>
            <a:ahLst/>
            <a:cxnLst/>
            <a:rect l="l" t="t" r="r" b="b"/>
            <a:pathLst>
              <a:path w="0" h="380364">
                <a:moveTo>
                  <a:pt x="0" y="379828"/>
                </a:moveTo>
                <a:lnTo>
                  <a:pt x="0" y="0"/>
                </a:lnTo>
              </a:path>
            </a:pathLst>
          </a:custGeom>
          <a:ln w="1905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255397" y="2381161"/>
            <a:ext cx="0" cy="478790"/>
          </a:xfrm>
          <a:custGeom>
            <a:avLst/>
            <a:gdLst/>
            <a:ahLst/>
            <a:cxnLst/>
            <a:rect l="l" t="t" r="r" b="b"/>
            <a:pathLst>
              <a:path w="0" h="478789">
                <a:moveTo>
                  <a:pt x="0" y="478277"/>
                </a:moveTo>
                <a:lnTo>
                  <a:pt x="0" y="0"/>
                </a:lnTo>
              </a:path>
            </a:pathLst>
          </a:custGeom>
          <a:ln w="1905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643435" y="2418826"/>
            <a:ext cx="0" cy="218440"/>
          </a:xfrm>
          <a:custGeom>
            <a:avLst/>
            <a:gdLst/>
            <a:ahLst/>
            <a:cxnLst/>
            <a:rect l="l" t="t" r="r" b="b"/>
            <a:pathLst>
              <a:path w="0" h="218439">
                <a:moveTo>
                  <a:pt x="0" y="218001"/>
                </a:moveTo>
                <a:lnTo>
                  <a:pt x="0" y="0"/>
                </a:lnTo>
              </a:path>
            </a:pathLst>
          </a:custGeom>
          <a:ln w="1905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031472" y="2232358"/>
            <a:ext cx="0" cy="158115"/>
          </a:xfrm>
          <a:custGeom>
            <a:avLst/>
            <a:gdLst/>
            <a:ahLst/>
            <a:cxnLst/>
            <a:rect l="l" t="t" r="r" b="b"/>
            <a:pathLst>
              <a:path w="0" h="158114">
                <a:moveTo>
                  <a:pt x="0" y="157501"/>
                </a:moveTo>
                <a:lnTo>
                  <a:pt x="0" y="0"/>
                </a:lnTo>
              </a:path>
            </a:pathLst>
          </a:custGeom>
          <a:ln w="1905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100433" y="192728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4043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100433" y="192728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488470" y="157286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4043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488470" y="157286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876507" y="142956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4043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876507" y="142956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2264545" y="177959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4043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2264545" y="177959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2652582" y="195707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4043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2652582" y="195707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040619" y="207256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4043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040619" y="207256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428656" y="220228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4043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428656" y="220228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816694" y="217326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4043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816694" y="217326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204731" y="232155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4043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204731" y="232155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592768" y="225233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4043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592768" y="225233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980805" y="211944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4043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980805" y="211944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1100433" y="29772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978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100433" y="29772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1488470" y="146759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978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1488470" y="146759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1876507" y="144427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978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1876507" y="144427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2264545" y="147262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978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264545" y="147262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2652582" y="170102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978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2652582" y="170102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3040619" y="197174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978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3040619" y="197174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428656" y="217389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978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3428656" y="217389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816694" y="215688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978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816694" y="215688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204731" y="210821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978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204731" y="210821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592768" y="226620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978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592768" y="226620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980805" y="225013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978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980805" y="225013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100433" y="209949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2A7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100433" y="209949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1488470" y="220672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2A7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1488470" y="220672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1876507" y="191894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2A7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1876507" y="191894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2264545" y="205598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2A7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2264545" y="205598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2652582" y="223912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2A7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2652582" y="223912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040619" y="226390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2A7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3040619" y="226390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428656" y="207498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2A7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3428656" y="207498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3816694" y="214546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2A7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3816694" y="214546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204731" y="222504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2A7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204731" y="222504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592768" y="212827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2A7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592768" y="212827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980805" y="223554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2A7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980805" y="223554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1100433" y="239528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D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1100433" y="239528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1488470" y="225691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D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1488470" y="225691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1876507" y="242402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D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1876507" y="242402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2264545" y="242415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D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2264545" y="242415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2652582" y="227778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D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2652582" y="227778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3040619" y="233640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D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3040619" y="233640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3428656" y="237174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D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3428656" y="237174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3816694" y="245462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D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3816694" y="245462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4204731" y="248286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D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204731" y="248286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592768" y="245770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D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592768" y="245770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980805" y="225015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D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980805" y="225015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957081" y="169163"/>
            <a:ext cx="0" cy="2818765"/>
          </a:xfrm>
          <a:custGeom>
            <a:avLst/>
            <a:gdLst/>
            <a:ahLst/>
            <a:cxnLst/>
            <a:rect l="l" t="t" r="r" b="b"/>
            <a:pathLst>
              <a:path w="0" h="2818765">
                <a:moveTo>
                  <a:pt x="0" y="2818384"/>
                </a:moveTo>
                <a:lnTo>
                  <a:pt x="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5225490" y="169163"/>
            <a:ext cx="0" cy="2818765"/>
          </a:xfrm>
          <a:custGeom>
            <a:avLst/>
            <a:gdLst/>
            <a:ahLst/>
            <a:cxnLst/>
            <a:rect l="l" t="t" r="r" b="b"/>
            <a:pathLst>
              <a:path w="0" h="2818765">
                <a:moveTo>
                  <a:pt x="0" y="2818384"/>
                </a:moveTo>
                <a:lnTo>
                  <a:pt x="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957081" y="2987548"/>
            <a:ext cx="4268470" cy="0"/>
          </a:xfrm>
          <a:custGeom>
            <a:avLst/>
            <a:gdLst/>
            <a:ahLst/>
            <a:cxnLst/>
            <a:rect l="l" t="t" r="r" b="b"/>
            <a:pathLst>
              <a:path w="4268470" h="0">
                <a:moveTo>
                  <a:pt x="0" y="0"/>
                </a:moveTo>
                <a:lnTo>
                  <a:pt x="4268409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957081" y="169163"/>
            <a:ext cx="4268470" cy="0"/>
          </a:xfrm>
          <a:custGeom>
            <a:avLst/>
            <a:gdLst/>
            <a:ahLst/>
            <a:cxnLst/>
            <a:rect l="l" t="t" r="r" b="b"/>
            <a:pathLst>
              <a:path w="4268470" h="0">
                <a:moveTo>
                  <a:pt x="0" y="0"/>
                </a:moveTo>
                <a:lnTo>
                  <a:pt x="4268409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065015" y="270763"/>
            <a:ext cx="1059180" cy="1219200"/>
          </a:xfrm>
          <a:custGeom>
            <a:avLst/>
            <a:gdLst/>
            <a:ahLst/>
            <a:cxnLst/>
            <a:rect l="l" t="t" r="r" b="b"/>
            <a:pathLst>
              <a:path w="1059179" h="1219200">
                <a:moveTo>
                  <a:pt x="40639" y="0"/>
                </a:moveTo>
                <a:lnTo>
                  <a:pt x="4617" y="17859"/>
                </a:lnTo>
                <a:lnTo>
                  <a:pt x="0" y="1178560"/>
                </a:lnTo>
                <a:lnTo>
                  <a:pt x="1984" y="1194536"/>
                </a:lnTo>
                <a:lnTo>
                  <a:pt x="7937" y="1206543"/>
                </a:lnTo>
                <a:lnTo>
                  <a:pt x="17859" y="1214582"/>
                </a:lnTo>
                <a:lnTo>
                  <a:pt x="31750" y="1218652"/>
                </a:lnTo>
                <a:lnTo>
                  <a:pt x="40639" y="1219200"/>
                </a:lnTo>
                <a:lnTo>
                  <a:pt x="1018235" y="1219200"/>
                </a:lnTo>
                <a:lnTo>
                  <a:pt x="1054257" y="1201340"/>
                </a:lnTo>
                <a:lnTo>
                  <a:pt x="1058875" y="40639"/>
                </a:lnTo>
                <a:lnTo>
                  <a:pt x="1056890" y="24663"/>
                </a:lnTo>
                <a:lnTo>
                  <a:pt x="1050937" y="12656"/>
                </a:lnTo>
                <a:lnTo>
                  <a:pt x="1041015" y="4617"/>
                </a:lnTo>
                <a:lnTo>
                  <a:pt x="1027125" y="547"/>
                </a:lnTo>
                <a:lnTo>
                  <a:pt x="40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065015" y="270763"/>
            <a:ext cx="1059180" cy="1219200"/>
          </a:xfrm>
          <a:custGeom>
            <a:avLst/>
            <a:gdLst/>
            <a:ahLst/>
            <a:cxnLst/>
            <a:rect l="l" t="t" r="r" b="b"/>
            <a:pathLst>
              <a:path w="1059179" h="1219200">
                <a:moveTo>
                  <a:pt x="40639" y="1219200"/>
                </a:moveTo>
                <a:lnTo>
                  <a:pt x="1018235" y="1219200"/>
                </a:lnTo>
                <a:lnTo>
                  <a:pt x="1034211" y="1217215"/>
                </a:lnTo>
                <a:lnTo>
                  <a:pt x="1046218" y="1211262"/>
                </a:lnTo>
                <a:lnTo>
                  <a:pt x="1054257" y="1201340"/>
                </a:lnTo>
                <a:lnTo>
                  <a:pt x="1058327" y="1187449"/>
                </a:lnTo>
                <a:lnTo>
                  <a:pt x="1058875" y="40639"/>
                </a:lnTo>
                <a:lnTo>
                  <a:pt x="1056890" y="24663"/>
                </a:lnTo>
                <a:lnTo>
                  <a:pt x="1050937" y="12656"/>
                </a:lnTo>
                <a:lnTo>
                  <a:pt x="1041015" y="4617"/>
                </a:lnTo>
                <a:lnTo>
                  <a:pt x="1027125" y="547"/>
                </a:lnTo>
                <a:lnTo>
                  <a:pt x="40639" y="0"/>
                </a:lnTo>
                <a:lnTo>
                  <a:pt x="24663" y="1984"/>
                </a:lnTo>
                <a:lnTo>
                  <a:pt x="12656" y="7937"/>
                </a:lnTo>
                <a:lnTo>
                  <a:pt x="4617" y="17859"/>
                </a:lnTo>
                <a:lnTo>
                  <a:pt x="547" y="31750"/>
                </a:lnTo>
                <a:lnTo>
                  <a:pt x="0" y="1178560"/>
                </a:lnTo>
                <a:lnTo>
                  <a:pt x="1984" y="1194536"/>
                </a:lnTo>
                <a:lnTo>
                  <a:pt x="7937" y="1206543"/>
                </a:lnTo>
                <a:lnTo>
                  <a:pt x="17859" y="1214582"/>
                </a:lnTo>
                <a:lnTo>
                  <a:pt x="31750" y="1218652"/>
                </a:lnTo>
                <a:lnTo>
                  <a:pt x="40639" y="1219200"/>
                </a:lnTo>
                <a:close/>
              </a:path>
            </a:pathLst>
          </a:custGeom>
          <a:ln w="12700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349495" y="325221"/>
            <a:ext cx="0" cy="203200"/>
          </a:xfrm>
          <a:custGeom>
            <a:avLst/>
            <a:gdLst/>
            <a:ahLst/>
            <a:cxnLst/>
            <a:rect l="l" t="t" r="r" b="b"/>
            <a:pathLst>
              <a:path w="0"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298829" y="37609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4043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298829" y="37609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349495" y="614781"/>
            <a:ext cx="0" cy="203200"/>
          </a:xfrm>
          <a:custGeom>
            <a:avLst/>
            <a:gdLst/>
            <a:ahLst/>
            <a:cxnLst/>
            <a:rect l="l" t="t" r="r" b="b"/>
            <a:pathLst>
              <a:path w="0"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298829" y="66565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978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298829" y="66565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349495" y="904341"/>
            <a:ext cx="0" cy="203200"/>
          </a:xfrm>
          <a:custGeom>
            <a:avLst/>
            <a:gdLst/>
            <a:ahLst/>
            <a:cxnLst/>
            <a:rect l="l" t="t" r="r" b="b"/>
            <a:pathLst>
              <a:path w="0"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298829" y="95521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2A7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298829" y="95521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349495" y="1193901"/>
            <a:ext cx="0" cy="203200"/>
          </a:xfrm>
          <a:custGeom>
            <a:avLst/>
            <a:gdLst/>
            <a:ahLst/>
            <a:cxnLst/>
            <a:rect l="l" t="t" r="r" b="b"/>
            <a:pathLst>
              <a:path w="0"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298829" y="124477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D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4298829" y="124477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 txBox="1"/>
          <p:nvPr/>
        </p:nvSpPr>
        <p:spPr>
          <a:xfrm>
            <a:off x="4702555" y="320585"/>
            <a:ext cx="353060" cy="1097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88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N N-1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N-2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N-3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2018-07-26T17:43:53Z</dcterms:created>
  <dcterms:modified xsi:type="dcterms:W3CDTF">2018-07-26T17:43:53Z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2018-07-26T00:00:00Z</vt:filetime>
  </property>
  <property fmtid="{D5CDD505-2E9C-101B-9397-08002B2CF9AE}" pid="3" name="LastSaved">
    <vt:filetime>2018-07-26T00:00:00Z</vt:filetime>
  </property>
</Properties>
</file>