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5486400" cy="3657600"/>
  <p:notesSz cx="5486400" cy="3657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133856"/>
            <a:ext cx="4663440" cy="7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2048256"/>
            <a:ext cx="3840479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5" y="841248"/>
            <a:ext cx="2386584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7265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7265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146303"/>
            <a:ext cx="4937759" cy="585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841248"/>
            <a:ext cx="4937759" cy="2414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3401568"/>
            <a:ext cx="1755647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3401568"/>
            <a:ext cx="1261872" cy="18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748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0.004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50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59502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635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635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92599" y="3044989"/>
            <a:ext cx="132080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99465" algn="l"/>
              </a:tabLst>
            </a:pPr>
            <a:r>
              <a:rPr dirty="0" sz="1600">
                <a:latin typeface="Arial"/>
                <a:cs typeface="Arial"/>
              </a:rPr>
              <a:t>0.006	0.008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320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3203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66300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005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2005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53151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690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22224"/>
                </a:moveTo>
                <a:lnTo>
                  <a:pt x="0" y="22224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06904" y="2987548"/>
            <a:ext cx="0" cy="44450"/>
          </a:xfrm>
          <a:custGeom>
            <a:avLst/>
            <a:gdLst/>
            <a:ahLst/>
            <a:cxnLst/>
            <a:rect l="l" t="t" r="r" b="b"/>
            <a:pathLst>
              <a:path w="0" h="44450">
                <a:moveTo>
                  <a:pt x="0" y="0"/>
                </a:moveTo>
                <a:lnTo>
                  <a:pt x="0" y="4444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840001" y="3044989"/>
            <a:ext cx="5340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0.014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1211" y="3281404"/>
            <a:ext cx="1906270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Plunge voltage (V)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2631" y="255340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12631" y="255340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49081" y="2477799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642" y="2385578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−4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12631" y="186319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12631" y="186319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49081" y="1788014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8642" y="1695793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−3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2631" y="11729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2631" y="1172996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49081" y="1097812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642" y="1005591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−2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2631" y="48279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2631" y="48279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49081" y="407610"/>
            <a:ext cx="25146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642" y="315389"/>
            <a:ext cx="18796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Arial"/>
                <a:cs typeface="Arial"/>
              </a:rPr>
              <a:t>−1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31681" y="29142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31681" y="291429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1681" y="28280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681" y="282805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1681" y="27611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1681" y="2761171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1681" y="27065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31681" y="270652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1681" y="266031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31681" y="266031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1681" y="26202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31681" y="262028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1681" y="2584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31681" y="25849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1681" y="23456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1681" y="23456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1681" y="22240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1681" y="222409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1681" y="2137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31681" y="213785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1681" y="20709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31681" y="207097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1681" y="201631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31681" y="2016319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1681" y="197011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31681" y="197011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1681" y="19300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31681" y="19300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31681" y="18947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31681" y="189478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1681" y="16554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31681" y="165542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1681" y="15338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31681" y="153388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1681" y="144765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31681" y="144765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31681" y="138076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31681" y="138076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31681" y="13261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31681" y="132611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1681" y="1279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31681" y="127991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1681" y="123988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31681" y="123988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1681" y="12045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31681" y="120457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31681" y="9652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31681" y="96522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1681" y="8436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31681" y="84368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1681" y="75745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31681" y="75745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31681" y="69056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31681" y="690566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1681" y="6359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931681" y="63591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31681" y="58970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31681" y="58970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1681" y="5496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31681" y="549682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31681" y="51437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31681" y="514377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31681" y="27502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931681" y="27502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25400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124142" y="493858"/>
            <a:ext cx="287020" cy="21767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Relaxa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ion ra</a:t>
            </a:r>
            <a:r>
              <a:rPr dirty="0" sz="1800" spc="-5">
                <a:latin typeface="Arial"/>
                <a:cs typeface="Arial"/>
              </a:rPr>
              <a:t>t</a:t>
            </a:r>
            <a:r>
              <a:rPr dirty="0" sz="1800">
                <a:latin typeface="Arial"/>
                <a:cs typeface="Arial"/>
              </a:rPr>
              <a:t>e </a:t>
            </a:r>
            <a:r>
              <a:rPr dirty="0" sz="1800">
                <a:latin typeface="Cambria"/>
                <a:cs typeface="Cambria"/>
              </a:rPr>
              <a:t>(</a:t>
            </a:r>
            <a:r>
              <a:rPr dirty="0" sz="1800" spc="80" i="1">
                <a:latin typeface="Verdana"/>
                <a:cs typeface="Verdana"/>
              </a:rPr>
              <a:t>s</a:t>
            </a:r>
            <a:r>
              <a:rPr dirty="0" baseline="31111" sz="1875" spc="-7">
                <a:latin typeface="Cambria"/>
                <a:cs typeface="Cambria"/>
              </a:rPr>
              <a:t>−</a:t>
            </a:r>
            <a:r>
              <a:rPr dirty="0" baseline="31111" sz="1875" spc="67">
                <a:latin typeface="Cambria"/>
                <a:cs typeface="Cambria"/>
              </a:rPr>
              <a:t>1</a:t>
            </a:r>
            <a:r>
              <a:rPr dirty="0" sz="180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151099" y="1955357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4715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539137" y="1590974"/>
            <a:ext cx="0" cy="69215"/>
          </a:xfrm>
          <a:custGeom>
            <a:avLst/>
            <a:gdLst/>
            <a:ahLst/>
            <a:cxnLst/>
            <a:rect l="l" t="t" r="r" b="b"/>
            <a:pathLst>
              <a:path w="0" h="69214">
                <a:moveTo>
                  <a:pt x="0" y="69219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917649" y="1480798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0" y="0"/>
                </a:moveTo>
                <a:lnTo>
                  <a:pt x="19050" y="0"/>
                </a:lnTo>
              </a:path>
            </a:pathLst>
          </a:custGeom>
          <a:ln w="35042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15211" y="1805922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5">
                <a:moveTo>
                  <a:pt x="0" y="50943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03248" y="1988739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91286" y="2101418"/>
            <a:ext cx="0" cy="45720"/>
          </a:xfrm>
          <a:custGeom>
            <a:avLst/>
            <a:gdLst/>
            <a:ahLst/>
            <a:cxnLst/>
            <a:rect l="l" t="t" r="r" b="b"/>
            <a:pathLst>
              <a:path w="0" h="45719">
                <a:moveTo>
                  <a:pt x="0" y="45468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79323" y="2210759"/>
            <a:ext cx="0" cy="92075"/>
          </a:xfrm>
          <a:custGeom>
            <a:avLst/>
            <a:gdLst/>
            <a:ahLst/>
            <a:cxnLst/>
            <a:rect l="l" t="t" r="r" b="b"/>
            <a:pathLst>
              <a:path w="0" h="92075">
                <a:moveTo>
                  <a:pt x="0" y="91453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867360" y="2189223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74098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55397" y="2341744"/>
            <a:ext cx="0" cy="64769"/>
          </a:xfrm>
          <a:custGeom>
            <a:avLst/>
            <a:gdLst/>
            <a:ahLst/>
            <a:cxnLst/>
            <a:rect l="l" t="t" r="r" b="b"/>
            <a:pathLst>
              <a:path w="0" h="64769">
                <a:moveTo>
                  <a:pt x="0" y="64541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43435" y="2265988"/>
            <a:ext cx="0" cy="79375"/>
          </a:xfrm>
          <a:custGeom>
            <a:avLst/>
            <a:gdLst/>
            <a:ahLst/>
            <a:cxnLst/>
            <a:rect l="l" t="t" r="r" b="b"/>
            <a:pathLst>
              <a:path w="0" h="79375">
                <a:moveTo>
                  <a:pt x="0" y="79371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31472" y="2135596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7365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151099" y="297272"/>
            <a:ext cx="0" cy="113030"/>
          </a:xfrm>
          <a:custGeom>
            <a:avLst/>
            <a:gdLst/>
            <a:ahLst/>
            <a:cxnLst/>
            <a:rect l="l" t="t" r="r" b="b"/>
            <a:pathLst>
              <a:path w="0" h="113029">
                <a:moveTo>
                  <a:pt x="0" y="11293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539137" y="149296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40">
                <a:moveTo>
                  <a:pt x="0" y="53058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927174" y="1466905"/>
            <a:ext cx="0" cy="59690"/>
          </a:xfrm>
          <a:custGeom>
            <a:avLst/>
            <a:gdLst/>
            <a:ahLst/>
            <a:cxnLst/>
            <a:rect l="l" t="t" r="r" b="b"/>
            <a:pathLst>
              <a:path w="0" h="59690">
                <a:moveTo>
                  <a:pt x="0" y="59087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315211" y="1497202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4787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703248" y="1732427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97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091286" y="1992111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4132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79323" y="2198364"/>
            <a:ext cx="0" cy="55244"/>
          </a:xfrm>
          <a:custGeom>
            <a:avLst/>
            <a:gdLst/>
            <a:ahLst/>
            <a:cxnLst/>
            <a:rect l="l" t="t" r="r" b="b"/>
            <a:pathLst>
              <a:path w="0" h="55244">
                <a:moveTo>
                  <a:pt x="0" y="5502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67360" y="2157719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5">
                <a:moveTo>
                  <a:pt x="0" y="109761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255397" y="212394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30">
                <a:moveTo>
                  <a:pt x="0" y="74639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43435" y="2257983"/>
            <a:ext cx="0" cy="132715"/>
          </a:xfrm>
          <a:custGeom>
            <a:avLst/>
            <a:gdLst/>
            <a:ahLst/>
            <a:cxnLst/>
            <a:rect l="l" t="t" r="r" b="b"/>
            <a:pathLst>
              <a:path w="0" h="132714">
                <a:moveTo>
                  <a:pt x="0" y="132383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31472" y="2267680"/>
            <a:ext cx="0" cy="71120"/>
          </a:xfrm>
          <a:custGeom>
            <a:avLst/>
            <a:gdLst/>
            <a:ahLst/>
            <a:cxnLst/>
            <a:rect l="l" t="t" r="r" b="b"/>
            <a:pathLst>
              <a:path w="0" h="71119">
                <a:moveTo>
                  <a:pt x="0" y="705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151099" y="2109300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88311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539137" y="2187073"/>
            <a:ext cx="0" cy="162560"/>
          </a:xfrm>
          <a:custGeom>
            <a:avLst/>
            <a:gdLst/>
            <a:ahLst/>
            <a:cxnLst/>
            <a:rect l="l" t="t" r="r" b="b"/>
            <a:pathLst>
              <a:path w="0" h="162560">
                <a:moveTo>
                  <a:pt x="0" y="162522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927174" y="1939490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63728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315211" y="2049696"/>
            <a:ext cx="0" cy="127635"/>
          </a:xfrm>
          <a:custGeom>
            <a:avLst/>
            <a:gdLst/>
            <a:ahLst/>
            <a:cxnLst/>
            <a:rect l="l" t="t" r="r" b="b"/>
            <a:pathLst>
              <a:path w="0" h="127635">
                <a:moveTo>
                  <a:pt x="0" y="127471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703248" y="2262319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57836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091286" y="229301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44920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479323" y="2059433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151494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67360" y="2122476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171677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255397" y="2207875"/>
            <a:ext cx="0" cy="156210"/>
          </a:xfrm>
          <a:custGeom>
            <a:avLst/>
            <a:gdLst/>
            <a:ahLst/>
            <a:cxnLst/>
            <a:rect l="l" t="t" r="r" b="b"/>
            <a:pathLst>
              <a:path w="0" h="156210">
                <a:moveTo>
                  <a:pt x="0" y="155803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643435" y="2121295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129227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031472" y="2194543"/>
            <a:ext cx="0" cy="224790"/>
          </a:xfrm>
          <a:custGeom>
            <a:avLst/>
            <a:gdLst/>
            <a:ahLst/>
            <a:cxnLst/>
            <a:rect l="l" t="t" r="r" b="b"/>
            <a:pathLst>
              <a:path w="0" h="224789">
                <a:moveTo>
                  <a:pt x="0" y="224545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51099" y="238069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148923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539137" y="2228752"/>
            <a:ext cx="0" cy="186690"/>
          </a:xfrm>
          <a:custGeom>
            <a:avLst/>
            <a:gdLst/>
            <a:ahLst/>
            <a:cxnLst/>
            <a:rect l="l" t="t" r="r" b="b"/>
            <a:pathLst>
              <a:path w="0" h="186689">
                <a:moveTo>
                  <a:pt x="0" y="186249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927174" y="2365095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80">
                <a:moveTo>
                  <a:pt x="0" y="284374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315211" y="2371758"/>
            <a:ext cx="0" cy="261620"/>
          </a:xfrm>
          <a:custGeom>
            <a:avLst/>
            <a:gdLst/>
            <a:ahLst/>
            <a:cxnLst/>
            <a:rect l="l" t="t" r="r" b="b"/>
            <a:pathLst>
              <a:path w="0" h="261619">
                <a:moveTo>
                  <a:pt x="0" y="261593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03248" y="2241699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209489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91286" y="2316524"/>
            <a:ext cx="0" cy="163195"/>
          </a:xfrm>
          <a:custGeom>
            <a:avLst/>
            <a:gdLst/>
            <a:ahLst/>
            <a:cxnLst/>
            <a:rect l="l" t="t" r="r" b="b"/>
            <a:pathLst>
              <a:path w="0" h="163194">
                <a:moveTo>
                  <a:pt x="0" y="163138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479323" y="2337280"/>
            <a:ext cx="0" cy="205104"/>
          </a:xfrm>
          <a:custGeom>
            <a:avLst/>
            <a:gdLst/>
            <a:ahLst/>
            <a:cxnLst/>
            <a:rect l="l" t="t" r="r" b="b"/>
            <a:pathLst>
              <a:path w="0" h="205105">
                <a:moveTo>
                  <a:pt x="0" y="204654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67360" y="2371954"/>
            <a:ext cx="0" cy="380365"/>
          </a:xfrm>
          <a:custGeom>
            <a:avLst/>
            <a:gdLst/>
            <a:ahLst/>
            <a:cxnLst/>
            <a:rect l="l" t="t" r="r" b="b"/>
            <a:pathLst>
              <a:path w="0" h="380364">
                <a:moveTo>
                  <a:pt x="0" y="379828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55397" y="2381161"/>
            <a:ext cx="0" cy="478790"/>
          </a:xfrm>
          <a:custGeom>
            <a:avLst/>
            <a:gdLst/>
            <a:ahLst/>
            <a:cxnLst/>
            <a:rect l="l" t="t" r="r" b="b"/>
            <a:pathLst>
              <a:path w="0" h="478789">
                <a:moveTo>
                  <a:pt x="0" y="478277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43435" y="2418826"/>
            <a:ext cx="0" cy="218440"/>
          </a:xfrm>
          <a:custGeom>
            <a:avLst/>
            <a:gdLst/>
            <a:ahLst/>
            <a:cxnLst/>
            <a:rect l="l" t="t" r="r" b="b"/>
            <a:pathLst>
              <a:path w="0" h="218439">
                <a:moveTo>
                  <a:pt x="0" y="218001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031472" y="2232358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4">
                <a:moveTo>
                  <a:pt x="0" y="157501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00433" y="19272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100433" y="19272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488470" y="15728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488470" y="157286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876507" y="14295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876507" y="14295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264545" y="17795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264545" y="177959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52582" y="19570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652582" y="19570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040619" y="20725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040619" y="207256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428656" y="220228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428656" y="220228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816694" y="217326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16694" y="217326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204731" y="23215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204731" y="232155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92768" y="22523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92768" y="225233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980805" y="21194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80805" y="21194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100433" y="29772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1100433" y="29772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488470" y="14675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1488470" y="146759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1876507" y="14442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1876507" y="144427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64545" y="1472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264545" y="1472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652582" y="17010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52582" y="17010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040619" y="19717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040619" y="197174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428656" y="21738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428656" y="217389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816694" y="2156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816694" y="21568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204731" y="210821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204731" y="210821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592768" y="22662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592768" y="22662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80805" y="2250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80805" y="225013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100433" y="20994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100433" y="209949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88470" y="22067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488470" y="220672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76507" y="1918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876507" y="191894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264545" y="20559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264545" y="205598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52582" y="2239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652582" y="223912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40619" y="226390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040619" y="226390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428656" y="20749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428656" y="207498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816694" y="21454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16694" y="214546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204731" y="22250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4204731" y="222504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592768" y="21282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592768" y="2128275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80805" y="22355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80805" y="223554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1100433" y="23952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1100433" y="2395281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1488470" y="22569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1488470" y="2256914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1876507" y="24240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1876507" y="2424029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2264545" y="242415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264545" y="242415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652582" y="22777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2652582" y="2277780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040619" y="233640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040619" y="2336406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428656" y="2371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428656" y="237174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816694" y="2454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816694" y="24546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204731" y="24828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204731" y="248286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592768" y="24577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592768" y="2457707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980805" y="22501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980805" y="22501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957081" y="169163"/>
            <a:ext cx="0" cy="2818765"/>
          </a:xfrm>
          <a:custGeom>
            <a:avLst/>
            <a:gdLst/>
            <a:ahLst/>
            <a:cxnLst/>
            <a:rect l="l" t="t" r="r" b="b"/>
            <a:pathLst>
              <a:path w="0" h="2818765">
                <a:moveTo>
                  <a:pt x="0" y="2818384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225490" y="169163"/>
            <a:ext cx="0" cy="2818765"/>
          </a:xfrm>
          <a:custGeom>
            <a:avLst/>
            <a:gdLst/>
            <a:ahLst/>
            <a:cxnLst/>
            <a:rect l="l" t="t" r="r" b="b"/>
            <a:pathLst>
              <a:path w="0" h="2818765">
                <a:moveTo>
                  <a:pt x="0" y="2818384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957081" y="2987548"/>
            <a:ext cx="4268470" cy="0"/>
          </a:xfrm>
          <a:custGeom>
            <a:avLst/>
            <a:gdLst/>
            <a:ahLst/>
            <a:cxnLst/>
            <a:rect l="l" t="t" r="r" b="b"/>
            <a:pathLst>
              <a:path w="4268470" h="0">
                <a:moveTo>
                  <a:pt x="0" y="0"/>
                </a:moveTo>
                <a:lnTo>
                  <a:pt x="426840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957081" y="169163"/>
            <a:ext cx="4268470" cy="0"/>
          </a:xfrm>
          <a:custGeom>
            <a:avLst/>
            <a:gdLst/>
            <a:ahLst/>
            <a:cxnLst/>
            <a:rect l="l" t="t" r="r" b="b"/>
            <a:pathLst>
              <a:path w="4268470" h="0">
                <a:moveTo>
                  <a:pt x="0" y="0"/>
                </a:moveTo>
                <a:lnTo>
                  <a:pt x="426840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4349495" y="32522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298829" y="3760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4043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98829" y="37609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4043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349495" y="61478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98829" y="6656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978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98829" y="66565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978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349495" y="90434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298829" y="95521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22A7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298829" y="95521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22A78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349495" y="1193901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0" y="203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98829" y="124477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3455" y="0"/>
                </a:moveTo>
                <a:lnTo>
                  <a:pt x="17154" y="12546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lnTo>
                  <a:pt x="63593" y="99850"/>
                </a:lnTo>
                <a:lnTo>
                  <a:pt x="94240" y="76710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close/>
              </a:path>
            </a:pathLst>
          </a:custGeom>
          <a:solidFill>
            <a:srgbClr val="79D1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298829" y="1244778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50666" y="101522"/>
                </a:moveTo>
                <a:lnTo>
                  <a:pt x="86009" y="87212"/>
                </a:lnTo>
                <a:lnTo>
                  <a:pt x="101442" y="52279"/>
                </a:lnTo>
                <a:lnTo>
                  <a:pt x="99903" y="38749"/>
                </a:lnTo>
                <a:lnTo>
                  <a:pt x="77330" y="7704"/>
                </a:lnTo>
                <a:lnTo>
                  <a:pt x="53455" y="0"/>
                </a:lnTo>
                <a:lnTo>
                  <a:pt x="39465" y="1418"/>
                </a:lnTo>
                <a:lnTo>
                  <a:pt x="8083" y="23555"/>
                </a:lnTo>
                <a:lnTo>
                  <a:pt x="0" y="47063"/>
                </a:lnTo>
                <a:lnTo>
                  <a:pt x="1325" y="61368"/>
                </a:lnTo>
                <a:lnTo>
                  <a:pt x="23159" y="93002"/>
                </a:lnTo>
                <a:lnTo>
                  <a:pt x="50666" y="101522"/>
                </a:lnTo>
                <a:close/>
              </a:path>
            </a:pathLst>
          </a:custGeom>
          <a:ln w="12700">
            <a:solidFill>
              <a:srgbClr val="79D1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 txBox="1"/>
          <p:nvPr/>
        </p:nvSpPr>
        <p:spPr>
          <a:xfrm>
            <a:off x="4065289" y="271037"/>
            <a:ext cx="1058545" cy="1219200"/>
          </a:xfrm>
          <a:prstGeom prst="rect">
            <a:avLst/>
          </a:prstGeom>
          <a:ln w="12700">
            <a:solidFill>
              <a:srgbClr val="CCCCC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3255" marR="66675">
              <a:lnSpc>
                <a:spcPct val="118800"/>
              </a:lnSpc>
            </a:pPr>
            <a:r>
              <a:rPr dirty="0" sz="1600">
                <a:latin typeface="Arial"/>
                <a:cs typeface="Arial"/>
              </a:rPr>
              <a:t>N N-1</a:t>
            </a:r>
            <a:endParaRPr sz="1600">
              <a:latin typeface="Arial"/>
              <a:cs typeface="Arial"/>
            </a:endParaRPr>
          </a:p>
          <a:p>
            <a:pPr marL="643255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Arial"/>
                <a:cs typeface="Arial"/>
              </a:rPr>
              <a:t>N-2</a:t>
            </a:r>
            <a:endParaRPr sz="1600">
              <a:latin typeface="Arial"/>
              <a:cs typeface="Arial"/>
            </a:endParaRPr>
          </a:p>
          <a:p>
            <a:pPr marL="643255">
              <a:lnSpc>
                <a:spcPct val="100000"/>
              </a:lnSpc>
              <a:spcBef>
                <a:spcPts val="360"/>
              </a:spcBef>
            </a:pPr>
            <a:r>
              <a:rPr dirty="0" sz="1600">
                <a:latin typeface="Arial"/>
                <a:cs typeface="Arial"/>
              </a:rPr>
              <a:t>N-3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2018-07-26T17:43:51Z</dcterms:created>
  <dcterms:modified xsi:type="dcterms:W3CDTF">2018-07-26T17:43:51Z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LastSaved">
    <vt:filetime>2018-07-26T00:00:00Z</vt:filetime>
  </property>
</Properties>
</file>