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486400" cy="3657600"/>
  <p:notesSz cx="5486400" cy="3657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133856"/>
            <a:ext cx="4663440" cy="7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048256"/>
            <a:ext cx="3840479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5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486400" cy="3657600"/>
          </a:xfrm>
          <a:custGeom>
            <a:avLst/>
            <a:gdLst/>
            <a:ahLst/>
            <a:cxnLst/>
            <a:rect l="l" t="t" r="r" b="b"/>
            <a:pathLst>
              <a:path w="5486400" h="3657600">
                <a:moveTo>
                  <a:pt x="0" y="3657600"/>
                </a:moveTo>
                <a:lnTo>
                  <a:pt x="5486400" y="3657600"/>
                </a:lnTo>
                <a:lnTo>
                  <a:pt x="54864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88700" y="369324"/>
            <a:ext cx="3386454" cy="2664460"/>
          </a:xfrm>
          <a:custGeom>
            <a:avLst/>
            <a:gdLst/>
            <a:ahLst/>
            <a:cxnLst/>
            <a:rect l="l" t="t" r="r" b="b"/>
            <a:pathLst>
              <a:path w="3386454" h="2664460">
                <a:moveTo>
                  <a:pt x="0" y="2663943"/>
                </a:moveTo>
                <a:lnTo>
                  <a:pt x="3386368" y="2663943"/>
                </a:lnTo>
                <a:lnTo>
                  <a:pt x="3386368" y="0"/>
                </a:lnTo>
                <a:lnTo>
                  <a:pt x="0" y="0"/>
                </a:lnTo>
                <a:lnTo>
                  <a:pt x="0" y="266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39169" y="346113"/>
            <a:ext cx="3459109" cy="2754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20" y="146303"/>
            <a:ext cx="4937759" cy="58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841248"/>
            <a:ext cx="4937759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3401568"/>
            <a:ext cx="1755647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382" y="3090709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8413" y="3090709"/>
            <a:ext cx="1525905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  <a:tabLst>
                <a:tab pos="915669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0.4	0.5</a:t>
            </a:r>
            <a:endParaRPr sz="1600">
              <a:latin typeface="Arial"/>
              <a:cs typeface="Arial"/>
            </a:endParaRPr>
          </a:p>
          <a:p>
            <a:pPr marL="13335">
              <a:lnSpc>
                <a:spcPts val="211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Donor gate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4477" y="3090709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651" y="2545072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651" y="1642040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651" y="739009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322" y="897411"/>
            <a:ext cx="254000" cy="16014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AC top gate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8700" y="1684099"/>
            <a:ext cx="3386454" cy="1325880"/>
          </a:xfrm>
          <a:custGeom>
            <a:avLst/>
            <a:gdLst/>
            <a:ahLst/>
            <a:cxnLst/>
            <a:rect l="l" t="t" r="r" b="b"/>
            <a:pathLst>
              <a:path w="3386454" h="1325880">
                <a:moveTo>
                  <a:pt x="3386368" y="132553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8700" y="369324"/>
            <a:ext cx="0" cy="2664460"/>
          </a:xfrm>
          <a:custGeom>
            <a:avLst/>
            <a:gdLst/>
            <a:ahLst/>
            <a:cxnLst/>
            <a:rect l="l" t="t" r="r" b="b"/>
            <a:pathLst>
              <a:path w="0" h="2664460">
                <a:moveTo>
                  <a:pt x="0" y="2663943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75068" y="369324"/>
            <a:ext cx="0" cy="2664460"/>
          </a:xfrm>
          <a:custGeom>
            <a:avLst/>
            <a:gdLst/>
            <a:ahLst/>
            <a:cxnLst/>
            <a:rect l="l" t="t" r="r" b="b"/>
            <a:pathLst>
              <a:path w="0" h="2664460">
                <a:moveTo>
                  <a:pt x="0" y="2663943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8700" y="3033267"/>
            <a:ext cx="3386454" cy="0"/>
          </a:xfrm>
          <a:custGeom>
            <a:avLst/>
            <a:gdLst/>
            <a:ahLst/>
            <a:cxnLst/>
            <a:rect l="l" t="t" r="r" b="b"/>
            <a:pathLst>
              <a:path w="3386454" h="0">
                <a:moveTo>
                  <a:pt x="0" y="0"/>
                </a:moveTo>
                <a:lnTo>
                  <a:pt x="3386368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8700" y="369324"/>
            <a:ext cx="3386454" cy="0"/>
          </a:xfrm>
          <a:custGeom>
            <a:avLst/>
            <a:gdLst/>
            <a:ahLst/>
            <a:cxnLst/>
            <a:rect l="l" t="t" r="r" b="b"/>
            <a:pathLst>
              <a:path w="3386454" h="0">
                <a:moveTo>
                  <a:pt x="0" y="0"/>
                </a:moveTo>
                <a:lnTo>
                  <a:pt x="3386368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6202" y="369324"/>
            <a:ext cx="133350" cy="2664460"/>
          </a:xfrm>
          <a:custGeom>
            <a:avLst/>
            <a:gdLst/>
            <a:ahLst/>
            <a:cxnLst/>
            <a:rect l="l" t="t" r="r" b="b"/>
            <a:pathLst>
              <a:path w="133350" h="2664460">
                <a:moveTo>
                  <a:pt x="0" y="2663943"/>
                </a:moveTo>
                <a:lnTo>
                  <a:pt x="0" y="0"/>
                </a:lnTo>
                <a:lnTo>
                  <a:pt x="133197" y="0"/>
                </a:lnTo>
                <a:lnTo>
                  <a:pt x="133197" y="2663943"/>
                </a:lnTo>
                <a:lnTo>
                  <a:pt x="0" y="266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96202" y="369324"/>
            <a:ext cx="133350" cy="2664460"/>
          </a:xfrm>
          <a:custGeom>
            <a:avLst/>
            <a:gdLst/>
            <a:ahLst/>
            <a:cxnLst/>
            <a:rect l="l" t="t" r="r" b="b"/>
            <a:pathLst>
              <a:path w="133350" h="2664460">
                <a:moveTo>
                  <a:pt x="0" y="2663943"/>
                </a:moveTo>
                <a:lnTo>
                  <a:pt x="0" y="2653537"/>
                </a:lnTo>
                <a:lnTo>
                  <a:pt x="0" y="10406"/>
                </a:lnTo>
                <a:lnTo>
                  <a:pt x="0" y="0"/>
                </a:lnTo>
                <a:lnTo>
                  <a:pt x="133197" y="0"/>
                </a:lnTo>
                <a:lnTo>
                  <a:pt x="133197" y="10406"/>
                </a:lnTo>
                <a:lnTo>
                  <a:pt x="133197" y="2653537"/>
                </a:lnTo>
                <a:lnTo>
                  <a:pt x="133197" y="2663943"/>
                </a:lnTo>
                <a:lnTo>
                  <a:pt x="0" y="26639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96384" y="368808"/>
            <a:ext cx="132587" cy="266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29399" y="265106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29399" y="265106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05599" y="2546655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29399" y="220594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29399" y="220594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805599" y="2101542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29399" y="176083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29399" y="176083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805599" y="1656429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29399" y="131572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29399" y="131572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805599" y="1211316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29399" y="87061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29399" y="87061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805599" y="766203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29399" y="4254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29399" y="4254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805599" y="321090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17744" y="831117"/>
            <a:ext cx="254000" cy="17405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SET current (nA)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96202" y="369324"/>
            <a:ext cx="133350" cy="2664460"/>
          </a:xfrm>
          <a:custGeom>
            <a:avLst/>
            <a:gdLst/>
            <a:ahLst/>
            <a:cxnLst/>
            <a:rect l="l" t="t" r="r" b="b"/>
            <a:pathLst>
              <a:path w="133350" h="2664460">
                <a:moveTo>
                  <a:pt x="0" y="2663943"/>
                </a:moveTo>
                <a:lnTo>
                  <a:pt x="0" y="2653537"/>
                </a:lnTo>
                <a:lnTo>
                  <a:pt x="0" y="10406"/>
                </a:lnTo>
                <a:lnTo>
                  <a:pt x="0" y="0"/>
                </a:lnTo>
                <a:lnTo>
                  <a:pt x="133197" y="0"/>
                </a:lnTo>
                <a:lnTo>
                  <a:pt x="133197" y="10406"/>
                </a:lnTo>
                <a:lnTo>
                  <a:pt x="133197" y="2653537"/>
                </a:lnTo>
                <a:lnTo>
                  <a:pt x="133197" y="2663943"/>
                </a:lnTo>
                <a:lnTo>
                  <a:pt x="0" y="2663943"/>
                </a:lnTo>
                <a:close/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2018-07-26T17:40:25Z</dcterms:created>
  <dcterms:modified xsi:type="dcterms:W3CDTF">2018-07-26T17:40:25Z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