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400800" cy="3841750"/>
  <p:notesSz cx="6400800" cy="3841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060" y="1190942"/>
            <a:ext cx="5440680" cy="8067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60120" y="2151380"/>
            <a:ext cx="4480559" cy="9604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20040" y="883602"/>
            <a:ext cx="2784348" cy="2535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296411" y="883602"/>
            <a:ext cx="2784348" cy="2535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60072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60072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040" y="153669"/>
            <a:ext cx="5760719" cy="614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040" y="883602"/>
            <a:ext cx="5760719" cy="2535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176272" y="3572827"/>
            <a:ext cx="2048255" cy="192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20040" y="3572827"/>
            <a:ext cx="1472184" cy="192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608576" y="3572827"/>
            <a:ext cx="1472184" cy="192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1.xml"/><Relationship Id="rId4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169" y="3227869"/>
            <a:ext cx="53403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2661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52661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85758" y="3227869"/>
            <a:ext cx="53403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0.025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5251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45251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37840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37840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78347" y="3227869"/>
            <a:ext cx="122682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04850" algn="l"/>
              </a:tabLst>
            </a:pPr>
            <a:r>
              <a:rPr dirty="0" sz="1600">
                <a:latin typeface="Arial"/>
                <a:cs typeface="Arial"/>
              </a:rPr>
              <a:t>0.050	0.075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30429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30429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23018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23018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663526" y="3227869"/>
            <a:ext cx="122682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04850" algn="l"/>
              </a:tabLst>
            </a:pPr>
            <a:r>
              <a:rPr dirty="0" sz="1600">
                <a:latin typeface="Arial"/>
                <a:cs typeface="Arial"/>
              </a:rPr>
              <a:t>0.100	0.125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15608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15608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048705" y="3227869"/>
            <a:ext cx="53403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0.150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08197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08197" y="31704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741294" y="3227869"/>
            <a:ext cx="53403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0.175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7836" y="3464284"/>
            <a:ext cx="190627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Plunge voltage (V)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1774" y="303503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11774" y="303503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48224" y="2959846"/>
            <a:ext cx="25146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7784" y="2867625"/>
            <a:ext cx="18796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latin typeface="Arial"/>
                <a:cs typeface="Arial"/>
              </a:rPr>
              <a:t>−1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11774" y="216095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11774" y="216095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24424" y="2085767"/>
            <a:ext cx="25146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3984" y="1993546"/>
            <a:ext cx="10477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11774" y="128687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1774" y="128687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24424" y="1211688"/>
            <a:ext cx="25146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3984" y="1119468"/>
            <a:ext cx="10477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11774" y="41279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11774" y="412794"/>
            <a:ext cx="5168265" cy="0"/>
          </a:xfrm>
          <a:custGeom>
            <a:avLst/>
            <a:gdLst/>
            <a:ahLst/>
            <a:cxnLst/>
            <a:rect l="l" t="t" r="r" b="b"/>
            <a:pathLst>
              <a:path w="5168265" h="0">
                <a:moveTo>
                  <a:pt x="0" y="0"/>
                </a:moveTo>
                <a:lnTo>
                  <a:pt x="5167822" y="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24424" y="337609"/>
            <a:ext cx="25146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3984" y="245389"/>
            <a:ext cx="10477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30824" y="317042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0824" y="3170427"/>
            <a:ext cx="5149215" cy="0"/>
          </a:xfrm>
          <a:custGeom>
            <a:avLst/>
            <a:gdLst/>
            <a:ahLst/>
            <a:cxnLst/>
            <a:rect l="l" t="t" r="r" b="b"/>
            <a:pathLst>
              <a:path w="5149215" h="0">
                <a:moveTo>
                  <a:pt x="0" y="0"/>
                </a:moveTo>
                <a:lnTo>
                  <a:pt x="5148772" y="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0824" y="311973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0824" y="311973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30824" y="307502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30824" y="307502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30824" y="277190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30824" y="277190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30824" y="261798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30824" y="261798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30824" y="2508783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30824" y="2508783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30824" y="2424076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30824" y="2424076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30824" y="235486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30824" y="235486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30824" y="229634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30824" y="229634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30824" y="224565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30824" y="224565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30824" y="220094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30824" y="220094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30824" y="189782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30824" y="189782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930824" y="174391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30824" y="174391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930824" y="1634704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930824" y="1634704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30824" y="154999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30824" y="154999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930824" y="1480786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30824" y="1480786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30824" y="142226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30824" y="142226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0824" y="137158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30824" y="137158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930824" y="132686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930824" y="132686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930824" y="102374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930824" y="102374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930824" y="869831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930824" y="869831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930824" y="76062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930824" y="76062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930824" y="67591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930824" y="67591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930824" y="60670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930824" y="60670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930824" y="54819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0824" y="54819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930824" y="497501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30824" y="497501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930824" y="45279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930824" y="45279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119805" y="720503"/>
            <a:ext cx="287020" cy="21507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Relaxa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ion ra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e (</a:t>
            </a:r>
            <a:r>
              <a:rPr dirty="0" sz="1800" spc="80" i="1">
                <a:latin typeface="Verdana"/>
                <a:cs typeface="Verdana"/>
              </a:rPr>
              <a:t>s</a:t>
            </a:r>
            <a:r>
              <a:rPr dirty="0" baseline="31111" sz="1875" spc="-7" i="1">
                <a:latin typeface="Verdana"/>
                <a:cs typeface="Verdana"/>
              </a:rPr>
              <a:t>−</a:t>
            </a:r>
            <a:r>
              <a:rPr dirty="0" baseline="31111" sz="1875" spc="67" i="1">
                <a:latin typeface="Verdana"/>
                <a:cs typeface="Verdana"/>
              </a:rPr>
              <a:t>1</a:t>
            </a:r>
            <a:r>
              <a:rPr dirty="0" sz="180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189104" y="955388"/>
            <a:ext cx="0" cy="134620"/>
          </a:xfrm>
          <a:custGeom>
            <a:avLst/>
            <a:gdLst/>
            <a:ahLst/>
            <a:cxnLst/>
            <a:rect l="l" t="t" r="r" b="b"/>
            <a:pathLst>
              <a:path w="0" h="134619">
                <a:moveTo>
                  <a:pt x="0" y="134523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203620" y="154006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75707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161120" y="1787572"/>
            <a:ext cx="404461" cy="695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745903" y="2481733"/>
            <a:ext cx="0" cy="104775"/>
          </a:xfrm>
          <a:custGeom>
            <a:avLst/>
            <a:gdLst/>
            <a:ahLst/>
            <a:cxnLst/>
            <a:rect l="l" t="t" r="r" b="b"/>
            <a:pathLst>
              <a:path w="0" h="104775">
                <a:moveTo>
                  <a:pt x="0" y="104349"/>
                </a:moveTo>
                <a:lnTo>
                  <a:pt x="0" y="0"/>
                </a:lnTo>
              </a:path>
            </a:pathLst>
          </a:custGeom>
          <a:ln w="19050">
            <a:solidFill>
              <a:srgbClr val="1D9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331733" y="276716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91388"/>
                </a:moveTo>
                <a:lnTo>
                  <a:pt x="0" y="0"/>
                </a:lnTo>
              </a:path>
            </a:pathLst>
          </a:custGeom>
          <a:ln w="19050">
            <a:solidFill>
              <a:srgbClr val="1D9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917563" y="2716649"/>
            <a:ext cx="0" cy="161290"/>
          </a:xfrm>
          <a:custGeom>
            <a:avLst/>
            <a:gdLst/>
            <a:ahLst/>
            <a:cxnLst/>
            <a:rect l="l" t="t" r="r" b="b"/>
            <a:pathLst>
              <a:path w="0" h="161289">
                <a:moveTo>
                  <a:pt x="0" y="160716"/>
                </a:moveTo>
                <a:lnTo>
                  <a:pt x="0" y="0"/>
                </a:lnTo>
              </a:path>
            </a:pathLst>
          </a:custGeom>
          <a:ln w="19050">
            <a:solidFill>
              <a:srgbClr val="1D9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503394" y="2729781"/>
            <a:ext cx="0" cy="99695"/>
          </a:xfrm>
          <a:custGeom>
            <a:avLst/>
            <a:gdLst/>
            <a:ahLst/>
            <a:cxnLst/>
            <a:rect l="l" t="t" r="r" b="b"/>
            <a:pathLst>
              <a:path w="0" h="99694">
                <a:moveTo>
                  <a:pt x="0" y="99177"/>
                </a:moveTo>
                <a:lnTo>
                  <a:pt x="0" y="0"/>
                </a:lnTo>
              </a:path>
            </a:pathLst>
          </a:custGeom>
          <a:ln w="19050">
            <a:solidFill>
              <a:srgbClr val="1D9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089224" y="2700483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117146"/>
                </a:moveTo>
                <a:lnTo>
                  <a:pt x="0" y="0"/>
                </a:lnTo>
              </a:path>
            </a:pathLst>
          </a:custGeom>
          <a:ln w="19050">
            <a:solidFill>
              <a:srgbClr val="1D9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675055" y="2620307"/>
            <a:ext cx="0" cy="121920"/>
          </a:xfrm>
          <a:custGeom>
            <a:avLst/>
            <a:gdLst/>
            <a:ahLst/>
            <a:cxnLst/>
            <a:rect l="l" t="t" r="r" b="b"/>
            <a:pathLst>
              <a:path w="0" h="121919">
                <a:moveTo>
                  <a:pt x="0" y="121927"/>
                </a:moveTo>
                <a:lnTo>
                  <a:pt x="0" y="0"/>
                </a:lnTo>
              </a:path>
            </a:pathLst>
          </a:custGeom>
          <a:ln w="19050">
            <a:solidFill>
              <a:srgbClr val="1D9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260885" y="2778681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177701"/>
                </a:moveTo>
                <a:lnTo>
                  <a:pt x="0" y="0"/>
                </a:lnTo>
              </a:path>
            </a:pathLst>
          </a:custGeom>
          <a:ln w="19050">
            <a:solidFill>
              <a:srgbClr val="1D9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846715" y="2861675"/>
            <a:ext cx="0" cy="174625"/>
          </a:xfrm>
          <a:custGeom>
            <a:avLst/>
            <a:gdLst/>
            <a:ahLst/>
            <a:cxnLst/>
            <a:rect l="l" t="t" r="r" b="b"/>
            <a:pathLst>
              <a:path w="0" h="174625">
                <a:moveTo>
                  <a:pt x="0" y="174512"/>
                </a:moveTo>
                <a:lnTo>
                  <a:pt x="0" y="0"/>
                </a:lnTo>
              </a:path>
            </a:pathLst>
          </a:custGeom>
          <a:ln w="19050">
            <a:solidFill>
              <a:srgbClr val="1D9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566519" y="264829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75779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624583" y="267625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76078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682647" y="2783864"/>
            <a:ext cx="0" cy="106045"/>
          </a:xfrm>
          <a:custGeom>
            <a:avLst/>
            <a:gdLst/>
            <a:ahLst/>
            <a:cxnLst/>
            <a:rect l="l" t="t" r="r" b="b"/>
            <a:pathLst>
              <a:path w="0" h="106044">
                <a:moveTo>
                  <a:pt x="0" y="105861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740711" y="2692051"/>
            <a:ext cx="0" cy="121920"/>
          </a:xfrm>
          <a:custGeom>
            <a:avLst/>
            <a:gdLst/>
            <a:ahLst/>
            <a:cxnLst/>
            <a:rect l="l" t="t" r="r" b="b"/>
            <a:pathLst>
              <a:path w="0" h="121919">
                <a:moveTo>
                  <a:pt x="0" y="121384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798775" y="2764278"/>
            <a:ext cx="0" cy="189865"/>
          </a:xfrm>
          <a:custGeom>
            <a:avLst/>
            <a:gdLst/>
            <a:ahLst/>
            <a:cxnLst/>
            <a:rect l="l" t="t" r="r" b="b"/>
            <a:pathLst>
              <a:path w="0" h="189864">
                <a:moveTo>
                  <a:pt x="0" y="189673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856838" y="2723179"/>
            <a:ext cx="0" cy="173355"/>
          </a:xfrm>
          <a:custGeom>
            <a:avLst/>
            <a:gdLst/>
            <a:ahLst/>
            <a:cxnLst/>
            <a:rect l="l" t="t" r="r" b="b"/>
            <a:pathLst>
              <a:path w="0" h="173355">
                <a:moveTo>
                  <a:pt x="0" y="173255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138438" y="96599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138438" y="96599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152954" y="152530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152954" y="152530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695236" y="247961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1D9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695236" y="247961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1D9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281067" y="275939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1D9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281067" y="275939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1D9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866897" y="273784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1D9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866897" y="273784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1D9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452728" y="272541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1D9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452728" y="272541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1D9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038558" y="270383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1D9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038558" y="270383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1D9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624388" y="262567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1D9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624388" y="262567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1D9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210219" y="280650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1D9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210219" y="280650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1D9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796049" y="288826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1D9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796049" y="288826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1D9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515853" y="263357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515853" y="263357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573917" y="266167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573917" y="266167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699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631981" y="278239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631981" y="278239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690044" y="269719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690044" y="269719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748108" y="279666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748108" y="279666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806172" y="274928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806172" y="274928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956224" y="412794"/>
            <a:ext cx="0" cy="2757805"/>
          </a:xfrm>
          <a:custGeom>
            <a:avLst/>
            <a:gdLst/>
            <a:ahLst/>
            <a:cxnLst/>
            <a:rect l="l" t="t" r="r" b="b"/>
            <a:pathLst>
              <a:path w="0" h="2757805">
                <a:moveTo>
                  <a:pt x="0" y="2757633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079596" y="412794"/>
            <a:ext cx="0" cy="2757805"/>
          </a:xfrm>
          <a:custGeom>
            <a:avLst/>
            <a:gdLst/>
            <a:ahLst/>
            <a:cxnLst/>
            <a:rect l="l" t="t" r="r" b="b"/>
            <a:pathLst>
              <a:path w="0" h="2757805">
                <a:moveTo>
                  <a:pt x="0" y="2757633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304974" y="549344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177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254308" y="58752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18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254308" y="58752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18A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304974" y="802709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177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1D9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254308" y="84088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1D9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254308" y="84088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1D9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 txBox="1"/>
          <p:nvPr/>
        </p:nvSpPr>
        <p:spPr>
          <a:xfrm>
            <a:off x="4057099" y="502738"/>
            <a:ext cx="1932939" cy="559435"/>
          </a:xfrm>
          <a:prstGeom prst="rect">
            <a:avLst/>
          </a:prstGeom>
          <a:ln w="12699">
            <a:solidFill>
              <a:srgbClr val="CCCCC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61340" marR="55880">
              <a:lnSpc>
                <a:spcPct val="118800"/>
              </a:lnSpc>
            </a:pPr>
            <a:r>
              <a:rPr dirty="0" sz="1400">
                <a:latin typeface="Arial"/>
                <a:cs typeface="Arial"/>
              </a:rPr>
              <a:t>Compensated Uncompensated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2018-07-26T17:40:54Z</dcterms:created>
  <dcterms:modified xsi:type="dcterms:W3CDTF">2018-07-26T17:40:54Z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2018-07-26T00:00:00Z</vt:filetime>
  </property>
  <property fmtid="{D5CDD505-2E9C-101B-9397-08002B2CF9AE}" pid="3" name="LastSaved">
    <vt:filetime>2018-07-26T00:00:00Z</vt:filetime>
  </property>
</Properties>
</file>